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6014-D00B-FB46-A482-D780B1ECE6EE}" type="datetimeFigureOut">
              <a:rPr lang="en-US" smtClean="0"/>
              <a:t>8. 03. 19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DEFD-DEF2-F143-AE7E-7EF1E7487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307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6014-D00B-FB46-A482-D780B1ECE6EE}" type="datetimeFigureOut">
              <a:rPr lang="en-US" smtClean="0"/>
              <a:t>8. 03. 19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DEFD-DEF2-F143-AE7E-7EF1E7487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18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6014-D00B-FB46-A482-D780B1ECE6EE}" type="datetimeFigureOut">
              <a:rPr lang="en-US" smtClean="0"/>
              <a:t>8. 03. 19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DEFD-DEF2-F143-AE7E-7EF1E7487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22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6014-D00B-FB46-A482-D780B1ECE6EE}" type="datetimeFigureOut">
              <a:rPr lang="en-US" smtClean="0"/>
              <a:t>8. 03. 19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DEFD-DEF2-F143-AE7E-7EF1E7487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36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6014-D00B-FB46-A482-D780B1ECE6EE}" type="datetimeFigureOut">
              <a:rPr lang="en-US" smtClean="0"/>
              <a:t>8. 03. 19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DEFD-DEF2-F143-AE7E-7EF1E7487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67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6014-D00B-FB46-A482-D780B1ECE6EE}" type="datetimeFigureOut">
              <a:rPr lang="en-US" smtClean="0"/>
              <a:t>8. 03. 19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DEFD-DEF2-F143-AE7E-7EF1E7487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81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6014-D00B-FB46-A482-D780B1ECE6EE}" type="datetimeFigureOut">
              <a:rPr lang="en-US" smtClean="0"/>
              <a:t>8. 03. 19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DEFD-DEF2-F143-AE7E-7EF1E7487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8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6014-D00B-FB46-A482-D780B1ECE6EE}" type="datetimeFigureOut">
              <a:rPr lang="en-US" smtClean="0"/>
              <a:t>8. 03. 19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DEFD-DEF2-F143-AE7E-7EF1E7487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6014-D00B-FB46-A482-D780B1ECE6EE}" type="datetimeFigureOut">
              <a:rPr lang="en-US" smtClean="0"/>
              <a:t>8. 03. 19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DEFD-DEF2-F143-AE7E-7EF1E7487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14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6014-D00B-FB46-A482-D780B1ECE6EE}" type="datetimeFigureOut">
              <a:rPr lang="en-US" smtClean="0"/>
              <a:t>8. 03. 19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DEFD-DEF2-F143-AE7E-7EF1E7487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386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6014-D00B-FB46-A482-D780B1ECE6EE}" type="datetimeFigureOut">
              <a:rPr lang="en-US" smtClean="0"/>
              <a:t>8. 03. 19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DEFD-DEF2-F143-AE7E-7EF1E7487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93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96014-D00B-FB46-A482-D780B1ECE6EE}" type="datetimeFigureOut">
              <a:rPr lang="en-US" smtClean="0"/>
              <a:t>8. 03. 19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3DEFD-DEF2-F143-AE7E-7EF1E7487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317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QA </a:t>
            </a:r>
            <a:r>
              <a:rPr lang="en-US" dirty="0" err="1" smtClean="0"/>
              <a:t>senzorjev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Ljubljana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630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Rezine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waferji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0 Imagen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979" r="-47979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23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Produkcija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2 </a:t>
            </a:r>
            <a:r>
              <a:rPr lang="en-US" dirty="0" err="1" smtClean="0"/>
              <a:t>pošiljki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mesec</a:t>
            </a:r>
            <a:r>
              <a:rPr lang="en-US" dirty="0" smtClean="0"/>
              <a:t> s </a:t>
            </a:r>
            <a:r>
              <a:rPr lang="en-US" dirty="0" err="1" smtClean="0"/>
              <a:t>po</a:t>
            </a:r>
            <a:r>
              <a:rPr lang="en-US" dirty="0" smtClean="0"/>
              <a:t> 6 </a:t>
            </a:r>
            <a:r>
              <a:rPr lang="en-US" dirty="0" err="1" smtClean="0"/>
              <a:t>batchi</a:t>
            </a:r>
            <a:endParaRPr lang="en-US" dirty="0" smtClean="0"/>
          </a:p>
          <a:p>
            <a:r>
              <a:rPr lang="en-US" dirty="0" smtClean="0"/>
              <a:t>Batch </a:t>
            </a:r>
            <a:r>
              <a:rPr lang="en-US" dirty="0" err="1" smtClean="0"/>
              <a:t>ima</a:t>
            </a:r>
            <a:r>
              <a:rPr lang="en-US" dirty="0" smtClean="0"/>
              <a:t> 40-50 </a:t>
            </a:r>
            <a:r>
              <a:rPr lang="en-US" dirty="0" err="1" smtClean="0"/>
              <a:t>senzorjev</a:t>
            </a:r>
            <a:endParaRPr lang="en-US" dirty="0" smtClean="0"/>
          </a:p>
          <a:p>
            <a:r>
              <a:rPr lang="en-US" dirty="0" smtClean="0"/>
              <a:t>Ljubljana </a:t>
            </a:r>
            <a:r>
              <a:rPr lang="en-US" dirty="0" err="1" smtClean="0"/>
              <a:t>obsevanje</a:t>
            </a:r>
            <a:r>
              <a:rPr lang="en-US" dirty="0" smtClean="0"/>
              <a:t> z </a:t>
            </a:r>
            <a:r>
              <a:rPr lang="en-US" dirty="0" err="1" smtClean="0"/>
              <a:t>nevtroni</a:t>
            </a:r>
            <a:r>
              <a:rPr lang="en-US" dirty="0" smtClean="0"/>
              <a:t> + </a:t>
            </a:r>
            <a:r>
              <a:rPr lang="en-US" dirty="0" err="1" smtClean="0"/>
              <a:t>testiranje</a:t>
            </a:r>
            <a:endParaRPr lang="en-US" dirty="0" smtClean="0"/>
          </a:p>
          <a:p>
            <a:r>
              <a:rPr lang="en-US" dirty="0" err="1" smtClean="0"/>
              <a:t>dve</a:t>
            </a:r>
            <a:r>
              <a:rPr lang="en-US" dirty="0" smtClean="0"/>
              <a:t> </a:t>
            </a:r>
            <a:r>
              <a:rPr lang="en-US" dirty="0" err="1" smtClean="0"/>
              <a:t>fluenci</a:t>
            </a:r>
            <a:r>
              <a:rPr lang="en-US" dirty="0" smtClean="0"/>
              <a:t>  - </a:t>
            </a:r>
            <a:r>
              <a:rPr lang="en-US" dirty="0" err="1" smtClean="0"/>
              <a:t>kosi</a:t>
            </a:r>
            <a:r>
              <a:rPr lang="en-US" dirty="0" smtClean="0"/>
              <a:t> 2.5 cm x 3.5 cm</a:t>
            </a:r>
          </a:p>
          <a:p>
            <a:r>
              <a:rPr lang="en-US" dirty="0" err="1" smtClean="0"/>
              <a:t>nižja</a:t>
            </a:r>
            <a:r>
              <a:rPr lang="en-US" dirty="0" smtClean="0"/>
              <a:t> plus 1.5 10</a:t>
            </a:r>
            <a:r>
              <a:rPr lang="en-US" baseline="30000" dirty="0" smtClean="0"/>
              <a:t>15 </a:t>
            </a:r>
            <a:r>
              <a:rPr lang="en-US" dirty="0" smtClean="0"/>
              <a:t>ncm</a:t>
            </a:r>
            <a:r>
              <a:rPr lang="en-US" baseline="30000" dirty="0" smtClean="0"/>
              <a:t>-2</a:t>
            </a:r>
          </a:p>
          <a:p>
            <a:r>
              <a:rPr lang="en-US" dirty="0" err="1"/>
              <a:t>n</a:t>
            </a:r>
            <a:r>
              <a:rPr lang="en-US" dirty="0" err="1" smtClean="0"/>
              <a:t>ižjo</a:t>
            </a:r>
            <a:r>
              <a:rPr lang="en-US" dirty="0" smtClean="0"/>
              <a:t> </a:t>
            </a:r>
            <a:r>
              <a:rPr lang="en-US" dirty="0" err="1" smtClean="0"/>
              <a:t>bomo</a:t>
            </a:r>
            <a:r>
              <a:rPr lang="en-US" dirty="0" smtClean="0"/>
              <a:t> </a:t>
            </a:r>
            <a:r>
              <a:rPr lang="en-US" dirty="0" err="1" smtClean="0"/>
              <a:t>določili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meritvah</a:t>
            </a:r>
            <a:r>
              <a:rPr lang="en-US" dirty="0" smtClean="0"/>
              <a:t> </a:t>
            </a:r>
          </a:p>
          <a:p>
            <a:r>
              <a:rPr lang="en-US" dirty="0" smtClean="0"/>
              <a:t>6 </a:t>
            </a:r>
            <a:r>
              <a:rPr lang="en-US" dirty="0" err="1" smtClean="0"/>
              <a:t>minijev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mesec</a:t>
            </a:r>
            <a:r>
              <a:rPr lang="en-US" dirty="0" smtClean="0"/>
              <a:t> (</a:t>
            </a:r>
            <a:r>
              <a:rPr lang="en-US" dirty="0" err="1" smtClean="0"/>
              <a:t>višja</a:t>
            </a:r>
            <a:r>
              <a:rPr lang="en-US" dirty="0" smtClean="0"/>
              <a:t> </a:t>
            </a:r>
            <a:r>
              <a:rPr lang="en-US" dirty="0" err="1" smtClean="0"/>
              <a:t>fluenca</a:t>
            </a:r>
            <a:r>
              <a:rPr lang="en-US" dirty="0" smtClean="0"/>
              <a:t>)</a:t>
            </a:r>
          </a:p>
          <a:p>
            <a:r>
              <a:rPr lang="en-US" dirty="0" smtClean="0"/>
              <a:t>6 </a:t>
            </a:r>
            <a:r>
              <a:rPr lang="en-US" dirty="0" err="1" smtClean="0"/>
              <a:t>diod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mesec</a:t>
            </a:r>
            <a:endParaRPr lang="en-US" dirty="0" smtClean="0"/>
          </a:p>
          <a:p>
            <a:r>
              <a:rPr lang="en-US" dirty="0" smtClean="0"/>
              <a:t>Ljubljana - </a:t>
            </a:r>
            <a:r>
              <a:rPr lang="en-US" dirty="0" err="1" smtClean="0"/>
              <a:t>obljubili</a:t>
            </a:r>
            <a:r>
              <a:rPr lang="en-US" dirty="0" smtClean="0"/>
              <a:t> 4 </a:t>
            </a:r>
            <a:r>
              <a:rPr lang="en-US" dirty="0" err="1" smtClean="0"/>
              <a:t>meritve</a:t>
            </a:r>
            <a:r>
              <a:rPr lang="en-US" dirty="0" smtClean="0"/>
              <a:t> CCE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mesec</a:t>
            </a:r>
            <a:r>
              <a:rPr lang="en-US" dirty="0" smtClean="0"/>
              <a:t> – </a:t>
            </a:r>
            <a:r>
              <a:rPr lang="en-US" dirty="0" err="1" smtClean="0"/>
              <a:t>manjkata</a:t>
            </a:r>
            <a:r>
              <a:rPr lang="en-US" dirty="0" smtClean="0"/>
              <a:t> </a:t>
            </a:r>
            <a:r>
              <a:rPr lang="en-US" dirty="0" err="1" smtClean="0"/>
              <a:t>še</a:t>
            </a:r>
            <a:r>
              <a:rPr lang="en-US" dirty="0" smtClean="0"/>
              <a:t> 2 </a:t>
            </a:r>
          </a:p>
          <a:p>
            <a:endParaRPr lang="en-US" baseline="30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234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creen Shot 2019-03-08 at 13.21.25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8" r="4648"/>
          <a:stretch>
            <a:fillRect/>
          </a:stretch>
        </p:blipFill>
        <p:spPr>
          <a:xfrm>
            <a:off x="345545" y="756782"/>
            <a:ext cx="8561554" cy="4708525"/>
          </a:xfrm>
        </p:spPr>
      </p:pic>
    </p:spTree>
    <p:extLst>
      <p:ext uri="{BB962C8B-B14F-4D97-AF65-F5344CB8AC3E}">
        <p14:creationId xmlns:p14="http://schemas.microsoft.com/office/powerpoint/2010/main" val="628038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9-03-08 at 13.23.1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0" r="4130"/>
          <a:stretch>
            <a:fillRect/>
          </a:stretch>
        </p:blipFill>
        <p:spPr>
          <a:xfrm>
            <a:off x="586787" y="706101"/>
            <a:ext cx="8229600" cy="4525963"/>
          </a:xfrm>
        </p:spPr>
      </p:pic>
      <p:sp>
        <p:nvSpPr>
          <p:cNvPr id="5" name="TextBox 4"/>
          <p:cNvSpPr txBox="1"/>
          <p:nvPr/>
        </p:nvSpPr>
        <p:spPr>
          <a:xfrm>
            <a:off x="868235" y="5805166"/>
            <a:ext cx="5843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Produkcija</a:t>
            </a:r>
            <a:r>
              <a:rPr lang="en-US" sz="2800" dirty="0" smtClean="0"/>
              <a:t> in QA </a:t>
            </a:r>
            <a:r>
              <a:rPr lang="en-US" sz="2800" dirty="0" err="1" smtClean="0"/>
              <a:t>senzorjev</a:t>
            </a:r>
            <a:r>
              <a:rPr lang="en-US" sz="2800" dirty="0" smtClean="0"/>
              <a:t> </a:t>
            </a:r>
            <a:r>
              <a:rPr lang="en-US" sz="2800" dirty="0" err="1" smtClean="0"/>
              <a:t>traja</a:t>
            </a:r>
            <a:r>
              <a:rPr lang="en-US" sz="2800" dirty="0" smtClean="0"/>
              <a:t> 3 </a:t>
            </a:r>
            <a:r>
              <a:rPr lang="en-US" sz="2800" dirty="0" err="1" smtClean="0"/>
              <a:t>leta</a:t>
            </a:r>
            <a:r>
              <a:rPr lang="en-US" sz="2800" dirty="0" smtClean="0"/>
              <a:t>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7185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80</Words>
  <Application>Microsoft Macintosh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QA senzorjev  Ljubljana</vt:lpstr>
      <vt:lpstr>Rezine (waferji)</vt:lpstr>
      <vt:lpstr>Produkcija</vt:lpstr>
      <vt:lpstr>PowerPoint Presentation</vt:lpstr>
      <vt:lpstr>PowerPoint Presentation</vt:lpstr>
    </vt:vector>
  </TitlesOfParts>
  <Company>Jožef Stefan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QA senzorjev </dc:title>
  <dc:creator>Vladimir Cindro</dc:creator>
  <cp:lastModifiedBy>Vladimir Cindro</cp:lastModifiedBy>
  <cp:revision>2</cp:revision>
  <dcterms:created xsi:type="dcterms:W3CDTF">2019-03-08T12:09:17Z</dcterms:created>
  <dcterms:modified xsi:type="dcterms:W3CDTF">2019-03-08T12:28:11Z</dcterms:modified>
</cp:coreProperties>
</file>