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3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7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4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0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1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6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0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733E-923F-42CB-9C4D-008A30CCFAF7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AE81-FEBC-4489-98EC-CEA8D31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5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936" y="949234"/>
            <a:ext cx="4952638" cy="3836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95" y="896981"/>
            <a:ext cx="4490520" cy="3635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19703" y="792480"/>
            <a:ext cx="210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600 um LGAD, 600 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11680" y="731520"/>
            <a:ext cx="2467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 um </a:t>
            </a:r>
            <a:r>
              <a:rPr lang="en-US" dirty="0" err="1" smtClean="0"/>
              <a:t>špageti</a:t>
            </a:r>
            <a:r>
              <a:rPr lang="en-US" dirty="0"/>
              <a:t> </a:t>
            </a:r>
            <a:r>
              <a:rPr lang="en-US" dirty="0" smtClean="0"/>
              <a:t>(1100 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5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71" y="613120"/>
            <a:ext cx="4187126" cy="29025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43" y="479461"/>
            <a:ext cx="4470905" cy="30993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3945" y="1300655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MOhm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05903" y="1090449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MOhm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38" y="3790991"/>
            <a:ext cx="4195238" cy="29408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5703" y="4303986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MOhm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631" y="3823138"/>
            <a:ext cx="4194361" cy="29402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48097" y="1813034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71442" y="4346027"/>
            <a:ext cx="112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</a:t>
            </a:r>
          </a:p>
          <a:p>
            <a:r>
              <a:rPr lang="en-US" dirty="0" smtClean="0"/>
              <a:t>10 </a:t>
            </a:r>
            <a:r>
              <a:rPr lang="en-US" dirty="0" err="1" smtClean="0"/>
              <a:t>MOhm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2607" y="134008"/>
            <a:ext cx="481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Micorn</a:t>
            </a:r>
            <a:r>
              <a:rPr lang="en-US" dirty="0" smtClean="0"/>
              <a:t>,  p-type, 300 um, </a:t>
            </a:r>
            <a:r>
              <a:rPr lang="en-US" dirty="0" err="1" smtClean="0"/>
              <a:t>unirrad</a:t>
            </a:r>
            <a:r>
              <a:rPr lang="en-US" dirty="0" smtClean="0"/>
              <a:t>, RT. </a:t>
            </a:r>
            <a:r>
              <a:rPr lang="en-US" smtClean="0"/>
              <a:t>Bias = 100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3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83" y="69472"/>
            <a:ext cx="5707355" cy="3976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073" y="127120"/>
            <a:ext cx="5769123" cy="40194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62" y="3832996"/>
            <a:ext cx="4341843" cy="30250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97445" y="4051610"/>
            <a:ext cx="482362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 and velocity profiles and induced currents</a:t>
            </a:r>
          </a:p>
          <a:p>
            <a:r>
              <a:rPr lang="en-US" dirty="0" err="1" smtClean="0"/>
              <a:t>colours</a:t>
            </a:r>
            <a:r>
              <a:rPr lang="en-US" dirty="0" smtClean="0"/>
              <a:t> from root numbering: </a:t>
            </a:r>
          </a:p>
          <a:p>
            <a:endParaRPr lang="en-US" dirty="0" smtClean="0"/>
          </a:p>
          <a:p>
            <a:r>
              <a:rPr lang="en-US" dirty="0" smtClean="0"/>
              <a:t>1 (black) 50 V</a:t>
            </a:r>
          </a:p>
          <a:p>
            <a:r>
              <a:rPr lang="en-US" dirty="0" smtClean="0"/>
              <a:t>2 (red) 40 V</a:t>
            </a:r>
          </a:p>
          <a:p>
            <a:r>
              <a:rPr lang="en-US" dirty="0" smtClean="0"/>
              <a:t>3 (green) 30 V</a:t>
            </a:r>
          </a:p>
          <a:p>
            <a:r>
              <a:rPr lang="en-US" dirty="0" smtClean="0"/>
              <a:t>4 (blue) 20 V</a:t>
            </a:r>
          </a:p>
          <a:p>
            <a:r>
              <a:rPr lang="en-US" dirty="0" smtClean="0"/>
              <a:t>5 (yellow) 10 V</a:t>
            </a:r>
          </a:p>
          <a:p>
            <a:r>
              <a:rPr lang="en-US" dirty="0" smtClean="0"/>
              <a:t>6 (pink) 0 V</a:t>
            </a:r>
          </a:p>
        </p:txBody>
      </p:sp>
    </p:spTree>
    <p:extLst>
      <p:ext uri="{BB962C8B-B14F-4D97-AF65-F5344CB8AC3E}">
        <p14:creationId xmlns:p14="http://schemas.microsoft.com/office/powerpoint/2010/main" val="162796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Mandić</dc:creator>
  <cp:lastModifiedBy>Igor Mandić</cp:lastModifiedBy>
  <cp:revision>3</cp:revision>
  <dcterms:created xsi:type="dcterms:W3CDTF">2019-05-17T12:28:24Z</dcterms:created>
  <dcterms:modified xsi:type="dcterms:W3CDTF">2019-05-17T12:33:24Z</dcterms:modified>
</cp:coreProperties>
</file>