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4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8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3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6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1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5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3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5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7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8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C369-B550-46B8-9CC8-AFCDA7B366B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1CC56-C676-46DD-952B-449C377C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8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yla.com/product/fyla-lfc1500x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1859" y="1051913"/>
            <a:ext cx="4443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https://www.fyla.com/product/fyla-lfc1500x/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0505" y="513347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TPA laser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0021" y="1962483"/>
            <a:ext cx="914750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Aida EOI: D. Dannheim, CERN</a:t>
            </a:r>
          </a:p>
          <a:p>
            <a:r>
              <a:rPr lang="en-US" dirty="0" smtClean="0"/>
              <a:t>“ A versatile data acquisition system for silicon detectors based on programmable hardware”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splošnega</a:t>
            </a:r>
            <a:r>
              <a:rPr lang="en-US" dirty="0" smtClean="0"/>
              <a:t> “Caribou” readout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AIDA++ </a:t>
            </a:r>
            <a:r>
              <a:rPr lang="en-US" dirty="0" err="1" smtClean="0"/>
              <a:t>detektorje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 “Xilinx </a:t>
            </a:r>
            <a:r>
              <a:rPr lang="en-US" dirty="0" err="1" smtClean="0"/>
              <a:t>Zynq</a:t>
            </a:r>
            <a:r>
              <a:rPr lang="en-US" dirty="0" smtClean="0"/>
              <a:t> System-On-Chip architecture” FPGA + </a:t>
            </a:r>
            <a:r>
              <a:rPr lang="en-US" dirty="0" err="1"/>
              <a:t>C</a:t>
            </a:r>
            <a:r>
              <a:rPr lang="en-US" dirty="0" err="1" smtClean="0"/>
              <a:t>arboard</a:t>
            </a:r>
            <a:r>
              <a:rPr lang="en-US" dirty="0" smtClean="0"/>
              <a:t>  + </a:t>
            </a:r>
            <a:r>
              <a:rPr lang="en-US" dirty="0" err="1" smtClean="0"/>
              <a:t>vezja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različne</a:t>
            </a:r>
            <a:r>
              <a:rPr lang="en-US" dirty="0"/>
              <a:t> </a:t>
            </a:r>
            <a:r>
              <a:rPr lang="en-US" dirty="0" smtClean="0"/>
              <a:t>readout </a:t>
            </a:r>
            <a:r>
              <a:rPr lang="en-US" dirty="0" err="1" smtClean="0"/>
              <a:t>čipe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hardware design, firmware, readout software, testing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firmware? readout software? Testing?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26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Mandić</dc:creator>
  <cp:lastModifiedBy>Igor Mandić</cp:lastModifiedBy>
  <cp:revision>4</cp:revision>
  <dcterms:created xsi:type="dcterms:W3CDTF">2019-06-21T11:18:12Z</dcterms:created>
  <dcterms:modified xsi:type="dcterms:W3CDTF">2019-06-21T12:00:12Z</dcterms:modified>
</cp:coreProperties>
</file>