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1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7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8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4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0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6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2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0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9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87A4F-1110-E844-A8B6-C5472177099F}" type="datetimeFigureOut">
              <a:rPr lang="en-US" smtClean="0"/>
              <a:t>23. 08. 19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B1240-E830-664D-8B3F-5BC432A61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9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2001" y="665765"/>
            <a:ext cx="3141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Obsevanja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poteku</a:t>
            </a:r>
            <a:r>
              <a:rPr lang="en-US" dirty="0" smtClean="0"/>
              <a:t> AIDE2020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95596"/>
              </p:ext>
            </p:extLst>
          </p:nvPr>
        </p:nvGraphicFramePr>
        <p:xfrm>
          <a:off x="3965273" y="1565781"/>
          <a:ext cx="2840972" cy="4683024"/>
        </p:xfrm>
        <a:graphic>
          <a:graphicData uri="http://schemas.openxmlformats.org/drawingml/2006/table">
            <a:tbl>
              <a:tblPr/>
              <a:tblGrid>
                <a:gridCol w="1224557"/>
                <a:gridCol w="575542"/>
                <a:gridCol w="477577"/>
                <a:gridCol w="563296"/>
              </a:tblGrid>
              <a:tr h="151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 Macchiolo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23.10.18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Gregor Kramberger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7.12.18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Gregor Kramberger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10.01.19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Valeriy Chmill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14.01.19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Faccio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13.02.19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DMS Sultan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6.03.19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Villani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6.03.19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Kramberger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21.03.19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Loenker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Kramberger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14.05.19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Stefano Terzo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23.05.19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Gregor Kramberger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6.06.19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Gregor Kramberger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28.16 19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Loenker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23.07.19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 Villea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23.07.19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Heering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30.07.19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LHCB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Oslo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30.07.19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Scharf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1.08.19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Bergauer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Dough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246" marR="12246" marT="12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9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92</Words>
  <Application>Microsoft Macintosh PowerPoint</Application>
  <PresentationFormat>On-screen Show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Jožef Stefan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Cindro</dc:creator>
  <cp:lastModifiedBy>Vladimir Cindro</cp:lastModifiedBy>
  <cp:revision>1</cp:revision>
  <dcterms:created xsi:type="dcterms:W3CDTF">2019-08-23T07:47:54Z</dcterms:created>
  <dcterms:modified xsi:type="dcterms:W3CDTF">2019-08-23T07:58:41Z</dcterms:modified>
</cp:coreProperties>
</file>