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ABD-ADC6-BA4A-BB05-4970FA513EAF}" type="datetimeFigureOut">
              <a:rPr lang="en-US" smtClean="0"/>
              <a:t>6. 09. 19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3BB-EC1F-2A4D-8F08-CFCC65044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ABD-ADC6-BA4A-BB05-4970FA513EAF}" type="datetimeFigureOut">
              <a:rPr lang="en-US" smtClean="0"/>
              <a:t>6. 09. 19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3BB-EC1F-2A4D-8F08-CFCC65044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7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ABD-ADC6-BA4A-BB05-4970FA513EAF}" type="datetimeFigureOut">
              <a:rPr lang="en-US" smtClean="0"/>
              <a:t>6. 09. 19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3BB-EC1F-2A4D-8F08-CFCC65044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9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ABD-ADC6-BA4A-BB05-4970FA513EAF}" type="datetimeFigureOut">
              <a:rPr lang="en-US" smtClean="0"/>
              <a:t>6. 09. 19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3BB-EC1F-2A4D-8F08-CFCC65044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ABD-ADC6-BA4A-BB05-4970FA513EAF}" type="datetimeFigureOut">
              <a:rPr lang="en-US" smtClean="0"/>
              <a:t>6. 09. 19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3BB-EC1F-2A4D-8F08-CFCC65044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ABD-ADC6-BA4A-BB05-4970FA513EAF}" type="datetimeFigureOut">
              <a:rPr lang="en-US" smtClean="0"/>
              <a:t>6. 09. 19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3BB-EC1F-2A4D-8F08-CFCC65044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5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ABD-ADC6-BA4A-BB05-4970FA513EAF}" type="datetimeFigureOut">
              <a:rPr lang="en-US" smtClean="0"/>
              <a:t>6. 09. 19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3BB-EC1F-2A4D-8F08-CFCC65044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1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ABD-ADC6-BA4A-BB05-4970FA513EAF}" type="datetimeFigureOut">
              <a:rPr lang="en-US" smtClean="0"/>
              <a:t>6. 09. 19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3BB-EC1F-2A4D-8F08-CFCC65044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2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ABD-ADC6-BA4A-BB05-4970FA513EAF}" type="datetimeFigureOut">
              <a:rPr lang="en-US" smtClean="0"/>
              <a:t>6. 09. 19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3BB-EC1F-2A4D-8F08-CFCC65044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0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ABD-ADC6-BA4A-BB05-4970FA513EAF}" type="datetimeFigureOut">
              <a:rPr lang="en-US" smtClean="0"/>
              <a:t>6. 09. 19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3BB-EC1F-2A4D-8F08-CFCC65044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2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ABD-ADC6-BA4A-BB05-4970FA513EAF}" type="datetimeFigureOut">
              <a:rPr lang="en-US" smtClean="0"/>
              <a:t>6. 09. 19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3BB-EC1F-2A4D-8F08-CFCC65044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1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55ABD-ADC6-BA4A-BB05-4970FA513EAF}" type="datetimeFigureOut">
              <a:rPr lang="en-US" smtClean="0"/>
              <a:t>6. 09. 19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93BB-EC1F-2A4D-8F08-CFCC65044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3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00" y="1111856"/>
            <a:ext cx="6522293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Prošnja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obsevanje</a:t>
            </a:r>
            <a:r>
              <a:rPr lang="en-US" dirty="0" smtClean="0"/>
              <a:t>  </a:t>
            </a:r>
            <a:r>
              <a:rPr lang="en-US" dirty="0" err="1" smtClean="0"/>
              <a:t>Gurimskaya</a:t>
            </a:r>
            <a:r>
              <a:rPr lang="en-US" dirty="0" smtClean="0"/>
              <a:t> Yana (CERN) </a:t>
            </a:r>
          </a:p>
          <a:p>
            <a:endParaRPr lang="en-US" dirty="0" smtClean="0"/>
          </a:p>
          <a:p>
            <a:r>
              <a:rPr lang="en-US" dirty="0" smtClean="0"/>
              <a:t>actually these are 2 projects which we cannot separate from each other (so samples will be linked to both of them):</a:t>
            </a:r>
          </a:p>
          <a:p>
            <a:endParaRPr lang="en-US" dirty="0" smtClean="0"/>
          </a:p>
          <a:p>
            <a:r>
              <a:rPr lang="en-US" dirty="0" smtClean="0"/>
              <a:t>1.    CERN/IHEP common study on LGADs in ATLAS/RD50 framework</a:t>
            </a:r>
          </a:p>
          <a:p>
            <a:endParaRPr lang="en-US" dirty="0" smtClean="0"/>
          </a:p>
          <a:p>
            <a:r>
              <a:rPr lang="en-US" dirty="0" smtClean="0"/>
              <a:t>2.    RD50 acceptor removal project (Bucharest/CERN/Hamburg/Minsk)</a:t>
            </a:r>
          </a:p>
          <a:p>
            <a:endParaRPr lang="en-US" dirty="0" smtClean="0"/>
          </a:p>
          <a:p>
            <a:r>
              <a:rPr lang="en-US" dirty="0" smtClean="0"/>
              <a:t>These are </a:t>
            </a:r>
            <a:r>
              <a:rPr lang="en-US" dirty="0" err="1" smtClean="0"/>
              <a:t>unirradiated</a:t>
            </a:r>
            <a:r>
              <a:rPr lang="en-US" dirty="0" smtClean="0"/>
              <a:t> LGADs (diode-like structures with highly-doped multiplication layer) from NDL and HPK.</a:t>
            </a:r>
          </a:p>
          <a:p>
            <a:endParaRPr lang="en-US" dirty="0"/>
          </a:p>
          <a:p>
            <a:r>
              <a:rPr lang="en-US" dirty="0" smtClean="0"/>
              <a:t>required </a:t>
            </a:r>
            <a:r>
              <a:rPr lang="en-US" dirty="0" err="1" smtClean="0"/>
              <a:t>fluences</a:t>
            </a:r>
            <a:r>
              <a:rPr lang="en-US" dirty="0" smtClean="0"/>
              <a:t> are 1E13, 1E15 and 5E15 </a:t>
            </a:r>
            <a:r>
              <a:rPr lang="en-US" dirty="0" err="1" smtClean="0"/>
              <a:t>neq</a:t>
            </a:r>
            <a:r>
              <a:rPr lang="en-US" dirty="0" smtClean="0"/>
              <a:t>/cm2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07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93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Jožef Stefan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Cindro</dc:creator>
  <cp:lastModifiedBy>Vladimir Cindro</cp:lastModifiedBy>
  <cp:revision>2</cp:revision>
  <dcterms:created xsi:type="dcterms:W3CDTF">2019-09-06T07:26:58Z</dcterms:created>
  <dcterms:modified xsi:type="dcterms:W3CDTF">2019-09-06T07:32:38Z</dcterms:modified>
</cp:coreProperties>
</file>