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18" r:id="rId3"/>
    <p:sldId id="322" r:id="rId4"/>
    <p:sldId id="323" r:id="rId5"/>
    <p:sldId id="328" r:id="rId6"/>
    <p:sldId id="324" r:id="rId7"/>
    <p:sldId id="325" r:id="rId8"/>
    <p:sldId id="321" r:id="rId9"/>
    <p:sldId id="326" r:id="rId10"/>
    <p:sldId id="327" r:id="rId11"/>
    <p:sldId id="320" r:id="rId12"/>
  </p:sldIdLst>
  <p:sldSz cx="12192000" cy="6858000"/>
  <p:notesSz cx="6805613" cy="99441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jan" initials="B" lastIdx="1" clrIdx="0">
    <p:extLst>
      <p:ext uri="{19B8F6BF-5375-455C-9EA6-DF929625EA0E}">
        <p15:presenceInfo xmlns:p15="http://schemas.microsoft.com/office/powerpoint/2012/main" userId="Boj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5B9BD5"/>
    <a:srgbClr val="B800B4"/>
    <a:srgbClr val="660066"/>
    <a:srgbClr val="FFCCCC"/>
    <a:srgbClr val="006600"/>
    <a:srgbClr val="FF00FF"/>
    <a:srgbClr val="00CC00"/>
    <a:srgbClr val="009900"/>
    <a:srgbClr val="FFE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746" autoAdjust="0"/>
  </p:normalViewPr>
  <p:slideViewPr>
    <p:cSldViewPr snapToGrid="0">
      <p:cViewPr>
        <p:scale>
          <a:sx n="66" d="100"/>
          <a:sy n="66" d="100"/>
        </p:scale>
        <p:origin x="1253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57702-262A-4A69-89F4-FF107EA4D994}" type="datetimeFigureOut">
              <a:rPr lang="sl-SI" smtClean="0"/>
              <a:t>21. 02. 2020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B9295-F01E-4418-AE92-A44BACFDB2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313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9295-F01E-4418-AE92-A44BACFDB248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6201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56" y="23813"/>
            <a:ext cx="2787888" cy="17856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05" y="137467"/>
            <a:ext cx="3505850" cy="107276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523999" y="2017059"/>
            <a:ext cx="9439835" cy="1465916"/>
          </a:xfrm>
          <a:ln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524000" y="3482975"/>
            <a:ext cx="9439834" cy="676555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524000" y="4827775"/>
            <a:ext cx="9439834" cy="1304084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6498077"/>
            <a:ext cx="3744255" cy="359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4569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CA98-D486-4BB9-A51C-77F8F55C78F4}" type="datetime1">
              <a:rPr lang="sl-SI" smtClean="0"/>
              <a:t>21. 02. 2020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72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D580-587C-41B6-A5E6-AFDD88D5DC26}" type="datetime1">
              <a:rPr lang="sl-SI" smtClean="0"/>
              <a:t>21. 02. 2020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229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129DE-AFE1-42CE-BFFA-9D686DCE17E5}" type="datetime1">
              <a:rPr lang="sl-SI" smtClean="0"/>
              <a:t>21. 02. 2020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11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28918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548640"/>
            <a:ext cx="1219200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4117" y="735105"/>
            <a:ext cx="11757675" cy="5791819"/>
          </a:xfrm>
        </p:spPr>
        <p:txBody>
          <a:bodyPr>
            <a:normAutofit/>
          </a:bodyPr>
          <a:lstStyle>
            <a:lvl1pPr>
              <a:buClr>
                <a:srgbClr val="C00000"/>
              </a:buClr>
              <a:defRPr sz="2000"/>
            </a:lvl1pPr>
            <a:lvl2pPr>
              <a:buClr>
                <a:srgbClr val="C00000"/>
              </a:buClr>
              <a:defRPr sz="18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345" y="1"/>
            <a:ext cx="428500" cy="5486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20112" y="-1"/>
            <a:ext cx="571888" cy="548641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9448800" y="6624919"/>
            <a:ext cx="1905000" cy="228971"/>
          </a:xfrm>
        </p:spPr>
        <p:txBody>
          <a:bodyPr/>
          <a:lstStyle/>
          <a:p>
            <a:fld id="{B55936E5-A7F0-45B7-AC84-53280C5298A1}" type="datetime1">
              <a:rPr lang="sl-SI" smtClean="0"/>
              <a:t>21. 02. 2020</a:t>
            </a:fld>
            <a:endParaRPr lang="sl-S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5540" y="6624919"/>
            <a:ext cx="5903260" cy="233455"/>
          </a:xfrm>
        </p:spPr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624919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2280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0DC66-D31D-40D2-88B2-714AF284E635}" type="datetime1">
              <a:rPr lang="sl-SI" smtClean="0"/>
              <a:t>21. 02. 2020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1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3A6D-7158-4116-AF0C-D6BB8A4F4DEF}" type="datetime1">
              <a:rPr lang="sl-SI" smtClean="0"/>
              <a:t>21. 02. 2020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069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6C13-89CE-459B-A68C-BC33921DCA9B}" type="datetime1">
              <a:rPr lang="sl-SI" smtClean="0"/>
              <a:t>21. 02. 2020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419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905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571129"/>
            <a:ext cx="3720352" cy="2868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640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905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9448800" y="6624919"/>
            <a:ext cx="1905000" cy="228971"/>
          </a:xfrm>
        </p:spPr>
        <p:txBody>
          <a:bodyPr/>
          <a:lstStyle/>
          <a:p>
            <a:fld id="{D7962427-71DE-4039-AD87-41C6C294997F}" type="datetime1">
              <a:rPr lang="sl-SI" smtClean="0"/>
              <a:t>21. 02. 2020</a:t>
            </a:fld>
            <a:endParaRPr lang="sl-SI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5540" y="6624919"/>
            <a:ext cx="5903260" cy="233455"/>
          </a:xfrm>
        </p:spPr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624919"/>
            <a:ext cx="838199" cy="233080"/>
          </a:xfrm>
        </p:spPr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53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1BD0-CEE6-4724-9A44-818C74D745DF}" type="datetime1">
              <a:rPr lang="sl-SI" smtClean="0"/>
              <a:t>21. 02. 2020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74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F6309-06E3-4BCC-8689-F2529B64243F}" type="datetime1">
              <a:rPr lang="sl-SI" smtClean="0"/>
              <a:t>21. 02. 2020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63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624919"/>
            <a:ext cx="1905000" cy="228971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fld id="{7F3C3348-4864-486D-AB9F-32FC0719EF66}" type="datetime1">
              <a:rPr lang="sl-SI" smtClean="0"/>
              <a:t>21. 02. 2020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5540" y="6624919"/>
            <a:ext cx="5903260" cy="233455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F9 weekly</a:t>
            </a:r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624919"/>
            <a:ext cx="838199" cy="233080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85F5A13-7CE5-40AC-B0CE-891E93987F96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24919"/>
            <a:ext cx="3545540" cy="2330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Bojan Hiti (IJS)</a:t>
            </a:r>
            <a:endParaRPr lang="en-GB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1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l-SI" dirty="0" smtClean="0"/>
              <a:t>Preparations for LFoundry 150 nm RD50-MPW2 testing in Ljubljana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F9 weekly, 21.02.2020</a:t>
            </a:r>
            <a:endParaRPr lang="en-GB" sz="20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24000" y="5195943"/>
            <a:ext cx="9439834" cy="935915"/>
          </a:xfrm>
        </p:spPr>
        <p:txBody>
          <a:bodyPr>
            <a:noAutofit/>
          </a:bodyPr>
          <a:lstStyle/>
          <a:p>
            <a:r>
              <a:rPr lang="sl-SI" sz="2000" dirty="0"/>
              <a:t>Bojan </a:t>
            </a:r>
            <a:r>
              <a:rPr lang="sl-SI" sz="2000" dirty="0" smtClean="0"/>
              <a:t>Hiti, F9, Jozef Stefan Institute</a:t>
            </a:r>
          </a:p>
        </p:txBody>
      </p:sp>
    </p:spTree>
    <p:extLst>
      <p:ext uri="{BB962C8B-B14F-4D97-AF65-F5344CB8AC3E}">
        <p14:creationId xmlns:p14="http://schemas.microsoft.com/office/powerpoint/2010/main" val="11460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Active pixels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626C8-3441-4DA5-9AA2-4DEF5F36CF9E}" type="datetime1">
              <a:rPr lang="sl-SI" smtClean="0"/>
              <a:t>21. 02. 2020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10</a:t>
            </a:fld>
            <a:endParaRPr lang="sl-SI"/>
          </a:p>
        </p:txBody>
      </p:sp>
      <p:sp>
        <p:nvSpPr>
          <p:cNvPr id="19" name="TextBox 18"/>
          <p:cNvSpPr txBox="1"/>
          <p:nvPr/>
        </p:nvSpPr>
        <p:spPr>
          <a:xfrm>
            <a:off x="688278" y="5616350"/>
            <a:ext cx="1010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To us not yet clear whether data can be recorded with Caribou directly to PC or an oscilloscope is required</a:t>
            </a:r>
            <a:endParaRPr lang="sl-S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746" y="1012432"/>
            <a:ext cx="8565896" cy="39646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756" y="833554"/>
            <a:ext cx="4533900" cy="36195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8211997" y="4420385"/>
            <a:ext cx="1024600" cy="144757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894407" y="1875099"/>
            <a:ext cx="1555349" cy="419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03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Brainstorming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What are potential things to measure with the active matrix?</a:t>
            </a:r>
          </a:p>
          <a:p>
            <a:pPr lvl="1"/>
            <a:r>
              <a:rPr lang="sl-SI" dirty="0" smtClean="0"/>
              <a:t>Edge-TCT and Sr90 are possible</a:t>
            </a:r>
            <a:endParaRPr lang="sl-SI" dirty="0" smtClean="0"/>
          </a:p>
          <a:p>
            <a:r>
              <a:rPr lang="sl-SI" dirty="0" smtClean="0"/>
              <a:t>Running the DAQ requires Linux PC</a:t>
            </a:r>
          </a:p>
          <a:p>
            <a:pPr lvl="1"/>
            <a:r>
              <a:rPr lang="sl-SI" b="1" dirty="0" smtClean="0"/>
              <a:t>Option 1</a:t>
            </a:r>
            <a:r>
              <a:rPr lang="sl-SI" dirty="0" smtClean="0"/>
              <a:t>: install Virtual Machine on Windows PCs in the lab</a:t>
            </a:r>
          </a:p>
          <a:p>
            <a:pPr lvl="1"/>
            <a:r>
              <a:rPr lang="sl-SI" b="1" dirty="0" smtClean="0"/>
              <a:t>Option 2</a:t>
            </a:r>
            <a:r>
              <a:rPr lang="sl-SI" dirty="0" smtClean="0"/>
              <a:t>: use Intel NUC with Ubuntu and transfer it between setups</a:t>
            </a:r>
            <a:endParaRPr lang="sl-SI" dirty="0"/>
          </a:p>
          <a:p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1420-2295-4BE4-88E5-4ADAD44CB890}" type="datetime1">
              <a:rPr lang="sl-SI" smtClean="0"/>
              <a:t>21. 02. 2020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795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RD50 – MPW2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294" y="544009"/>
            <a:ext cx="5250707" cy="6399602"/>
          </a:xfrm>
        </p:spPr>
        <p:txBody>
          <a:bodyPr>
            <a:normAutofit/>
          </a:bodyPr>
          <a:lstStyle/>
          <a:p>
            <a:r>
              <a:rPr lang="sl-SI" dirty="0" smtClean="0"/>
              <a:t>CMOS chip developed in the scope of RD50</a:t>
            </a:r>
          </a:p>
          <a:p>
            <a:pPr lvl="1"/>
            <a:r>
              <a:rPr lang="sl-SI" dirty="0" smtClean="0"/>
              <a:t>Chief designer E. Vilella (Liverpool)</a:t>
            </a:r>
          </a:p>
          <a:p>
            <a:pPr lvl="1"/>
            <a:r>
              <a:rPr lang="sl-SI" dirty="0" smtClean="0"/>
              <a:t>Not yet advanced to the level of ATLAS CMOS</a:t>
            </a:r>
          </a:p>
          <a:p>
            <a:r>
              <a:rPr lang="sl-SI" dirty="0" smtClean="0"/>
              <a:t>Collaborating institutes</a:t>
            </a:r>
          </a:p>
          <a:p>
            <a:pPr lvl="1"/>
            <a:r>
              <a:rPr lang="en-US" dirty="0" smtClean="0"/>
              <a:t>Liverpool</a:t>
            </a:r>
            <a:endParaRPr lang="sl-SI" dirty="0" smtClean="0"/>
          </a:p>
          <a:p>
            <a:pPr lvl="1"/>
            <a:r>
              <a:rPr lang="sl-SI" dirty="0" smtClean="0"/>
              <a:t>HEPHY Vienna</a:t>
            </a:r>
          </a:p>
          <a:p>
            <a:pPr lvl="1"/>
            <a:r>
              <a:rPr lang="en-US" dirty="0" smtClean="0"/>
              <a:t>University of</a:t>
            </a:r>
            <a:r>
              <a:rPr lang="sl-SI" dirty="0"/>
              <a:t> </a:t>
            </a:r>
            <a:r>
              <a:rPr lang="en-US" dirty="0" smtClean="0"/>
              <a:t>Barcelona</a:t>
            </a:r>
            <a:r>
              <a:rPr lang="sl-SI" dirty="0" smtClean="0"/>
              <a:t> + IFAE </a:t>
            </a:r>
          </a:p>
          <a:p>
            <a:pPr lvl="1"/>
            <a:r>
              <a:rPr lang="en-US" dirty="0" smtClean="0"/>
              <a:t>CPPM</a:t>
            </a:r>
            <a:endParaRPr lang="sl-SI" dirty="0" smtClean="0"/>
          </a:p>
          <a:p>
            <a:pPr lvl="1"/>
            <a:r>
              <a:rPr lang="en-US" dirty="0" smtClean="0"/>
              <a:t>FBK</a:t>
            </a:r>
            <a:endParaRPr lang="sl-SI" dirty="0" smtClean="0"/>
          </a:p>
          <a:p>
            <a:pPr lvl="1"/>
            <a:r>
              <a:rPr lang="en-US" dirty="0" err="1" smtClean="0"/>
              <a:t>Sevill</a:t>
            </a:r>
            <a:r>
              <a:rPr lang="sl-SI" dirty="0" smtClean="0"/>
              <a:t>a</a:t>
            </a:r>
          </a:p>
          <a:p>
            <a:pPr lvl="1"/>
            <a:r>
              <a:rPr lang="sl-SI" dirty="0" smtClean="0"/>
              <a:t>Valencia</a:t>
            </a:r>
          </a:p>
          <a:p>
            <a:pPr lvl="1"/>
            <a:r>
              <a:rPr lang="sl-SI" dirty="0" smtClean="0"/>
              <a:t>Lancaster</a:t>
            </a:r>
          </a:p>
          <a:p>
            <a:pPr lvl="1"/>
            <a:r>
              <a:rPr lang="sl-SI" dirty="0" smtClean="0"/>
              <a:t>IJS starting to get involved in testing</a:t>
            </a:r>
          </a:p>
          <a:p>
            <a:r>
              <a:rPr lang="sl-SI" dirty="0" smtClean="0"/>
              <a:t>We have tested MPW1 in Summer 2018 with Edge-TCT (Petja and Jernej)</a:t>
            </a:r>
          </a:p>
          <a:p>
            <a:pPr lvl="1"/>
            <a:r>
              <a:rPr lang="sl-SI" dirty="0" smtClean="0"/>
              <a:t>Irradiation campaign</a:t>
            </a:r>
          </a:p>
          <a:p>
            <a:pPr lvl="1"/>
            <a:r>
              <a:rPr lang="sl-SI" dirty="0" smtClean="0"/>
              <a:t>Early breakdown at cca 50 V</a:t>
            </a:r>
          </a:p>
          <a:p>
            <a:pPr lvl="1"/>
            <a:r>
              <a:rPr lang="sl-SI" dirty="0" smtClean="0"/>
              <a:t>MPW2 breaks down at 130 V (unirr.)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1D718-9809-4400-91FC-B64D32504B89}" type="datetime1">
              <a:rPr lang="sl-SI" smtClean="0"/>
              <a:t>21. 02. 2020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2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32858"/>
          <a:stretch/>
        </p:blipFill>
        <p:spPr>
          <a:xfrm>
            <a:off x="5711277" y="528919"/>
            <a:ext cx="6287086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2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RD50 – MPW2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3621-2172-44E0-BBF4-C964C1684D3E}" type="datetime1">
              <a:rPr lang="sl-SI" smtClean="0"/>
              <a:t>21. 02. 2020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3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41479" y="-380251"/>
            <a:ext cx="5601471" cy="7636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6006" t="67015" b="136"/>
          <a:stretch/>
        </p:blipFill>
        <p:spPr>
          <a:xfrm>
            <a:off x="7696842" y="1123275"/>
            <a:ext cx="4581220" cy="3158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95552" y="2461727"/>
            <a:ext cx="41549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l-SI" sz="2400" dirty="0" smtClean="0"/>
              <a:t>III</a:t>
            </a:r>
            <a:endParaRPr lang="sl-SI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00251" y="2543305"/>
            <a:ext cx="26161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l-SI" sz="2400" dirty="0" smtClean="0"/>
              <a:t>I</a:t>
            </a:r>
            <a:endParaRPr lang="sl-SI" sz="24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738333" y="4451255"/>
            <a:ext cx="4453667" cy="2406745"/>
          </a:xfrm>
        </p:spPr>
        <p:txBody>
          <a:bodyPr>
            <a:normAutofit/>
          </a:bodyPr>
          <a:lstStyle/>
          <a:p>
            <a:r>
              <a:rPr lang="sl-SI" dirty="0" smtClean="0"/>
              <a:t>Structures III – Edge-TCT diode (3x3)</a:t>
            </a:r>
          </a:p>
          <a:p>
            <a:pPr lvl="1"/>
            <a:r>
              <a:rPr lang="sl-SI" dirty="0" smtClean="0"/>
              <a:t>Measure acceptor removal</a:t>
            </a:r>
          </a:p>
          <a:p>
            <a:r>
              <a:rPr lang="sl-SI" dirty="0" smtClean="0"/>
              <a:t>Structure I – active analog pixel matrix</a:t>
            </a:r>
          </a:p>
          <a:p>
            <a:pPr lvl="1"/>
            <a:r>
              <a:rPr lang="sl-SI" dirty="0" smtClean="0"/>
              <a:t>Interesting for Edge-TCT?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2795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RD50 MPW2 chip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17" y="5253543"/>
            <a:ext cx="11757675" cy="1366891"/>
          </a:xfrm>
        </p:spPr>
        <p:txBody>
          <a:bodyPr>
            <a:normAutofit/>
          </a:bodyPr>
          <a:lstStyle/>
          <a:p>
            <a:r>
              <a:rPr lang="sl-SI" sz="2400" dirty="0" smtClean="0"/>
              <a:t>Everything except Structures III is metalized on top</a:t>
            </a:r>
          </a:p>
          <a:p>
            <a:r>
              <a:rPr lang="sl-SI" sz="2400" dirty="0" smtClean="0"/>
              <a:t>We will receive some chips already fully wire bonded and some bare chips (for Edge-TCT)</a:t>
            </a:r>
          </a:p>
          <a:p>
            <a:pPr lvl="1"/>
            <a:r>
              <a:rPr lang="sl-SI" sz="2000" dirty="0" smtClean="0"/>
              <a:t>In next two weeks</a:t>
            </a:r>
            <a:endParaRPr lang="sl-SI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42D2-484A-4275-9B7A-A1423277791D}" type="datetime1">
              <a:rPr lang="sl-SI" smtClean="0"/>
              <a:t>21. 02. 2020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4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7" y="954509"/>
            <a:ext cx="5917465" cy="40201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965932" y="-251440"/>
            <a:ext cx="4422784" cy="60293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87456" y="2763235"/>
            <a:ext cx="41549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l-SI" sz="2400" dirty="0" smtClean="0"/>
              <a:t>III</a:t>
            </a:r>
            <a:endParaRPr lang="sl-SI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66395" y="1992582"/>
            <a:ext cx="26161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l-SI" sz="2400" dirty="0" smtClean="0"/>
              <a:t>I</a:t>
            </a:r>
            <a:endParaRPr lang="sl-SI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615693" y="2763234"/>
            <a:ext cx="415498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l-SI" sz="2400" dirty="0" smtClean="0"/>
              <a:t>III</a:t>
            </a:r>
            <a:endParaRPr lang="sl-SI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383860" y="2454247"/>
            <a:ext cx="261610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sl-SI" sz="2400" dirty="0" smtClean="0"/>
              <a:t>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35440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Pixel structure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456" y="1484687"/>
            <a:ext cx="9078923" cy="344277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36E5-A7F0-45B7-AC84-53280C5298A1}" type="datetime1">
              <a:rPr lang="sl-SI" smtClean="0"/>
              <a:t>21. 02. 2020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699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Readout system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Readout system for readout of active devices </a:t>
            </a:r>
            <a:r>
              <a:rPr lang="sl-SI" b="1" dirty="0" smtClean="0">
                <a:solidFill>
                  <a:srgbClr val="C00000"/>
                </a:solidFill>
              </a:rPr>
              <a:t>(f.e. analog pixel matrix)</a:t>
            </a:r>
          </a:p>
          <a:p>
            <a:r>
              <a:rPr lang="sl-SI" b="1" dirty="0" smtClean="0"/>
              <a:t>Xilinx ZC 706 </a:t>
            </a:r>
            <a:r>
              <a:rPr lang="sl-SI" dirty="0" smtClean="0"/>
              <a:t>commercial SoC developmnet board</a:t>
            </a:r>
          </a:p>
          <a:p>
            <a:r>
              <a:rPr lang="sl-SI" b="1" dirty="0" smtClean="0"/>
              <a:t>CaRibou</a:t>
            </a:r>
            <a:r>
              <a:rPr lang="sl-SI" dirty="0" smtClean="0"/>
              <a:t> general purpose test board developed by Uni Geneva + BNL</a:t>
            </a:r>
          </a:p>
          <a:p>
            <a:r>
              <a:rPr lang="sl-SI" dirty="0" smtClean="0"/>
              <a:t>Firmware developed by Vienna (engineer) – plug and play (SD card)</a:t>
            </a:r>
          </a:p>
          <a:p>
            <a:r>
              <a:rPr lang="sl-SI" dirty="0" smtClean="0"/>
              <a:t>DAQ Software developed by Liverpool (PhD student) – GUI </a:t>
            </a:r>
          </a:p>
          <a:p>
            <a:pPr lvl="1"/>
            <a:r>
              <a:rPr lang="sl-SI" dirty="0" smtClean="0"/>
              <a:t>Runs on a Linux PC</a:t>
            </a:r>
          </a:p>
          <a:p>
            <a:r>
              <a:rPr lang="sl-SI" dirty="0" smtClean="0"/>
              <a:t>Common code repository in CERN Gitlab being established</a:t>
            </a:r>
          </a:p>
          <a:p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8CD50-3470-402C-BCE7-70F88229BFC4}" type="datetime1">
              <a:rPr lang="sl-SI" smtClean="0"/>
              <a:t>21. 02. 2020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6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340" y="730621"/>
            <a:ext cx="4295775" cy="563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95" y="3504806"/>
            <a:ext cx="7035122" cy="304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Edge-TCT setup – active pixel matrix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02" y="681319"/>
            <a:ext cx="7721600" cy="5791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E8C7-FB31-4DE2-BFA9-76F056B06D37}" type="datetime1">
              <a:rPr lang="sl-SI" smtClean="0"/>
              <a:t>21. 02. 2020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7</a:t>
            </a:fld>
            <a:endParaRPr lang="sl-SI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37003" y="735105"/>
            <a:ext cx="3844789" cy="5791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</p:txBody>
      </p:sp>
      <p:sp>
        <p:nvSpPr>
          <p:cNvPr id="9" name="TextBox 8"/>
          <p:cNvSpPr txBox="1"/>
          <p:nvPr/>
        </p:nvSpPr>
        <p:spPr>
          <a:xfrm>
            <a:off x="4094013" y="2464240"/>
            <a:ext cx="82753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sz="2000" dirty="0" smtClean="0"/>
              <a:t>ZC706</a:t>
            </a:r>
            <a:endParaRPr lang="sl-SI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65915" y="4381253"/>
            <a:ext cx="99738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l-SI" sz="2000" dirty="0" smtClean="0"/>
              <a:t>Caribou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90417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Sr90 setup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86" y="1464685"/>
            <a:ext cx="6990936" cy="344906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DCD1-24D0-4898-9C1B-8138FC93A693}" type="datetime1">
              <a:rPr lang="sl-SI" smtClean="0"/>
              <a:t>21. 02. 2020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8</a:t>
            </a:fld>
            <a:endParaRPr lang="sl-SI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27636" y="2582710"/>
            <a:ext cx="4100946" cy="3393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/>
              <a:t>Sr90 setup is also available</a:t>
            </a:r>
          </a:p>
          <a:p>
            <a:r>
              <a:rPr lang="sl-SI" dirty="0" smtClean="0"/>
              <a:t>Could be used for tests with analog matrix</a:t>
            </a:r>
            <a:r>
              <a:rPr lang="sl-SI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6062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Active pixels</a:t>
            </a:r>
            <a:endParaRPr lang="sl-SI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587" y="914399"/>
            <a:ext cx="9421515" cy="38155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C222-EC1E-4637-8C40-B3AF583710D0}" type="datetime1">
              <a:rPr lang="sl-SI" smtClean="0"/>
              <a:t>21. 02. 2020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F9 weekly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F5A13-7CE5-40AC-B0CE-891E93987F96}" type="slidenum">
              <a:rPr lang="sl-SI" smtClean="0"/>
              <a:t>9</a:t>
            </a:fld>
            <a:endParaRPr lang="sl-SI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63119" y="3426106"/>
            <a:ext cx="4085863" cy="17130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39691" y="5211236"/>
            <a:ext cx="298075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FF0000"/>
                </a:solidFill>
              </a:rPr>
              <a:t>Analog CSA output</a:t>
            </a:r>
            <a:endParaRPr lang="sl-SI" sz="28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91109" y="2936454"/>
            <a:ext cx="601884" cy="5440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Oval 12"/>
          <p:cNvSpPr/>
          <p:nvPr/>
        </p:nvSpPr>
        <p:spPr>
          <a:xfrm>
            <a:off x="9367778" y="3222305"/>
            <a:ext cx="968414" cy="544010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>
            <a:stCxn id="13" idx="4"/>
          </p:cNvCxnSpPr>
          <p:nvPr/>
        </p:nvCxnSpPr>
        <p:spPr>
          <a:xfrm>
            <a:off x="9851985" y="3766315"/>
            <a:ext cx="287438" cy="1280247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73048" y="5138048"/>
            <a:ext cx="306814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800" b="1" dirty="0" smtClean="0">
                <a:solidFill>
                  <a:srgbClr val="0000FF"/>
                </a:solidFill>
              </a:rPr>
              <a:t>Comparator output</a:t>
            </a:r>
            <a:endParaRPr lang="sl-SI" sz="2800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39691" y="6076709"/>
            <a:ext cx="10109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 smtClean="0"/>
              <a:t>To us not yet clear whether data can be recorded with Caribou directly to PC or an oscilloscope is required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00405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39224</TotalTime>
  <Words>403</Words>
  <Application>Microsoft Office PowerPoint</Application>
  <PresentationFormat>Widescreen</PresentationFormat>
  <Paragraphs>94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RD50 – MPW2</vt:lpstr>
      <vt:lpstr>RD50 – MPW2</vt:lpstr>
      <vt:lpstr>RD50 MPW2 chip</vt:lpstr>
      <vt:lpstr>Pixel structure</vt:lpstr>
      <vt:lpstr>Readout system</vt:lpstr>
      <vt:lpstr>Edge-TCT setup – active pixel matrix</vt:lpstr>
      <vt:lpstr>Sr90 setup</vt:lpstr>
      <vt:lpstr>Active pixels</vt:lpstr>
      <vt:lpstr>Active pixels</vt:lpstr>
      <vt:lpstr>Brainstorming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Bojan</dc:creator>
  <cp:lastModifiedBy>Bojan</cp:lastModifiedBy>
  <cp:revision>548</cp:revision>
  <cp:lastPrinted>2018-09-03T11:44:39Z</cp:lastPrinted>
  <dcterms:created xsi:type="dcterms:W3CDTF">2017-11-14T08:43:15Z</dcterms:created>
  <dcterms:modified xsi:type="dcterms:W3CDTF">2020-02-21T10:23:26Z</dcterms:modified>
</cp:coreProperties>
</file>