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6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9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8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9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70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3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3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8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8EE76-7EAA-494C-B91F-FCA00C8959B1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8A805-8497-492F-8A7F-CAF38D9CE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8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34" y="1864655"/>
            <a:ext cx="5106829" cy="44860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4634" y="1529402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10597" y="1359845"/>
            <a:ext cx="1679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2149" y="357793"/>
            <a:ext cx="94461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Calculated flux of fast neutrons (E &gt; 100 </a:t>
            </a:r>
            <a:r>
              <a:rPr lang="en-US" sz="1600" dirty="0" err="1" smtClean="0"/>
              <a:t>keV</a:t>
            </a:r>
            <a:r>
              <a:rPr lang="en-US" sz="1600" dirty="0" smtClean="0"/>
              <a:t>) in F19 and CC. Calculations were made with resolution 2x2x2 mm</a:t>
            </a:r>
            <a:r>
              <a:rPr lang="en-US" sz="1600" b="1" baseline="30000" dirty="0" smtClean="0"/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</a:t>
            </a:r>
            <a:r>
              <a:rPr lang="en-US" sz="1600" dirty="0" smtClean="0"/>
              <a:t>orizontal direction is towards the </a:t>
            </a:r>
            <a:r>
              <a:rPr lang="en-US" sz="1600" dirty="0" err="1" smtClean="0"/>
              <a:t>centre</a:t>
            </a:r>
            <a:r>
              <a:rPr lang="en-US" sz="1600" dirty="0" smtClean="0"/>
              <a:t> of the core.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</a:t>
            </a:r>
            <a:r>
              <a:rPr lang="en-US" sz="1600" dirty="0" smtClean="0"/>
              <a:t>arge gradients in F19: factor 2 variations peak to peak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Central channel </a:t>
            </a:r>
            <a:r>
              <a:rPr lang="en-US" sz="1600" dirty="0" smtClean="0"/>
              <a:t>more </a:t>
            </a:r>
            <a:r>
              <a:rPr lang="en-US" sz="1600" dirty="0" smtClean="0"/>
              <a:t>uniform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182" y="1899153"/>
            <a:ext cx="5081623" cy="446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91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361" y="1348956"/>
            <a:ext cx="5633192" cy="40846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6272" y="328876"/>
            <a:ext cx="826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quote 1 MeV equivalent flux: 1.54e12 n/cm2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dirty="0" smtClean="0">
                <a:sym typeface="Wingdings" panose="05000000000000000000" pitchFamily="2" charset="2"/>
              </a:rPr>
              <a:t>ϕ</a:t>
            </a:r>
            <a:r>
              <a:rPr lang="en-US" dirty="0" smtClean="0">
                <a:sym typeface="Wingdings" panose="05000000000000000000" pitchFamily="2" charset="2"/>
              </a:rPr>
              <a:t>(E &gt; 100 </a:t>
            </a:r>
            <a:r>
              <a:rPr lang="en-US" dirty="0" err="1" smtClean="0">
                <a:sym typeface="Wingdings" panose="05000000000000000000" pitchFamily="2" charset="2"/>
              </a:rPr>
              <a:t>keV</a:t>
            </a:r>
            <a:r>
              <a:rPr lang="en-US" dirty="0" smtClean="0">
                <a:sym typeface="Wingdings" panose="05000000000000000000" pitchFamily="2" charset="2"/>
              </a:rPr>
              <a:t>) = 1.71e12 n/cm2/s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7654167" y="933254"/>
            <a:ext cx="2306978" cy="3193961"/>
            <a:chOff x="7521263" y="901521"/>
            <a:chExt cx="2306978" cy="319396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547019" y="1275008"/>
              <a:ext cx="1" cy="28204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646276" y="1275008"/>
              <a:ext cx="0" cy="28075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7560297" y="1602557"/>
              <a:ext cx="208332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521263" y="901521"/>
              <a:ext cx="2306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Irrad</a:t>
              </a:r>
              <a:r>
                <a:rPr lang="en-US" dirty="0" smtClean="0"/>
                <a:t>. Container (2 cm)</a:t>
              </a:r>
              <a:endParaRPr lang="en-US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66" y="1254688"/>
            <a:ext cx="5633192" cy="40846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427563" y="3271101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± 20%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4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645" y="509047"/>
            <a:ext cx="471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Gradient smaller in perpendicular (phi) direction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469" y="1348956"/>
            <a:ext cx="5633192" cy="40846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31" y="1339528"/>
            <a:ext cx="5639289" cy="40846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975" y="936727"/>
            <a:ext cx="2389839" cy="32311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606672" y="2894029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 ± 10%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43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92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IJS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Mandić</dc:creator>
  <cp:lastModifiedBy>Igor Mandić</cp:lastModifiedBy>
  <cp:revision>18</cp:revision>
  <dcterms:created xsi:type="dcterms:W3CDTF">2020-02-25T09:49:42Z</dcterms:created>
  <dcterms:modified xsi:type="dcterms:W3CDTF">2020-02-28T12:52:18Z</dcterms:modified>
</cp:coreProperties>
</file>