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9" r:id="rId3"/>
    <p:sldId id="260" r:id="rId4"/>
    <p:sldId id="261" r:id="rId5"/>
    <p:sldId id="265" r:id="rId6"/>
    <p:sldId id="263" r:id="rId7"/>
    <p:sldId id="262" r:id="rId8"/>
    <p:sldId id="264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90" d="100"/>
          <a:sy n="90" d="100"/>
        </p:scale>
        <p:origin x="84" y="9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CB49-A39F-41F9-AC48-B0A9EE5DE401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2C581-36CF-4E02-842A-11A6DAEE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258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CB49-A39F-41F9-AC48-B0A9EE5DE401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2C581-36CF-4E02-842A-11A6DAEE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4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CB49-A39F-41F9-AC48-B0A9EE5DE401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2C581-36CF-4E02-842A-11A6DAEE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8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CB49-A39F-41F9-AC48-B0A9EE5DE401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2C581-36CF-4E02-842A-11A6DAEE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205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CB49-A39F-41F9-AC48-B0A9EE5DE401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2C581-36CF-4E02-842A-11A6DAEE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95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CB49-A39F-41F9-AC48-B0A9EE5DE401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2C581-36CF-4E02-842A-11A6DAEE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325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CB49-A39F-41F9-AC48-B0A9EE5DE401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2C581-36CF-4E02-842A-11A6DAEE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773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CB49-A39F-41F9-AC48-B0A9EE5DE401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2C581-36CF-4E02-842A-11A6DAEE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70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CB49-A39F-41F9-AC48-B0A9EE5DE401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2C581-36CF-4E02-842A-11A6DAEE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93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CB49-A39F-41F9-AC48-B0A9EE5DE401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2C581-36CF-4E02-842A-11A6DAEE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409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CB49-A39F-41F9-AC48-B0A9EE5DE401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2C581-36CF-4E02-842A-11A6DAEE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54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BCB49-A39F-41F9-AC48-B0A9EE5DE401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2C581-36CF-4E02-842A-11A6DAEE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487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0917" y="1848454"/>
            <a:ext cx="986763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Meritve</a:t>
            </a:r>
            <a:r>
              <a:rPr lang="en-US" sz="3600" dirty="0" smtClean="0"/>
              <a:t> </a:t>
            </a:r>
            <a:r>
              <a:rPr lang="en-US" sz="3600" dirty="0" err="1" smtClean="0"/>
              <a:t>gradienta</a:t>
            </a:r>
            <a:r>
              <a:rPr lang="en-US" sz="3600" dirty="0" smtClean="0"/>
              <a:t> </a:t>
            </a:r>
            <a:r>
              <a:rPr lang="en-US" sz="3600" dirty="0" err="1" smtClean="0"/>
              <a:t>nevtronskega</a:t>
            </a:r>
            <a:r>
              <a:rPr lang="en-US" sz="3600" dirty="0" smtClean="0"/>
              <a:t> </a:t>
            </a:r>
            <a:r>
              <a:rPr lang="en-US" sz="3600" dirty="0" err="1" smtClean="0"/>
              <a:t>fluksa</a:t>
            </a:r>
            <a:r>
              <a:rPr lang="en-US" sz="3600" dirty="0" smtClean="0"/>
              <a:t> </a:t>
            </a:r>
            <a:r>
              <a:rPr lang="en-US" sz="3600" dirty="0"/>
              <a:t>v</a:t>
            </a:r>
            <a:r>
              <a:rPr lang="en-US" sz="3600" dirty="0" smtClean="0"/>
              <a:t> F19 z LGAD</a:t>
            </a:r>
          </a:p>
          <a:p>
            <a:endParaRPr lang="en-US" sz="3600" dirty="0"/>
          </a:p>
          <a:p>
            <a:endParaRPr lang="en-US" sz="3600" dirty="0" smtClean="0"/>
          </a:p>
          <a:p>
            <a:pPr algn="ctr"/>
            <a:r>
              <a:rPr lang="en-US" sz="2400" dirty="0" smtClean="0"/>
              <a:t>IM, </a:t>
            </a:r>
            <a:r>
              <a:rPr lang="en-US" sz="2400" dirty="0" err="1" smtClean="0"/>
              <a:t>SiC</a:t>
            </a:r>
            <a:r>
              <a:rPr lang="en-US" sz="2400" dirty="0" smtClean="0"/>
              <a:t> </a:t>
            </a:r>
            <a:r>
              <a:rPr lang="en-US" sz="2400" dirty="0" err="1" smtClean="0"/>
              <a:t>sestanek</a:t>
            </a:r>
            <a:r>
              <a:rPr lang="en-US" sz="2400" dirty="0" smtClean="0"/>
              <a:t>, 12.6.2020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48388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3564" y="678873"/>
            <a:ext cx="4211346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Ne </a:t>
            </a:r>
            <a:r>
              <a:rPr lang="en-US" b="1" dirty="0" err="1" smtClean="0"/>
              <a:t>razumemo</a:t>
            </a:r>
            <a:r>
              <a:rPr lang="en-US" b="1" dirty="0"/>
              <a:t>:</a:t>
            </a: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v</a:t>
            </a:r>
            <a:r>
              <a:rPr lang="en-US" dirty="0" err="1" smtClean="0"/>
              <a:t>elik</a:t>
            </a:r>
            <a:r>
              <a:rPr lang="en-US" dirty="0" smtClean="0"/>
              <a:t> </a:t>
            </a:r>
            <a:r>
              <a:rPr lang="en-US" dirty="0" err="1" smtClean="0"/>
              <a:t>skok</a:t>
            </a:r>
            <a:r>
              <a:rPr lang="en-US" dirty="0"/>
              <a:t> </a:t>
            </a:r>
            <a:r>
              <a:rPr lang="en-US" dirty="0" smtClean="0"/>
              <a:t>med </a:t>
            </a:r>
            <a:r>
              <a:rPr lang="en-US" dirty="0" err="1" smtClean="0"/>
              <a:t>čipoma</a:t>
            </a:r>
            <a:r>
              <a:rPr lang="en-US" dirty="0" smtClean="0"/>
              <a:t> v </a:t>
            </a:r>
            <a:r>
              <a:rPr lang="en-US" dirty="0" err="1" smtClean="0"/>
              <a:t>radialni</a:t>
            </a:r>
            <a:r>
              <a:rPr lang="en-US" dirty="0" smtClean="0"/>
              <a:t> </a:t>
            </a:r>
            <a:r>
              <a:rPr lang="en-US" dirty="0" err="1" smtClean="0"/>
              <a:t>smeri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err="1" smtClean="0"/>
              <a:t>čeprav</a:t>
            </a:r>
            <a:r>
              <a:rPr lang="en-US" dirty="0" smtClean="0"/>
              <a:t> </a:t>
            </a:r>
            <a:r>
              <a:rPr lang="en-US" dirty="0" err="1" smtClean="0"/>
              <a:t>sta</a:t>
            </a:r>
            <a:r>
              <a:rPr lang="en-US" dirty="0" smtClean="0"/>
              <a:t>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blizu</a:t>
            </a:r>
            <a:r>
              <a:rPr lang="en-US" dirty="0" smtClean="0"/>
              <a:t> </a:t>
            </a:r>
            <a:r>
              <a:rPr lang="en-US" dirty="0" err="1" smtClean="0"/>
              <a:t>skupaj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Hipoteza</a:t>
            </a:r>
            <a:r>
              <a:rPr lang="en-US" dirty="0" smtClean="0"/>
              <a:t>: </a:t>
            </a:r>
            <a:r>
              <a:rPr lang="en-US" dirty="0" err="1" smtClean="0"/>
              <a:t>morda</a:t>
            </a:r>
            <a:r>
              <a:rPr lang="en-US" dirty="0" smtClean="0"/>
              <a:t> </a:t>
            </a:r>
            <a:r>
              <a:rPr lang="en-US" dirty="0" err="1" smtClean="0"/>
              <a:t>podporna</a:t>
            </a:r>
            <a:r>
              <a:rPr lang="en-US" dirty="0" smtClean="0"/>
              <a:t> </a:t>
            </a:r>
            <a:r>
              <a:rPr lang="en-US" dirty="0" err="1" smtClean="0"/>
              <a:t>struktura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“</a:t>
            </a:r>
            <a:r>
              <a:rPr lang="en-US" dirty="0" err="1" smtClean="0"/>
              <a:t>senči</a:t>
            </a:r>
            <a:r>
              <a:rPr lang="en-US" dirty="0" smtClean="0"/>
              <a:t>” </a:t>
            </a:r>
            <a:r>
              <a:rPr lang="en-US" dirty="0" err="1" smtClean="0"/>
              <a:t>pred</a:t>
            </a:r>
            <a:r>
              <a:rPr lang="en-US" dirty="0"/>
              <a:t> </a:t>
            </a:r>
            <a:r>
              <a:rPr lang="en-US" dirty="0" err="1" smtClean="0"/>
              <a:t>čipe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drugi</a:t>
            </a:r>
            <a:r>
              <a:rPr lang="en-US" dirty="0" smtClean="0"/>
              <a:t> </a:t>
            </a:r>
            <a:r>
              <a:rPr lang="en-US" dirty="0" err="1" smtClean="0"/>
              <a:t>strani</a:t>
            </a:r>
            <a:r>
              <a:rPr lang="en-US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/>
              <a:t>    </a:t>
            </a:r>
            <a:r>
              <a:rPr lang="en-US" dirty="0" smtClean="0">
                <a:sym typeface="Wingdings" panose="05000000000000000000" pitchFamily="2" charset="2"/>
              </a:rPr>
              <a:t> K. </a:t>
            </a:r>
            <a:r>
              <a:rPr lang="en-US" dirty="0" err="1" smtClean="0">
                <a:sym typeface="Wingdings" panose="05000000000000000000" pitchFamily="2" charset="2"/>
              </a:rPr>
              <a:t>Ambrožič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končuje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simulacijo</a:t>
            </a:r>
            <a:r>
              <a:rPr lang="en-US" dirty="0">
                <a:sym typeface="Wingdings" panose="05000000000000000000" pitchFamily="2" charset="2"/>
              </a:rPr>
              <a:t> 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         </a:t>
            </a:r>
            <a:r>
              <a:rPr lang="en-US" dirty="0" err="1" smtClean="0">
                <a:sym typeface="Wingdings" panose="05000000000000000000" pitchFamily="2" charset="2"/>
              </a:rPr>
              <a:t>fluksa</a:t>
            </a:r>
            <a:r>
              <a:rPr lang="en-US" dirty="0" smtClean="0">
                <a:sym typeface="Wingdings" panose="05000000000000000000" pitchFamily="2" charset="2"/>
              </a:rPr>
              <a:t> z </a:t>
            </a:r>
            <a:r>
              <a:rPr lang="en-US" dirty="0" err="1" smtClean="0">
                <a:sym typeface="Wingdings" panose="05000000000000000000" pitchFamily="2" charset="2"/>
              </a:rPr>
              <a:t>vzorcem</a:t>
            </a:r>
            <a:r>
              <a:rPr lang="en-US" dirty="0" smtClean="0">
                <a:sym typeface="Wingdings" panose="05000000000000000000" pitchFamily="2" charset="2"/>
              </a:rPr>
              <a:t> v </a:t>
            </a:r>
            <a:r>
              <a:rPr lang="en-US" dirty="0" err="1" smtClean="0">
                <a:sym typeface="Wingdings" panose="05000000000000000000" pitchFamily="2" charset="2"/>
              </a:rPr>
              <a:t>ceni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          </a:t>
            </a:r>
            <a:r>
              <a:rPr lang="en-US" dirty="0" err="1" smtClean="0">
                <a:sym typeface="Wingdings" panose="05000000000000000000" pitchFamily="2" charset="2"/>
              </a:rPr>
              <a:t>na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prvi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pogled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pravi</a:t>
            </a:r>
            <a:r>
              <a:rPr lang="en-US" dirty="0" smtClean="0">
                <a:sym typeface="Wingdings" panose="05000000000000000000" pitchFamily="2" charset="2"/>
              </a:rPr>
              <a:t>, da </a:t>
            </a:r>
            <a:r>
              <a:rPr lang="en-US" dirty="0" err="1" smtClean="0">
                <a:sym typeface="Wingdings" panose="05000000000000000000" pitchFamily="2" charset="2"/>
              </a:rPr>
              <a:t>vzorec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              ne </a:t>
            </a:r>
            <a:r>
              <a:rPr lang="en-US" dirty="0" err="1" smtClean="0">
                <a:sym typeface="Wingdings" panose="05000000000000000000" pitchFamily="2" charset="2"/>
              </a:rPr>
              <a:t>vpliva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nič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na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fluks</a:t>
            </a:r>
            <a:endParaRPr lang="en-US" dirty="0" smtClean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ym typeface="Wingdings" panose="05000000000000000000" pitchFamily="2" charset="2"/>
              </a:rPr>
              <a:t>Verjetno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bo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stalo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nerazloženo</a:t>
            </a:r>
            <a:endParaRPr lang="en-US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ym typeface="Wingdings" panose="05000000000000000000" pitchFamily="2" charset="2"/>
              </a:rPr>
              <a:t>Objavimo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članek</a:t>
            </a:r>
            <a:r>
              <a:rPr lang="en-US" dirty="0" smtClean="0">
                <a:sym typeface="Wingdings" panose="05000000000000000000" pitchFamily="2" charset="2"/>
              </a:rPr>
              <a:t> (Valentina je </a:t>
            </a:r>
            <a:r>
              <a:rPr lang="en-US" dirty="0" err="1" smtClean="0">
                <a:sym typeface="Wingdings" panose="05000000000000000000" pitchFamily="2" charset="2"/>
              </a:rPr>
              <a:t>rekla</a:t>
            </a:r>
            <a:r>
              <a:rPr lang="en-US" dirty="0" smtClean="0">
                <a:sym typeface="Wingdings" panose="05000000000000000000" pitchFamily="2" charset="2"/>
              </a:rPr>
              <a:t>,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     da </a:t>
            </a:r>
            <a:r>
              <a:rPr lang="en-US" dirty="0" err="1" smtClean="0">
                <a:sym typeface="Wingdings" panose="05000000000000000000" pitchFamily="2" charset="2"/>
              </a:rPr>
              <a:t>bo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napisala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večino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članka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ym typeface="Wingdings" panose="05000000000000000000" pitchFamily="2" charset="2"/>
              </a:rPr>
              <a:t>Ponovimo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meritve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tokrat</a:t>
            </a:r>
            <a:r>
              <a:rPr lang="en-US" dirty="0" smtClean="0">
                <a:sym typeface="Wingdings" panose="05000000000000000000" pitchFamily="2" charset="2"/>
              </a:rPr>
              <a:t> s </a:t>
            </a:r>
            <a:r>
              <a:rPr lang="en-US" dirty="0" err="1" smtClean="0">
                <a:sym typeface="Wingdings" panose="05000000000000000000" pitchFamily="2" charset="2"/>
              </a:rPr>
              <a:t>kontrolirano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    </a:t>
            </a:r>
            <a:r>
              <a:rPr lang="en-US" dirty="0" err="1" smtClean="0">
                <a:sym typeface="Wingdings" panose="05000000000000000000" pitchFamily="2" charset="2"/>
              </a:rPr>
              <a:t>orientacijo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ali</a:t>
            </a:r>
            <a:r>
              <a:rPr lang="en-US" dirty="0" smtClean="0">
                <a:sym typeface="Wingdings" panose="05000000000000000000" pitchFamily="2" charset="2"/>
              </a:rPr>
              <a:t>/in z </a:t>
            </a:r>
            <a:r>
              <a:rPr lang="en-US" dirty="0" err="1" smtClean="0">
                <a:sym typeface="Wingdings" panose="05000000000000000000" pitchFamily="2" charset="2"/>
              </a:rPr>
              <a:t>več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kraki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strukture</a:t>
            </a:r>
            <a:endParaRPr lang="en-US" dirty="0" smtClean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258" t="23123" r="24878" b="8795"/>
          <a:stretch/>
        </p:blipFill>
        <p:spPr>
          <a:xfrm>
            <a:off x="5667418" y="1260764"/>
            <a:ext cx="6205928" cy="41148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4779818" y="1898073"/>
            <a:ext cx="3117273" cy="8589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779818" y="2036618"/>
            <a:ext cx="4890655" cy="18980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0769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996" y="626724"/>
            <a:ext cx="10338906" cy="582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534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957" y="195208"/>
            <a:ext cx="11487043" cy="647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473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76" y="313311"/>
            <a:ext cx="11252663" cy="630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620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212" y="344677"/>
            <a:ext cx="11555709" cy="640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055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14" y="510746"/>
            <a:ext cx="5472233" cy="59353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971" y="377091"/>
            <a:ext cx="5474208" cy="59375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8296" y="99391"/>
            <a:ext cx="1303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Simulations</a:t>
            </a:r>
            <a:endParaRPr lang="en-US" b="1" u="sng" dirty="0"/>
          </a:p>
        </p:txBody>
      </p:sp>
      <p:sp>
        <p:nvSpPr>
          <p:cNvPr id="4" name="Rectangle 3"/>
          <p:cNvSpPr/>
          <p:nvPr/>
        </p:nvSpPr>
        <p:spPr>
          <a:xfrm>
            <a:off x="2158409" y="4124739"/>
            <a:ext cx="2083982" cy="467139"/>
          </a:xfrm>
          <a:prstGeom prst="rect">
            <a:avLst/>
          </a:prstGeom>
          <a:solidFill>
            <a:schemeClr val="bg2">
              <a:lumMod val="75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37144" y="1492376"/>
            <a:ext cx="2073350" cy="467139"/>
          </a:xfrm>
          <a:prstGeom prst="rect">
            <a:avLst/>
          </a:prstGeom>
          <a:solidFill>
            <a:schemeClr val="bg2">
              <a:lumMod val="75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102009" y="1436958"/>
            <a:ext cx="2041451" cy="467139"/>
          </a:xfrm>
          <a:prstGeom prst="rect">
            <a:avLst/>
          </a:prstGeom>
          <a:solidFill>
            <a:schemeClr val="bg2">
              <a:lumMod val="75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112642" y="4110885"/>
            <a:ext cx="2041451" cy="467139"/>
          </a:xfrm>
          <a:prstGeom prst="rect">
            <a:avLst/>
          </a:prstGeom>
          <a:solidFill>
            <a:schemeClr val="bg2">
              <a:lumMod val="75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19108" y="6134986"/>
            <a:ext cx="3466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Radialna</a:t>
            </a:r>
            <a:r>
              <a:rPr lang="en-US" dirty="0" smtClean="0"/>
              <a:t> </a:t>
            </a:r>
            <a:r>
              <a:rPr lang="en-US" dirty="0" err="1" smtClean="0"/>
              <a:t>smer</a:t>
            </a:r>
            <a:r>
              <a:rPr lang="en-US" dirty="0" smtClean="0"/>
              <a:t>: </a:t>
            </a:r>
            <a:r>
              <a:rPr lang="en-US" dirty="0" err="1" smtClean="0"/>
              <a:t>proti</a:t>
            </a:r>
            <a:r>
              <a:rPr lang="en-US" dirty="0" smtClean="0"/>
              <a:t> </a:t>
            </a:r>
            <a:r>
              <a:rPr lang="en-US" dirty="0" err="1" smtClean="0"/>
              <a:t>centru</a:t>
            </a:r>
            <a:r>
              <a:rPr lang="en-US" dirty="0" smtClean="0"/>
              <a:t> </a:t>
            </a:r>
            <a:r>
              <a:rPr lang="en-US" dirty="0" err="1" smtClean="0"/>
              <a:t>sredice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2147778" y="393404"/>
            <a:ext cx="0" cy="539070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235304" y="407581"/>
            <a:ext cx="0" cy="539070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232837" y="563526"/>
            <a:ext cx="1903228" cy="1063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084290" y="258725"/>
            <a:ext cx="0" cy="539070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171816" y="230371"/>
            <a:ext cx="0" cy="539070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8116186" y="439479"/>
            <a:ext cx="1903228" cy="1063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966484" y="212652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F19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849833" y="141768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F19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3721395" y="1988288"/>
            <a:ext cx="220094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3615070" y="3604437"/>
            <a:ext cx="2296633" cy="5209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890436" y="2892055"/>
            <a:ext cx="12716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Positions of</a:t>
            </a:r>
          </a:p>
          <a:p>
            <a:r>
              <a:rPr lang="en-US" dirty="0" smtClean="0"/>
              <a:t>LGADs</a:t>
            </a:r>
          </a:p>
          <a:p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6794205" y="1669312"/>
            <a:ext cx="1424762" cy="12546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570921" y="3551274"/>
            <a:ext cx="1743739" cy="7336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61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40" y="455151"/>
            <a:ext cx="11156183" cy="62672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9870" y="154112"/>
            <a:ext cx="16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Flux simulation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454980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84" y="124691"/>
            <a:ext cx="11691614" cy="66086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68348">
            <a:off x="1109230" y="3919105"/>
            <a:ext cx="207645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50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774" y="542172"/>
            <a:ext cx="10703936" cy="602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545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118</Words>
  <Application>Microsoft Office PowerPoint</Application>
  <PresentationFormat>Widescreen</PresentationFormat>
  <Paragraphs>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Igor Mandić</dc:creator>
  <cp:lastModifiedBy>Igor Mandić</cp:lastModifiedBy>
  <cp:revision>13</cp:revision>
  <dcterms:created xsi:type="dcterms:W3CDTF">2020-06-01T11:17:19Z</dcterms:created>
  <dcterms:modified xsi:type="dcterms:W3CDTF">2020-06-12T08:04:22Z</dcterms:modified>
</cp:coreProperties>
</file>