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5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9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2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7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7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3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CB49-A39F-41F9-AC48-B0A9EE5DE40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C581-36CF-4E02-842A-11A6DAEE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14" y="510746"/>
            <a:ext cx="5472233" cy="59353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71" y="377091"/>
            <a:ext cx="5641029" cy="6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8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9" y="1195995"/>
            <a:ext cx="5272043" cy="42862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328" y="1243913"/>
            <a:ext cx="5035788" cy="409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5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65" y="1254801"/>
            <a:ext cx="5057859" cy="41121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0" y="1230885"/>
            <a:ext cx="5000325" cy="4065373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783449" y="968990"/>
            <a:ext cx="1311622" cy="2820474"/>
            <a:chOff x="2478649" y="936039"/>
            <a:chExt cx="1311622" cy="282047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498321" y="936039"/>
              <a:ext cx="1" cy="2820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90271" y="944276"/>
              <a:ext cx="0" cy="28075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478649" y="1087395"/>
              <a:ext cx="1302519" cy="319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413592" y="566574"/>
            <a:ext cx="230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Irrad</a:t>
            </a:r>
            <a:r>
              <a:rPr lang="en-US" dirty="0" smtClean="0"/>
              <a:t>. </a:t>
            </a:r>
            <a:r>
              <a:rPr lang="en-US" dirty="0" smtClean="0"/>
              <a:t>Container (2 </a:t>
            </a:r>
            <a:r>
              <a:rPr lang="en-US" dirty="0" smtClean="0"/>
              <a:t>cm)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265730" y="964871"/>
            <a:ext cx="1311622" cy="2820474"/>
            <a:chOff x="2478649" y="936039"/>
            <a:chExt cx="1311622" cy="282047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498321" y="936039"/>
              <a:ext cx="1" cy="2820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90271" y="944276"/>
              <a:ext cx="0" cy="28075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478649" y="1087395"/>
              <a:ext cx="1302519" cy="319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806566" y="401912"/>
            <a:ext cx="230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Irrad</a:t>
            </a:r>
            <a:r>
              <a:rPr lang="en-US" dirty="0" smtClean="0"/>
              <a:t>. Container (2 cm)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392326" y="2849526"/>
            <a:ext cx="2062716" cy="1524874"/>
            <a:chOff x="2456121" y="3498114"/>
            <a:chExt cx="2062716" cy="152487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456121" y="3498114"/>
              <a:ext cx="3791" cy="15116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517596" y="3551276"/>
              <a:ext cx="1241" cy="14717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477386" y="4731488"/>
              <a:ext cx="2020186" cy="1063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179135" y="405100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F19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946066" y="2810540"/>
            <a:ext cx="2062716" cy="1524874"/>
            <a:chOff x="2456121" y="3498114"/>
            <a:chExt cx="2062716" cy="152487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456121" y="3498114"/>
              <a:ext cx="3791" cy="15116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4517596" y="3551276"/>
              <a:ext cx="1241" cy="14717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477386" y="4731488"/>
              <a:ext cx="2020186" cy="1063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8715153" y="403682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9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7</cp:revision>
  <dcterms:created xsi:type="dcterms:W3CDTF">2020-06-01T11:17:19Z</dcterms:created>
  <dcterms:modified xsi:type="dcterms:W3CDTF">2020-06-01T15:29:47Z</dcterms:modified>
</cp:coreProperties>
</file>