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9" r:id="rId3"/>
    <p:sldId id="260" r:id="rId4"/>
    <p:sldId id="258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6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8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1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3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9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3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1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CB59A-517D-7743-A4FC-B179E00A8D56}" type="datetimeFigureOut">
              <a:rPr lang="en-US" smtClean="0"/>
              <a:t>04/12/20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61912-2B28-B34E-A49D-79BCC86B0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</a:t>
            </a:r>
            <a:r>
              <a:rPr lang="en-US" dirty="0" err="1" smtClean="0"/>
              <a:t>meritve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Ljubljani</a:t>
            </a:r>
            <a:r>
              <a:rPr lang="en-US" dirty="0" smtClean="0"/>
              <a:t> </a:t>
            </a:r>
            <a:r>
              <a:rPr lang="en-US" dirty="0" err="1" smtClean="0"/>
              <a:t>obsevali</a:t>
            </a:r>
            <a:r>
              <a:rPr lang="en-US" dirty="0" smtClean="0"/>
              <a:t>  21 </a:t>
            </a:r>
            <a:r>
              <a:rPr lang="en-US" dirty="0" err="1" smtClean="0"/>
              <a:t>senzorjev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pomerili</a:t>
            </a:r>
            <a:r>
              <a:rPr lang="en-US" dirty="0" smtClean="0"/>
              <a:t>, </a:t>
            </a:r>
            <a:r>
              <a:rPr lang="en-US" dirty="0" err="1" smtClean="0"/>
              <a:t>preostanejo</a:t>
            </a:r>
            <a:r>
              <a:rPr lang="en-US" dirty="0" smtClean="0"/>
              <a:t> </a:t>
            </a:r>
            <a:r>
              <a:rPr lang="en-US" dirty="0" err="1" smtClean="0"/>
              <a:t>če</a:t>
            </a:r>
            <a:r>
              <a:rPr lang="en-US" dirty="0" smtClean="0"/>
              <a:t> 4</a:t>
            </a:r>
          </a:p>
          <a:p>
            <a:r>
              <a:rPr lang="en-US" dirty="0" smtClean="0"/>
              <a:t>Birmingham </a:t>
            </a:r>
            <a:r>
              <a:rPr lang="en-US" dirty="0" err="1" smtClean="0"/>
              <a:t>obseval</a:t>
            </a:r>
            <a:r>
              <a:rPr lang="en-US" dirty="0" smtClean="0"/>
              <a:t> 3 od 20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ežave</a:t>
            </a:r>
            <a:r>
              <a:rPr lang="en-US" dirty="0" smtClean="0"/>
              <a:t> z random </a:t>
            </a:r>
            <a:r>
              <a:rPr lang="en-US" dirty="0" err="1" smtClean="0"/>
              <a:t>rezultati</a:t>
            </a:r>
            <a:endParaRPr lang="en-US" dirty="0" smtClean="0"/>
          </a:p>
          <a:p>
            <a:r>
              <a:rPr lang="en-US" dirty="0" smtClean="0"/>
              <a:t>KEK </a:t>
            </a:r>
            <a:r>
              <a:rPr lang="en-US" dirty="0" err="1" smtClean="0"/>
              <a:t>obseval</a:t>
            </a:r>
            <a:r>
              <a:rPr lang="en-US" dirty="0" smtClean="0"/>
              <a:t> 23, </a:t>
            </a:r>
            <a:r>
              <a:rPr lang="en-US" dirty="0" err="1" smtClean="0"/>
              <a:t>pomeril</a:t>
            </a:r>
            <a:r>
              <a:rPr lang="en-US" dirty="0" smtClean="0"/>
              <a:t> 9</a:t>
            </a:r>
          </a:p>
          <a:p>
            <a:r>
              <a:rPr lang="en-US" dirty="0" smtClean="0"/>
              <a:t>PRR </a:t>
            </a:r>
            <a:r>
              <a:rPr lang="en-US" dirty="0" err="1"/>
              <a:t>F</a:t>
            </a:r>
            <a:r>
              <a:rPr lang="en-US" dirty="0" err="1" smtClean="0"/>
              <a:t>ebruarja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0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BE8416-04FD-4284-9131-BE425610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8C487D-AC50-4BE3-ABFA-DEC33A2B8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46" y="1079469"/>
            <a:ext cx="8640960" cy="5357850"/>
          </a:xfrm>
        </p:spPr>
        <p:txBody>
          <a:bodyPr/>
          <a:lstStyle/>
          <a:p>
            <a:r>
              <a:rPr lang="en-US" sz="1600" dirty="0"/>
              <a:t>During the dry loading of the R0Star on the electrical petal, a module placement issue was discovered:</a:t>
            </a:r>
          </a:p>
          <a:p>
            <a:pPr lvl="1"/>
            <a:r>
              <a:rPr lang="en-US" sz="1500" dirty="0"/>
              <a:t>R0Star appeared to be slightly displaced to the left side of the image, too close to the data wire bond pads</a:t>
            </a:r>
          </a:p>
          <a:p>
            <a:pPr lvl="2"/>
            <a:r>
              <a:rPr lang="en-US" dirty="0"/>
              <a:t>Identical on both front and back sides of petal</a:t>
            </a:r>
          </a:p>
          <a:p>
            <a:pPr lvl="2"/>
            <a:r>
              <a:rPr lang="en-US" dirty="0"/>
              <a:t>Displacement increasing with R, resulting in some bond pads covered by the sensors at R2-R5 positions</a:t>
            </a:r>
          </a:p>
          <a:p>
            <a:pPr lvl="1"/>
            <a:endParaRPr lang="en-US" dirty="0"/>
          </a:p>
          <a:p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55C5E-EA30-464C-BF95-59F7B8DC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1 Dec 2020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B1A3A0-84D6-4C8B-924E-0E5D757B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AUW, Electrical petal update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913D7F-5DCA-4726-BD1D-D80B8446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6AA7EB0-F55D-4E11-A564-31FD267F3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5" t="9182" r="6887"/>
          <a:stretch/>
        </p:blipFill>
        <p:spPr>
          <a:xfrm>
            <a:off x="539552" y="3329096"/>
            <a:ext cx="3672408" cy="279517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27B6C0CC-A531-4FF7-927D-77DCBD83A8C7}"/>
              </a:ext>
            </a:extLst>
          </p:cNvPr>
          <p:cNvSpPr/>
          <p:nvPr/>
        </p:nvSpPr>
        <p:spPr>
          <a:xfrm rot="10800000">
            <a:off x="2411760" y="4036037"/>
            <a:ext cx="288032" cy="360040"/>
          </a:xfrm>
          <a:prstGeom prst="rightArrow">
            <a:avLst/>
          </a:prstGeom>
          <a:solidFill>
            <a:srgbClr val="FF7C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3542AAC-CBE2-41A1-B5F2-0A84F6D11A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8" t="22888" b="1727"/>
          <a:stretch/>
        </p:blipFill>
        <p:spPr>
          <a:xfrm>
            <a:off x="4716016" y="3315957"/>
            <a:ext cx="3960440" cy="2755739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DC09230E-90AA-44ED-87FB-781724EB5E0C}"/>
              </a:ext>
            </a:extLst>
          </p:cNvPr>
          <p:cNvSpPr/>
          <p:nvPr/>
        </p:nvSpPr>
        <p:spPr>
          <a:xfrm rot="10800000">
            <a:off x="2284768" y="5404189"/>
            <a:ext cx="288032" cy="360040"/>
          </a:xfrm>
          <a:prstGeom prst="rightArrow">
            <a:avLst/>
          </a:prstGeom>
          <a:solidFill>
            <a:srgbClr val="FF7C8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19BC73C-23CC-4882-AF32-DDBB79956BDE}"/>
              </a:ext>
            </a:extLst>
          </p:cNvPr>
          <p:cNvSpPr/>
          <p:nvPr/>
        </p:nvSpPr>
        <p:spPr>
          <a:xfrm>
            <a:off x="5148064" y="3675997"/>
            <a:ext cx="360040" cy="1008112"/>
          </a:xfrm>
          <a:prstGeom prst="ellipse">
            <a:avLst/>
          </a:prstGeom>
          <a:noFill/>
          <a:ln>
            <a:solidFill>
              <a:srgbClr val="3333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71EDC40-3D7A-4852-92F1-8CB31449D793}"/>
              </a:ext>
            </a:extLst>
          </p:cNvPr>
          <p:cNvSpPr txBox="1"/>
          <p:nvPr/>
        </p:nvSpPr>
        <p:spPr>
          <a:xfrm>
            <a:off x="6444208" y="3284984"/>
            <a:ext cx="86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R5Star S1</a:t>
            </a:r>
            <a:endParaRPr lang="x-none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6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4360D-02D4-415C-A41A-0C1D12D6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Petal bus tapes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53C011-E9EC-453F-8BB1-AF9645CFB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600" dirty="0"/>
              <a:t>Next steps:</a:t>
            </a:r>
          </a:p>
          <a:p>
            <a:pPr lvl="1"/>
            <a:r>
              <a:rPr lang="en-GB" dirty="0"/>
              <a:t>Based on electrical petal results, propose possible bus tape modifications to optimise noise behaviour</a:t>
            </a:r>
          </a:p>
          <a:p>
            <a:pPr lvl="1"/>
            <a:r>
              <a:rPr lang="en-GB" dirty="0"/>
              <a:t>Implement bus tape modifications</a:t>
            </a:r>
          </a:p>
          <a:p>
            <a:pPr lvl="1"/>
            <a:r>
              <a:rPr lang="en-GB" dirty="0"/>
              <a:t>In addition, modifications already detected:</a:t>
            </a:r>
          </a:p>
          <a:p>
            <a:pPr lvl="2"/>
            <a:r>
              <a:rPr lang="en-GB" b="1" dirty="0"/>
              <a:t>Correct sensor rotation</a:t>
            </a:r>
          </a:p>
          <a:p>
            <a:pPr lvl="2"/>
            <a:r>
              <a:rPr lang="en-GB" dirty="0"/>
              <a:t>Better alignment R0H0 and R0H1 pads to latest hybrid version</a:t>
            </a:r>
          </a:p>
          <a:p>
            <a:pPr lvl="2"/>
            <a:r>
              <a:rPr lang="en-GB" dirty="0"/>
              <a:t>Move HV_in2 pads 8mm inwards to avoid bonder head clash to the petal frame</a:t>
            </a:r>
          </a:p>
          <a:p>
            <a:pPr lvl="2"/>
            <a:r>
              <a:rPr lang="en-GB" dirty="0"/>
              <a:t>Remove </a:t>
            </a:r>
            <a:r>
              <a:rPr lang="en-GB" dirty="0" err="1"/>
              <a:t>FastSignalGround</a:t>
            </a:r>
            <a:r>
              <a:rPr lang="en-GB" dirty="0"/>
              <a:t> </a:t>
            </a:r>
            <a:r>
              <a:rPr lang="en-GB" dirty="0" err="1"/>
              <a:t>bondpads</a:t>
            </a:r>
            <a:r>
              <a:rPr lang="en-GB" dirty="0"/>
              <a:t> (to be verified on electrical tests)</a:t>
            </a:r>
          </a:p>
          <a:p>
            <a:pPr lvl="2"/>
            <a:r>
              <a:rPr lang="en-GB" dirty="0"/>
              <a:t>Remove extra apertures in the sacrificial part</a:t>
            </a:r>
          </a:p>
          <a:p>
            <a:pPr lvl="2"/>
            <a:r>
              <a:rPr lang="en-GB" dirty="0"/>
              <a:t>Increase separation between sacrificial copper layer to petal edge to ease edge cutting</a:t>
            </a:r>
          </a:p>
          <a:p>
            <a:pPr marL="457200" lvl="1" indent="0">
              <a:buNone/>
            </a:pP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1D0798-AF05-4925-9535-0F733F5C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/>
              <a:t>1 Dec 2020</a:t>
            </a: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CB3480-A6CA-40E7-AB3C-09C94E94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AUW, Electrical petal update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98C477-C83B-4365-B14F-1DF612E5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C46D-49E9-4B98-B491-C0CA84C914E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23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Nova </a:t>
            </a:r>
            <a:r>
              <a:rPr lang="en-US" dirty="0" err="1" smtClean="0"/>
              <a:t>produkcija</a:t>
            </a:r>
            <a:r>
              <a:rPr lang="en-US" dirty="0" smtClean="0"/>
              <a:t> </a:t>
            </a:r>
            <a:r>
              <a:rPr lang="en-US" dirty="0" err="1" smtClean="0"/>
              <a:t>kablov</a:t>
            </a:r>
            <a:r>
              <a:rPr lang="en-US" dirty="0" smtClean="0"/>
              <a:t> </a:t>
            </a:r>
            <a:r>
              <a:rPr lang="en-US" dirty="0" err="1" smtClean="0"/>
              <a:t>februarja</a:t>
            </a:r>
            <a:r>
              <a:rPr lang="en-US" dirty="0" smtClean="0"/>
              <a:t> - </a:t>
            </a:r>
            <a:r>
              <a:rPr lang="en-US" dirty="0" err="1" smtClean="0"/>
              <a:t>marca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16+16 </a:t>
            </a:r>
            <a:r>
              <a:rPr lang="en-US" dirty="0" err="1" smtClean="0"/>
              <a:t>kosov</a:t>
            </a:r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dvisna</a:t>
            </a:r>
            <a:r>
              <a:rPr lang="en-US" dirty="0" smtClean="0"/>
              <a:t> od </a:t>
            </a:r>
            <a:r>
              <a:rPr lang="en-US" dirty="0" err="1" smtClean="0"/>
              <a:t>rezultatov</a:t>
            </a:r>
            <a:r>
              <a:rPr lang="en-US" dirty="0" smtClean="0"/>
              <a:t> </a:t>
            </a:r>
            <a:r>
              <a:rPr lang="en-US" dirty="0" err="1" smtClean="0"/>
              <a:t>testov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električnem</a:t>
            </a:r>
            <a:r>
              <a:rPr lang="en-US" dirty="0" smtClean="0"/>
              <a:t> </a:t>
            </a:r>
            <a:r>
              <a:rPr lang="en-US" dirty="0" err="1" smtClean="0"/>
              <a:t>petalu</a:t>
            </a:r>
            <a:endParaRPr lang="en-US" dirty="0" smtClean="0"/>
          </a:p>
          <a:p>
            <a:r>
              <a:rPr lang="en-US" dirty="0" err="1" smtClean="0"/>
              <a:t>Elgoline</a:t>
            </a:r>
            <a:r>
              <a:rPr lang="en-US" dirty="0" smtClean="0"/>
              <a:t> </a:t>
            </a:r>
            <a:r>
              <a:rPr lang="en-US" dirty="0" err="1" smtClean="0"/>
              <a:t>preveril</a:t>
            </a:r>
            <a:r>
              <a:rPr lang="en-US" dirty="0" smtClean="0"/>
              <a:t> </a:t>
            </a:r>
            <a:r>
              <a:rPr lang="en-US" dirty="0" err="1" smtClean="0"/>
              <a:t>zalogo</a:t>
            </a:r>
            <a:endParaRPr lang="en-US" dirty="0" smtClean="0"/>
          </a:p>
          <a:p>
            <a:r>
              <a:rPr lang="en-US" dirty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proizvodnji</a:t>
            </a:r>
            <a:r>
              <a:rPr lang="en-US" dirty="0" smtClean="0"/>
              <a:t> 4 + 4 </a:t>
            </a:r>
            <a:r>
              <a:rPr lang="en-US" dirty="0" err="1" smtClean="0"/>
              <a:t>kosi</a:t>
            </a:r>
            <a:r>
              <a:rPr lang="en-US" dirty="0" smtClean="0"/>
              <a:t>   </a:t>
            </a:r>
            <a:r>
              <a:rPr lang="en-US" dirty="0" err="1" smtClean="0"/>
              <a:t>serijske</a:t>
            </a:r>
            <a:r>
              <a:rPr lang="en-US" dirty="0" smtClean="0"/>
              <a:t> </a:t>
            </a:r>
            <a:r>
              <a:rPr lang="en-US" dirty="0" err="1" smtClean="0"/>
              <a:t>številke</a:t>
            </a:r>
            <a:endParaRPr lang="en-US" dirty="0" smtClean="0"/>
          </a:p>
          <a:p>
            <a:r>
              <a:rPr lang="en-US" dirty="0" smtClean="0"/>
              <a:t>A bi </a:t>
            </a:r>
            <a:r>
              <a:rPr lang="en-US" dirty="0" err="1" smtClean="0"/>
              <a:t>dodali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tip (back, fron</a:t>
            </a:r>
            <a:r>
              <a:rPr lang="en-US" dirty="0" smtClean="0"/>
              <a:t>t)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rojekt</a:t>
            </a:r>
            <a:r>
              <a:rPr lang="en-US" dirty="0" smtClean="0"/>
              <a:t> </a:t>
            </a:r>
            <a:r>
              <a:rPr lang="en-US" dirty="0" err="1" smtClean="0"/>
              <a:t>duoflex</a:t>
            </a:r>
            <a:r>
              <a:rPr lang="en-US" dirty="0" smtClean="0"/>
              <a:t> 2018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ežave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tab </a:t>
            </a:r>
            <a:r>
              <a:rPr lang="en-US" dirty="0" err="1" smtClean="0"/>
              <a:t>bondiranju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ojavile</a:t>
            </a:r>
            <a:r>
              <a:rPr lang="en-US" dirty="0" smtClean="0"/>
              <a:t> so se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letošnjih</a:t>
            </a:r>
            <a:r>
              <a:rPr lang="en-US" dirty="0" smtClean="0"/>
              <a:t> </a:t>
            </a:r>
            <a:r>
              <a:rPr lang="en-US" dirty="0" err="1" smtClean="0"/>
              <a:t>kablih</a:t>
            </a:r>
            <a:endParaRPr lang="en-US" dirty="0" smtClean="0"/>
          </a:p>
          <a:p>
            <a:r>
              <a:rPr lang="en-US" dirty="0" err="1" smtClean="0"/>
              <a:t>Iztekanje</a:t>
            </a:r>
            <a:r>
              <a:rPr lang="en-US" dirty="0" smtClean="0"/>
              <a:t> </a:t>
            </a:r>
            <a:r>
              <a:rPr lang="en-US" dirty="0" err="1" smtClean="0"/>
              <a:t>lepila</a:t>
            </a:r>
            <a:r>
              <a:rPr lang="en-US" dirty="0" smtClean="0"/>
              <a:t>  - &gt; </a:t>
            </a:r>
            <a:r>
              <a:rPr lang="en-US" dirty="0" err="1" smtClean="0"/>
              <a:t>nov</a:t>
            </a:r>
            <a:r>
              <a:rPr lang="en-US" dirty="0" smtClean="0"/>
              <a:t> </a:t>
            </a:r>
            <a:r>
              <a:rPr lang="en-US" dirty="0" err="1" smtClean="0"/>
              <a:t>postopek</a:t>
            </a:r>
            <a:r>
              <a:rPr lang="en-US" dirty="0" smtClean="0"/>
              <a:t> </a:t>
            </a:r>
            <a:r>
              <a:rPr lang="en-US" dirty="0" err="1" smtClean="0"/>
              <a:t>odpiranja</a:t>
            </a:r>
            <a:r>
              <a:rPr lang="en-US" dirty="0" smtClean="0"/>
              <a:t> </a:t>
            </a:r>
            <a:r>
              <a:rPr lang="en-US" dirty="0" err="1" smtClean="0"/>
              <a:t>coverlayerja</a:t>
            </a:r>
            <a:r>
              <a:rPr lang="en-US" dirty="0" smtClean="0"/>
              <a:t> , </a:t>
            </a:r>
            <a:r>
              <a:rPr lang="en-US" dirty="0" err="1" smtClean="0"/>
              <a:t>težave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obeh</a:t>
            </a:r>
            <a:r>
              <a:rPr lang="en-US" dirty="0" smtClean="0"/>
              <a:t> 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zorce</a:t>
            </a:r>
            <a:r>
              <a:rPr lang="en-US" dirty="0" smtClean="0"/>
              <a:t> tab </a:t>
            </a:r>
            <a:r>
              <a:rPr lang="en-US" dirty="0" err="1" smtClean="0"/>
              <a:t>bondirajo</a:t>
            </a:r>
            <a:r>
              <a:rPr lang="en-US" dirty="0" smtClean="0"/>
              <a:t> v </a:t>
            </a:r>
            <a:r>
              <a:rPr lang="en-US" dirty="0" err="1" smtClean="0"/>
              <a:t>Desy</a:t>
            </a:r>
            <a:r>
              <a:rPr lang="en-US" dirty="0" smtClean="0"/>
              <a:t>-u, </a:t>
            </a:r>
            <a:r>
              <a:rPr lang="en-US" dirty="0" err="1" smtClean="0"/>
              <a:t>Vancouvru</a:t>
            </a:r>
            <a:r>
              <a:rPr lang="en-US" dirty="0" smtClean="0"/>
              <a:t>, Santa </a:t>
            </a:r>
            <a:r>
              <a:rPr lang="en-US" dirty="0" err="1" smtClean="0"/>
              <a:t>Cruzu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5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 2020-12-04 at 11.4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095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Elgoline</a:t>
            </a:r>
            <a:r>
              <a:rPr lang="en-US" sz="2400" dirty="0" smtClean="0"/>
              <a:t> </a:t>
            </a:r>
            <a:r>
              <a:rPr lang="en-US" sz="2400" dirty="0" err="1" smtClean="0"/>
              <a:t>izdelal</a:t>
            </a:r>
            <a:r>
              <a:rPr lang="en-US" sz="2400" dirty="0" smtClean="0"/>
              <a:t> </a:t>
            </a:r>
            <a:r>
              <a:rPr lang="en-US" sz="2400" dirty="0" err="1" smtClean="0"/>
              <a:t>nove</a:t>
            </a:r>
            <a:r>
              <a:rPr lang="en-US" sz="2400" dirty="0" smtClean="0"/>
              <a:t> </a:t>
            </a:r>
            <a:r>
              <a:rPr lang="en-US" sz="2400" dirty="0" err="1" smtClean="0"/>
              <a:t>vzorce</a:t>
            </a:r>
            <a:endParaRPr lang="en-US" sz="2400" dirty="0" smtClean="0"/>
          </a:p>
          <a:p>
            <a:r>
              <a:rPr lang="en-US" sz="2400" dirty="0" err="1" smtClean="0"/>
              <a:t>Čekada</a:t>
            </a:r>
            <a:r>
              <a:rPr lang="en-US" sz="2400" dirty="0" smtClean="0"/>
              <a:t> </a:t>
            </a:r>
            <a:r>
              <a:rPr lang="en-US" sz="2400" dirty="0" err="1" smtClean="0"/>
              <a:t>pomeril</a:t>
            </a:r>
            <a:r>
              <a:rPr lang="en-US" sz="2400" dirty="0" smtClean="0"/>
              <a:t> </a:t>
            </a:r>
            <a:r>
              <a:rPr lang="en-US" sz="2400" dirty="0" err="1" smtClean="0"/>
              <a:t>hrapavost</a:t>
            </a:r>
            <a:r>
              <a:rPr lang="en-US" sz="2400" dirty="0" smtClean="0"/>
              <a:t>, </a:t>
            </a:r>
            <a:r>
              <a:rPr lang="en-US" sz="2400" dirty="0" err="1" smtClean="0"/>
              <a:t>tipično</a:t>
            </a:r>
            <a:r>
              <a:rPr lang="en-US" sz="2400" dirty="0" smtClean="0"/>
              <a:t> 0.2 </a:t>
            </a:r>
            <a:r>
              <a:rPr lang="en-US" sz="2400" dirty="0" err="1" smtClean="0"/>
              <a:t>mikrona</a:t>
            </a:r>
            <a:r>
              <a:rPr lang="en-US" sz="2400" dirty="0" smtClean="0"/>
              <a:t>   </a:t>
            </a:r>
            <a:r>
              <a:rPr lang="en-US" sz="2400" dirty="0" err="1" smtClean="0"/>
              <a:t>za</a:t>
            </a:r>
            <a:r>
              <a:rPr lang="en-US" sz="2400" dirty="0" smtClean="0"/>
              <a:t> 40 EUR !!!</a:t>
            </a:r>
          </a:p>
          <a:p>
            <a:r>
              <a:rPr lang="en-US" sz="2400" dirty="0" smtClean="0"/>
              <a:t>INTEC </a:t>
            </a:r>
            <a:r>
              <a:rPr lang="en-US" sz="2400" dirty="0" err="1" smtClean="0"/>
              <a:t>TiV</a:t>
            </a:r>
            <a:r>
              <a:rPr lang="en-US" sz="2400" dirty="0" smtClean="0"/>
              <a:t> </a:t>
            </a:r>
            <a:r>
              <a:rPr lang="en-US" sz="2400" dirty="0" err="1" smtClean="0"/>
              <a:t>debelino</a:t>
            </a:r>
            <a:r>
              <a:rPr lang="en-US" sz="2400" dirty="0" smtClean="0"/>
              <a:t> </a:t>
            </a:r>
            <a:r>
              <a:rPr lang="en-US" sz="2400" dirty="0" err="1" smtClean="0"/>
              <a:t>zlata</a:t>
            </a:r>
            <a:r>
              <a:rPr lang="en-US" sz="2400" dirty="0" smtClean="0"/>
              <a:t>  </a:t>
            </a:r>
          </a:p>
          <a:p>
            <a:r>
              <a:rPr lang="en-US" sz="2400" dirty="0" err="1"/>
              <a:t>z</a:t>
            </a:r>
            <a:r>
              <a:rPr lang="en-US" sz="2400" dirty="0" err="1" smtClean="0"/>
              <a:t>adnji</a:t>
            </a:r>
            <a:r>
              <a:rPr lang="en-US" sz="2400" dirty="0" smtClean="0"/>
              <a:t> </a:t>
            </a:r>
            <a:r>
              <a:rPr lang="en-US" sz="2400" dirty="0" err="1" smtClean="0"/>
              <a:t>rezultati</a:t>
            </a:r>
            <a:r>
              <a:rPr lang="en-US" sz="2400" dirty="0" smtClean="0"/>
              <a:t> </a:t>
            </a:r>
            <a:r>
              <a:rPr lang="en-US" sz="2400" dirty="0" err="1" smtClean="0"/>
              <a:t>kažejo</a:t>
            </a:r>
            <a:r>
              <a:rPr lang="en-US" sz="2400" dirty="0" smtClean="0"/>
              <a:t>, da </a:t>
            </a:r>
            <a:r>
              <a:rPr lang="en-US" sz="2400" dirty="0" err="1" smtClean="0"/>
              <a:t>primerna</a:t>
            </a:r>
            <a:r>
              <a:rPr lang="en-US" sz="2400" dirty="0" smtClean="0"/>
              <a:t> </a:t>
            </a:r>
            <a:r>
              <a:rPr lang="en-US" sz="2400" dirty="0" err="1" smtClean="0"/>
              <a:t>debelina</a:t>
            </a:r>
            <a:r>
              <a:rPr lang="en-US" sz="2400" dirty="0" smtClean="0"/>
              <a:t> 50 nm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tudi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tab bonding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vz1 graviran spodaj 10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02" y="3182139"/>
            <a:ext cx="3576419" cy="2861135"/>
          </a:xfrm>
          <a:prstGeom prst="rect">
            <a:avLst/>
          </a:prstGeom>
        </p:spPr>
      </p:pic>
      <p:pic>
        <p:nvPicPr>
          <p:cNvPr id="5" name="Picture 4" descr="pregled slike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5" y="3182138"/>
            <a:ext cx="1980760" cy="352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5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20-12-04 at 11.58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r="2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872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324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QA meritve</vt:lpstr>
      <vt:lpstr>The issue</vt:lpstr>
      <vt:lpstr>Petal bus tapes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Jožef Stefan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 meritve</dc:title>
  <dc:creator>Vladimir Cindro</dc:creator>
  <cp:lastModifiedBy>Vladimir Cindro</cp:lastModifiedBy>
  <cp:revision>7</cp:revision>
  <dcterms:created xsi:type="dcterms:W3CDTF">2020-12-03T14:41:17Z</dcterms:created>
  <dcterms:modified xsi:type="dcterms:W3CDTF">2020-12-04T10:58:58Z</dcterms:modified>
</cp:coreProperties>
</file>