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6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5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5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8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5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3F77-C62A-44C3-9F89-736ED4811FFA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5600A-3102-42E5-9F50-3586D1BFC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622" y="470568"/>
            <a:ext cx="102420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E-TCT </a:t>
            </a:r>
            <a:r>
              <a:rPr lang="en-US" dirty="0" err="1"/>
              <a:t>m</a:t>
            </a:r>
            <a:r>
              <a:rPr lang="en-US" dirty="0" err="1" smtClean="0"/>
              <a:t>eritve</a:t>
            </a:r>
            <a:r>
              <a:rPr lang="en-US" dirty="0" smtClean="0"/>
              <a:t> s “</a:t>
            </a:r>
            <a:r>
              <a:rPr lang="en-US" dirty="0" err="1" smtClean="0"/>
              <a:t>tankimi</a:t>
            </a:r>
            <a:r>
              <a:rPr lang="en-US" dirty="0" smtClean="0"/>
              <a:t>” ATLAS 17 mini strip </a:t>
            </a:r>
            <a:r>
              <a:rPr lang="en-US" dirty="0" err="1" smtClean="0"/>
              <a:t>detktorji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</a:t>
            </a:r>
            <a:r>
              <a:rPr lang="en-US" dirty="0" err="1" smtClean="0"/>
              <a:t>tandardni</a:t>
            </a:r>
            <a:r>
              <a:rPr lang="en-US" dirty="0" smtClean="0"/>
              <a:t> ATLAS 17 (Hamamatsu) </a:t>
            </a:r>
            <a:r>
              <a:rPr lang="en-US" dirty="0" err="1" smtClean="0"/>
              <a:t>detektor</a:t>
            </a:r>
            <a:r>
              <a:rPr lang="en-US" dirty="0" smtClean="0"/>
              <a:t>: </a:t>
            </a:r>
            <a:r>
              <a:rPr lang="en-US" dirty="0" err="1" smtClean="0"/>
              <a:t>aktivna</a:t>
            </a:r>
            <a:r>
              <a:rPr lang="en-US" dirty="0" smtClean="0"/>
              <a:t> </a:t>
            </a:r>
            <a:r>
              <a:rPr lang="en-US" dirty="0" err="1" smtClean="0"/>
              <a:t>debelina</a:t>
            </a:r>
            <a:r>
              <a:rPr lang="en-US" dirty="0" smtClean="0"/>
              <a:t> ~ 300 µm (</a:t>
            </a:r>
            <a:r>
              <a:rPr lang="en-US" dirty="0" err="1" smtClean="0"/>
              <a:t>fizična</a:t>
            </a:r>
            <a:r>
              <a:rPr lang="en-US" dirty="0" smtClean="0"/>
              <a:t> </a:t>
            </a:r>
            <a:r>
              <a:rPr lang="en-US" dirty="0" err="1" smtClean="0"/>
              <a:t>debelina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320 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Testni</a:t>
            </a:r>
            <a:r>
              <a:rPr lang="en-US" dirty="0" smtClean="0"/>
              <a:t> </a:t>
            </a:r>
            <a:r>
              <a:rPr lang="en-US" dirty="0" err="1" smtClean="0"/>
              <a:t>detektorji</a:t>
            </a:r>
            <a:r>
              <a:rPr lang="en-US" dirty="0" smtClean="0"/>
              <a:t>: </a:t>
            </a:r>
            <a:r>
              <a:rPr lang="en-US" dirty="0" err="1" smtClean="0"/>
              <a:t>enaka</a:t>
            </a:r>
            <a:r>
              <a:rPr lang="en-US" dirty="0" smtClean="0"/>
              <a:t> </a:t>
            </a:r>
            <a:r>
              <a:rPr lang="en-US" dirty="0" err="1" smtClean="0"/>
              <a:t>fizična</a:t>
            </a:r>
            <a:r>
              <a:rPr lang="en-US" dirty="0" smtClean="0"/>
              <a:t> </a:t>
            </a:r>
            <a:r>
              <a:rPr lang="en-US" dirty="0" err="1" smtClean="0"/>
              <a:t>debelina</a:t>
            </a:r>
            <a:r>
              <a:rPr lang="en-US" dirty="0" smtClean="0"/>
              <a:t> </a:t>
            </a:r>
            <a:r>
              <a:rPr lang="en-US" dirty="0" err="1" smtClean="0"/>
              <a:t>ampak</a:t>
            </a:r>
            <a:r>
              <a:rPr lang="en-US" dirty="0" smtClean="0"/>
              <a:t> p+ </a:t>
            </a:r>
            <a:r>
              <a:rPr lang="en-US" dirty="0" err="1" smtClean="0"/>
              <a:t>plast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zadnji</a:t>
            </a:r>
            <a:r>
              <a:rPr lang="en-US" dirty="0" smtClean="0"/>
              <a:t> </a:t>
            </a:r>
            <a:r>
              <a:rPr lang="en-US" dirty="0" err="1" smtClean="0"/>
              <a:t>strani</a:t>
            </a:r>
            <a:r>
              <a:rPr lang="en-US" dirty="0" smtClean="0"/>
              <a:t> </a:t>
            </a:r>
            <a:r>
              <a:rPr lang="en-US" dirty="0" err="1" smtClean="0"/>
              <a:t>debelješa</a:t>
            </a:r>
            <a:endParaRPr lang="en-US" dirty="0" smtClean="0"/>
          </a:p>
          <a:p>
            <a:r>
              <a:rPr lang="en-US" dirty="0" smtClean="0"/>
              <a:t>     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/>
              <a:t>aktivna</a:t>
            </a:r>
            <a:r>
              <a:rPr lang="en-US" dirty="0" smtClean="0"/>
              <a:t> </a:t>
            </a:r>
            <a:r>
              <a:rPr lang="en-US" dirty="0" err="1" smtClean="0"/>
              <a:t>debelina</a:t>
            </a:r>
            <a:r>
              <a:rPr lang="en-US" dirty="0" smtClean="0"/>
              <a:t> </a:t>
            </a:r>
            <a:r>
              <a:rPr lang="en-US" dirty="0" err="1" smtClean="0"/>
              <a:t>naj</a:t>
            </a:r>
            <a:r>
              <a:rPr lang="en-US" dirty="0" smtClean="0"/>
              <a:t> bi </a:t>
            </a:r>
            <a:r>
              <a:rPr lang="en-US" dirty="0" err="1" smtClean="0"/>
              <a:t>bila</a:t>
            </a:r>
            <a:r>
              <a:rPr lang="en-US" dirty="0" smtClean="0"/>
              <a:t> ~ 250 µm (</a:t>
            </a:r>
            <a:r>
              <a:rPr lang="en-US" dirty="0" err="1" smtClean="0"/>
              <a:t>merjeno</a:t>
            </a:r>
            <a:r>
              <a:rPr lang="en-US" dirty="0" smtClean="0"/>
              <a:t> s CV)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66297" y="2965628"/>
            <a:ext cx="1698817" cy="1682663"/>
            <a:chOff x="3593431" y="2370642"/>
            <a:chExt cx="1698817" cy="1682663"/>
          </a:xfrm>
        </p:grpSpPr>
        <p:sp>
          <p:nvSpPr>
            <p:cNvPr id="5" name="Rectangle 4"/>
            <p:cNvSpPr/>
            <p:nvPr/>
          </p:nvSpPr>
          <p:spPr>
            <a:xfrm>
              <a:off x="3593431" y="2374231"/>
              <a:ext cx="1689769" cy="1679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18375" y="2370642"/>
              <a:ext cx="165769" cy="10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02715" y="2385255"/>
              <a:ext cx="165769" cy="10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87055" y="2393606"/>
              <a:ext cx="165769" cy="10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13759" y="3889331"/>
              <a:ext cx="1678489" cy="156577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p+</a:t>
              </a:r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470242" y="2990094"/>
            <a:ext cx="1689769" cy="167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95186" y="2986505"/>
            <a:ext cx="165769" cy="101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79526" y="3001118"/>
            <a:ext cx="165769" cy="101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63866" y="3009469"/>
            <a:ext cx="165769" cy="101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1781" y="4496844"/>
            <a:ext cx="1682663" cy="171190"/>
          </a:xfrm>
          <a:prstGeom prst="rect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59698" y="2505206"/>
            <a:ext cx="109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62389" y="2379945"/>
            <a:ext cx="79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Tanek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69710" y="254278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n+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46723" y="2542784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n+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9140" y="5461348"/>
            <a:ext cx="658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Na </a:t>
            </a:r>
            <a:r>
              <a:rPr lang="en-US" dirty="0" err="1" smtClean="0"/>
              <a:t>prejšnjem</a:t>
            </a:r>
            <a:r>
              <a:rPr lang="en-US" dirty="0" smtClean="0"/>
              <a:t> </a:t>
            </a:r>
            <a:r>
              <a:rPr lang="en-US" dirty="0" err="1" smtClean="0"/>
              <a:t>sestanku</a:t>
            </a:r>
            <a:r>
              <a:rPr lang="en-US" dirty="0" smtClean="0"/>
              <a:t> je </a:t>
            </a:r>
            <a:r>
              <a:rPr lang="en-US" dirty="0" err="1" smtClean="0"/>
              <a:t>Lado</a:t>
            </a:r>
            <a:r>
              <a:rPr lang="en-US" dirty="0" smtClean="0"/>
              <a:t> </a:t>
            </a:r>
            <a:r>
              <a:rPr lang="en-US" dirty="0" err="1" smtClean="0"/>
              <a:t>kazal</a:t>
            </a:r>
            <a:r>
              <a:rPr lang="en-US" dirty="0"/>
              <a:t> </a:t>
            </a:r>
            <a:r>
              <a:rPr lang="en-US" dirty="0" smtClean="0"/>
              <a:t>CCE </a:t>
            </a:r>
            <a:r>
              <a:rPr lang="en-US" dirty="0" err="1" smtClean="0"/>
              <a:t>meritve</a:t>
            </a:r>
            <a:r>
              <a:rPr lang="en-US" dirty="0" smtClean="0"/>
              <a:t> s Sr-90 z </a:t>
            </a:r>
            <a:r>
              <a:rPr lang="en-US" dirty="0" err="1" smtClean="0"/>
              <a:t>alibavo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Potem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izmerili</a:t>
            </a:r>
            <a:r>
              <a:rPr lang="en-US" dirty="0" smtClean="0"/>
              <a:t> </a:t>
            </a:r>
            <a:r>
              <a:rPr lang="en-US" dirty="0" err="1" smtClean="0"/>
              <a:t>še</a:t>
            </a:r>
            <a:r>
              <a:rPr lang="en-US" dirty="0" smtClean="0"/>
              <a:t> E-TCT, da bi </a:t>
            </a:r>
            <a:r>
              <a:rPr lang="en-US" dirty="0" err="1" smtClean="0"/>
              <a:t>poskusili</a:t>
            </a:r>
            <a:r>
              <a:rPr lang="en-US" dirty="0" smtClean="0"/>
              <a:t> </a:t>
            </a:r>
            <a:r>
              <a:rPr lang="en-US" dirty="0" err="1" smtClean="0"/>
              <a:t>razumeti</a:t>
            </a:r>
            <a:r>
              <a:rPr lang="en-US" dirty="0" smtClean="0"/>
              <a:t> </a:t>
            </a:r>
            <a:r>
              <a:rPr lang="en-US" dirty="0" err="1" smtClean="0"/>
              <a:t>obnašanje</a:t>
            </a:r>
            <a:endParaRPr lang="en-US" dirty="0" smtClean="0"/>
          </a:p>
        </p:txBody>
      </p:sp>
      <p:sp>
        <p:nvSpPr>
          <p:cNvPr id="25" name="Rectangle 24"/>
          <p:cNvSpPr/>
          <p:nvPr/>
        </p:nvSpPr>
        <p:spPr>
          <a:xfrm>
            <a:off x="6467606" y="4290164"/>
            <a:ext cx="1682663" cy="2108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1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74" y="149916"/>
            <a:ext cx="4737992" cy="33010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5" y="125259"/>
            <a:ext cx="4890246" cy="3407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2" y="3423779"/>
            <a:ext cx="4794359" cy="334027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4440479" y="561873"/>
            <a:ext cx="1058448" cy="790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8927" y="100208"/>
            <a:ext cx="1685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Plast</a:t>
            </a:r>
            <a:r>
              <a:rPr lang="en-US" dirty="0" smtClean="0"/>
              <a:t> z </a:t>
            </a:r>
            <a:r>
              <a:rPr lang="en-US" dirty="0" err="1" smtClean="0"/>
              <a:t>večjim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Neff (</a:t>
            </a:r>
            <a:r>
              <a:rPr lang="en-US" dirty="0" err="1" smtClean="0"/>
              <a:t>dopirano</a:t>
            </a:r>
            <a:r>
              <a:rPr lang="en-US" dirty="0" smtClean="0"/>
              <a:t>),</a:t>
            </a:r>
          </a:p>
          <a:p>
            <a:r>
              <a:rPr lang="en-US" dirty="0" smtClean="0"/>
              <a:t>E-</a:t>
            </a:r>
            <a:r>
              <a:rPr lang="en-US" dirty="0" err="1"/>
              <a:t>p</a:t>
            </a:r>
            <a:r>
              <a:rPr lang="en-US" dirty="0" err="1" smtClean="0"/>
              <a:t>olje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459249" y="1139872"/>
            <a:ext cx="2574099" cy="263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80761" y="1215025"/>
            <a:ext cx="172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Plast</a:t>
            </a:r>
            <a:r>
              <a:rPr lang="en-US" dirty="0" smtClean="0"/>
              <a:t> </a:t>
            </a:r>
            <a:r>
              <a:rPr lang="en-US" dirty="0" err="1" smtClean="0"/>
              <a:t>bolj</a:t>
            </a:r>
            <a:r>
              <a:rPr lang="en-US" dirty="0" smtClean="0"/>
              <a:t> </a:t>
            </a:r>
            <a:r>
              <a:rPr lang="en-US" dirty="0" err="1" smtClean="0"/>
              <a:t>debela</a:t>
            </a:r>
            <a:endParaRPr lang="en-US" dirty="0" smtClean="0"/>
          </a:p>
          <a:p>
            <a:r>
              <a:rPr lang="en-US" dirty="0" err="1"/>
              <a:t>p</a:t>
            </a:r>
            <a:r>
              <a:rPr lang="en-US" dirty="0" err="1" smtClean="0"/>
              <a:t>ri</a:t>
            </a:r>
            <a:r>
              <a:rPr lang="en-US" dirty="0" smtClean="0"/>
              <a:t> </a:t>
            </a:r>
            <a:r>
              <a:rPr lang="en-US" dirty="0" err="1" smtClean="0"/>
              <a:t>višji</a:t>
            </a:r>
            <a:r>
              <a:rPr lang="en-US" dirty="0" smtClean="0"/>
              <a:t> </a:t>
            </a:r>
            <a:r>
              <a:rPr lang="az-Cyrl-AZ" dirty="0" smtClean="0"/>
              <a:t>Ф</a:t>
            </a:r>
            <a:r>
              <a:rPr lang="en-US" dirty="0" smtClean="0"/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888" y="3356974"/>
            <a:ext cx="4701467" cy="327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5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4" y="244025"/>
            <a:ext cx="4554184" cy="3172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77" y="3427662"/>
            <a:ext cx="4582083" cy="3192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6" y="168022"/>
            <a:ext cx="4713159" cy="3283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9" y="3475013"/>
            <a:ext cx="4636921" cy="323058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490582" y="2217107"/>
            <a:ext cx="695193" cy="1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58224" y="926926"/>
            <a:ext cx="1240077" cy="563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10827" y="745299"/>
            <a:ext cx="17528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Pri</a:t>
            </a:r>
            <a:r>
              <a:rPr lang="en-US" dirty="0" smtClean="0"/>
              <a:t> “</a:t>
            </a:r>
            <a:r>
              <a:rPr lang="en-US" dirty="0" err="1" smtClean="0"/>
              <a:t>tankem</a:t>
            </a:r>
            <a:r>
              <a:rPr lang="en-US" dirty="0" smtClean="0"/>
              <a:t>” </a:t>
            </a:r>
          </a:p>
          <a:p>
            <a:r>
              <a:rPr lang="en-US" dirty="0" err="1"/>
              <a:t>z</a:t>
            </a:r>
            <a:r>
              <a:rPr lang="en-US" dirty="0" err="1" smtClean="0"/>
              <a:t>ačne</a:t>
            </a:r>
            <a:r>
              <a:rPr lang="en-US" dirty="0" smtClean="0"/>
              <a:t> </a:t>
            </a:r>
            <a:r>
              <a:rPr lang="en-US" dirty="0" err="1" smtClean="0"/>
              <a:t>padati</a:t>
            </a:r>
            <a:endParaRPr lang="en-US" dirty="0" smtClean="0"/>
          </a:p>
          <a:p>
            <a:r>
              <a:rPr lang="en-US" dirty="0" smtClean="0"/>
              <a:t>CCE</a:t>
            </a:r>
          </a:p>
          <a:p>
            <a:endParaRPr lang="en-US" dirty="0"/>
          </a:p>
          <a:p>
            <a:r>
              <a:rPr lang="en-US" dirty="0" err="1" smtClean="0"/>
              <a:t>Aktivna</a:t>
            </a:r>
            <a:r>
              <a:rPr lang="en-US" dirty="0" smtClean="0"/>
              <a:t> </a:t>
            </a:r>
            <a:r>
              <a:rPr lang="en-US" dirty="0" err="1" smtClean="0"/>
              <a:t>debelina</a:t>
            </a:r>
            <a:endParaRPr lang="en-US" dirty="0" smtClean="0"/>
          </a:p>
          <a:p>
            <a:r>
              <a:rPr lang="en-US" dirty="0" err="1" smtClean="0"/>
              <a:t>Samo</a:t>
            </a:r>
            <a:r>
              <a:rPr lang="en-US" dirty="0" smtClean="0"/>
              <a:t> ~ 20 um </a:t>
            </a:r>
          </a:p>
          <a:p>
            <a:r>
              <a:rPr lang="en-US" dirty="0" err="1" smtClean="0"/>
              <a:t>manjša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233797" y="2054268"/>
            <a:ext cx="951978" cy="100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964489" y="4816258"/>
            <a:ext cx="1221286" cy="219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59059" y="5004148"/>
            <a:ext cx="807927" cy="68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04565" y="4515633"/>
            <a:ext cx="1319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Podobno</a:t>
            </a:r>
            <a:r>
              <a:rPr lang="en-US" dirty="0" smtClean="0"/>
              <a:t> </a:t>
            </a:r>
          </a:p>
          <a:p>
            <a:r>
              <a:rPr lang="en-US" dirty="0" err="1"/>
              <a:t>č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gledamo</a:t>
            </a:r>
            <a:r>
              <a:rPr lang="en-US" dirty="0" smtClean="0"/>
              <a:t> </a:t>
            </a:r>
          </a:p>
          <a:p>
            <a:r>
              <a:rPr lang="en-US" dirty="0" smtClean="0"/>
              <a:t>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6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67" y="3127007"/>
            <a:ext cx="5124907" cy="3570572"/>
          </a:xfrm>
          <a:prstGeom prst="rect">
            <a:avLst/>
          </a:prstGeom>
        </p:spPr>
      </p:pic>
      <p:pic>
        <p:nvPicPr>
          <p:cNvPr id="3" name="Picture 2" descr="10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5" y="350616"/>
            <a:ext cx="3314835" cy="2593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343" y="188222"/>
            <a:ext cx="3546214" cy="2827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625" y="192505"/>
            <a:ext cx="3181772" cy="2890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6505" y="3422316"/>
            <a:ext cx="71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E-TCT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6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16" y="145901"/>
            <a:ext cx="4644869" cy="3236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7" y="3425721"/>
            <a:ext cx="4243215" cy="29562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8" y="431437"/>
            <a:ext cx="4262004" cy="2969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540" y="3395849"/>
            <a:ext cx="4681625" cy="326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5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134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16</cp:revision>
  <dcterms:created xsi:type="dcterms:W3CDTF">2018-12-13T16:50:10Z</dcterms:created>
  <dcterms:modified xsi:type="dcterms:W3CDTF">2018-12-14T12:57:46Z</dcterms:modified>
</cp:coreProperties>
</file>