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0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1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6B06-FFD2-4EFA-86D1-087AA9FD0B4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98341-D2E4-4CE6-A3AB-FECD52DB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3979" y="171116"/>
            <a:ext cx="110108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RD50 CMOS</a:t>
            </a:r>
          </a:p>
          <a:p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Eva </a:t>
            </a:r>
            <a:r>
              <a:rPr lang="en-US" dirty="0" err="1" smtClean="0"/>
              <a:t>Vilella</a:t>
            </a:r>
            <a:r>
              <a:rPr lang="en-US" dirty="0" smtClean="0"/>
              <a:t> </a:t>
            </a:r>
            <a:r>
              <a:rPr lang="en-US" dirty="0" err="1" smtClean="0"/>
              <a:t>sprašuje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mnenje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</a:t>
            </a:r>
            <a:r>
              <a:rPr lang="en-US" dirty="0" smtClean="0"/>
              <a:t> </a:t>
            </a:r>
            <a:r>
              <a:rPr lang="en-US" dirty="0" err="1" smtClean="0"/>
              <a:t>LFoundry</a:t>
            </a:r>
            <a:r>
              <a:rPr lang="en-US" dirty="0" smtClean="0"/>
              <a:t> </a:t>
            </a:r>
            <a:r>
              <a:rPr lang="en-US" dirty="0" err="1" smtClean="0"/>
              <a:t>testni</a:t>
            </a:r>
            <a:r>
              <a:rPr lang="en-US" dirty="0" smtClean="0"/>
              <a:t> </a:t>
            </a:r>
            <a:r>
              <a:rPr lang="en-US" dirty="0" err="1" smtClean="0"/>
              <a:t>čip</a:t>
            </a:r>
            <a:endParaRPr lang="en-US" dirty="0" smtClean="0"/>
          </a:p>
          <a:p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 to bi </a:t>
            </a:r>
            <a:r>
              <a:rPr lang="en-US" dirty="0" err="1" smtClean="0">
                <a:sym typeface="Wingdings" panose="05000000000000000000" pitchFamily="2" charset="2"/>
              </a:rPr>
              <a:t>bil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majhen</a:t>
            </a:r>
            <a:r>
              <a:rPr lang="en-US" dirty="0" smtClean="0">
                <a:sym typeface="Wingdings" panose="05000000000000000000" pitchFamily="2" charset="2"/>
              </a:rPr>
              <a:t> 2x4 mm2 </a:t>
            </a:r>
            <a:r>
              <a:rPr lang="en-US" dirty="0" err="1" smtClean="0">
                <a:sym typeface="Wingdings" panose="05000000000000000000" pitchFamily="2" charset="2"/>
              </a:rPr>
              <a:t>čip</a:t>
            </a:r>
            <a:r>
              <a:rPr lang="en-US" dirty="0" smtClean="0">
                <a:sym typeface="Wingdings" panose="05000000000000000000" pitchFamily="2" charset="2"/>
              </a:rPr>
              <a:t> z </a:t>
            </a:r>
            <a:r>
              <a:rPr lang="en-US" dirty="0" err="1" smtClean="0">
                <a:sym typeface="Wingdings" panose="05000000000000000000" pitchFamily="2" charset="2"/>
              </a:rPr>
              <a:t>nekaj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testnimi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strukturami</a:t>
            </a:r>
            <a:r>
              <a:rPr lang="en-US" dirty="0" smtClean="0">
                <a:sym typeface="Wingdings" panose="05000000000000000000" pitchFamily="2" charset="2"/>
              </a:rPr>
              <a:t>, da se </a:t>
            </a:r>
            <a:r>
              <a:rPr lang="en-US" dirty="0" err="1" smtClean="0">
                <a:sym typeface="Wingdings" panose="05000000000000000000" pitchFamily="2" charset="2"/>
              </a:rPr>
              <a:t>vidi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če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znajo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rešiti</a:t>
            </a:r>
            <a:r>
              <a:rPr lang="en-US" dirty="0" smtClean="0">
                <a:sym typeface="Wingdings" panose="05000000000000000000" pitchFamily="2" charset="2"/>
              </a:rPr>
              <a:t> problem </a:t>
            </a:r>
            <a:r>
              <a:rPr lang="en-US" dirty="0" err="1" smtClean="0">
                <a:sym typeface="Wingdings" panose="05000000000000000000" pitchFamily="2" charset="2"/>
              </a:rPr>
              <a:t>previsokega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toka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 </a:t>
            </a:r>
            <a:r>
              <a:rPr lang="en-US" dirty="0" err="1" smtClean="0">
                <a:sym typeface="Wingdings" panose="05000000000000000000" pitchFamily="2" charset="2"/>
              </a:rPr>
              <a:t>cena</a:t>
            </a:r>
            <a:r>
              <a:rPr lang="en-US" dirty="0" smtClean="0">
                <a:sym typeface="Wingdings" panose="05000000000000000000" pitchFamily="2" charset="2"/>
              </a:rPr>
              <a:t> ~ 9 </a:t>
            </a:r>
            <a:r>
              <a:rPr lang="en-US" dirty="0" err="1" smtClean="0">
                <a:sym typeface="Wingdings" panose="05000000000000000000" pitchFamily="2" charset="2"/>
              </a:rPr>
              <a:t>kEUR</a:t>
            </a:r>
            <a:r>
              <a:rPr lang="en-US" dirty="0" smtClean="0">
                <a:sym typeface="Wingdings" panose="05000000000000000000" pitchFamily="2" charset="2"/>
              </a:rPr>
              <a:t>, pol da RD50, pol </a:t>
            </a:r>
            <a:r>
              <a:rPr lang="en-US" dirty="0" err="1" smtClean="0">
                <a:sym typeface="Wingdings" panose="05000000000000000000" pitchFamily="2" charset="2"/>
              </a:rPr>
              <a:t>razdeljeno</a:t>
            </a:r>
            <a:r>
              <a:rPr lang="en-US" dirty="0" smtClean="0">
                <a:sym typeface="Wingdings" panose="05000000000000000000" pitchFamily="2" charset="2"/>
              </a:rPr>
              <a:t> med </a:t>
            </a:r>
            <a:r>
              <a:rPr lang="en-US" dirty="0" err="1" smtClean="0">
                <a:sym typeface="Wingdings" panose="05000000000000000000" pitchFamily="2" charset="2"/>
              </a:rPr>
              <a:t>institucije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 </a:t>
            </a:r>
            <a:r>
              <a:rPr lang="en-US" dirty="0" err="1" smtClean="0">
                <a:sym typeface="Wingdings" panose="05000000000000000000" pitchFamily="2" charset="2"/>
              </a:rPr>
              <a:t>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nas</a:t>
            </a:r>
            <a:r>
              <a:rPr lang="en-US" dirty="0" smtClean="0">
                <a:sym typeface="Wingdings" panose="05000000000000000000" pitchFamily="2" charset="2"/>
              </a:rPr>
              <a:t> bi </a:t>
            </a:r>
            <a:r>
              <a:rPr lang="en-US" dirty="0" err="1" smtClean="0">
                <a:sym typeface="Wingdings" panose="05000000000000000000" pitchFamily="2" charset="2"/>
              </a:rPr>
              <a:t>prislo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cca</a:t>
            </a:r>
            <a:r>
              <a:rPr lang="en-US" dirty="0" smtClean="0">
                <a:sym typeface="Wingdings" panose="05000000000000000000" pitchFamily="2" charset="2"/>
              </a:rPr>
              <a:t> 1000 – 1500 EUR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Mi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smo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zraven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 err="1" smtClean="0">
                <a:sym typeface="Wingdings" panose="05000000000000000000" pitchFamily="2" charset="2"/>
              </a:rPr>
              <a:t>merili</a:t>
            </a:r>
            <a:r>
              <a:rPr lang="en-US" dirty="0" smtClean="0">
                <a:sym typeface="Wingdings" panose="05000000000000000000" pitchFamily="2" charset="2"/>
              </a:rPr>
              <a:t> bi E-TCT, da </a:t>
            </a:r>
            <a:r>
              <a:rPr lang="en-US" dirty="0" err="1" smtClean="0">
                <a:sym typeface="Wingdings" panose="05000000000000000000" pitchFamily="2" charset="2"/>
              </a:rPr>
              <a:t>preverimo</a:t>
            </a:r>
            <a:r>
              <a:rPr lang="en-US" dirty="0" smtClean="0">
                <a:sym typeface="Wingdings" panose="05000000000000000000" pitchFamily="2" charset="2"/>
              </a:rPr>
              <a:t> material</a:t>
            </a: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Dobro bi </a:t>
            </a:r>
            <a:r>
              <a:rPr lang="en-US" dirty="0" err="1" smtClean="0">
                <a:sym typeface="Wingdings" panose="05000000000000000000" pitchFamily="2" charset="2"/>
              </a:rPr>
              <a:t>bilo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imeti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tudi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aktivni</a:t>
            </a:r>
            <a:r>
              <a:rPr lang="en-US" dirty="0" smtClean="0">
                <a:sym typeface="Wingdings" panose="05000000000000000000" pitchFamily="2" charset="2"/>
              </a:rPr>
              <a:t> pixel, da bi </a:t>
            </a:r>
            <a:r>
              <a:rPr lang="en-US" dirty="0" err="1" smtClean="0">
                <a:sym typeface="Wingdings" panose="05000000000000000000" pitchFamily="2" charset="2"/>
              </a:rPr>
              <a:t>videli</a:t>
            </a:r>
            <a:r>
              <a:rPr lang="en-US" dirty="0" smtClean="0">
                <a:sym typeface="Wingdings" panose="05000000000000000000" pitchFamily="2" charset="2"/>
              </a:rPr>
              <a:t> E-TCT </a:t>
            </a:r>
            <a:r>
              <a:rPr lang="en-US" dirty="0" err="1" smtClean="0">
                <a:sym typeface="Wingdings" panose="05000000000000000000" pitchFamily="2" charset="2"/>
              </a:rPr>
              <a:t>signale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ojačanju</a:t>
            </a:r>
            <a:r>
              <a:rPr lang="en-US" dirty="0" smtClean="0">
                <a:sym typeface="Wingdings" panose="05000000000000000000" pitchFamily="2" charset="2"/>
              </a:rPr>
              <a:t>, in bi </a:t>
            </a:r>
            <a:r>
              <a:rPr lang="en-US" dirty="0" err="1" smtClean="0">
                <a:sym typeface="Wingdings" panose="05000000000000000000" pitchFamily="2" charset="2"/>
              </a:rPr>
              <a:t>primerjali</a:t>
            </a:r>
            <a:r>
              <a:rPr lang="en-US" dirty="0" smtClean="0">
                <a:sym typeface="Wingdings" panose="05000000000000000000" pitchFamily="2" charset="2"/>
              </a:rPr>
              <a:t> s </a:t>
            </a:r>
            <a:r>
              <a:rPr lang="en-US" dirty="0" err="1" smtClean="0">
                <a:sym typeface="Wingdings" panose="05000000000000000000" pitchFamily="2" charset="2"/>
              </a:rPr>
              <a:t>pasivnimi</a:t>
            </a:r>
            <a:endParaRPr lang="en-US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u="sng" dirty="0" smtClean="0">
                <a:sym typeface="Wingdings" panose="05000000000000000000" pitchFamily="2" charset="2"/>
              </a:rPr>
              <a:t>RADMON</a:t>
            </a:r>
            <a:endParaRPr lang="en-US" u="sng" dirty="0">
              <a:sym typeface="Wingdings" panose="05000000000000000000" pitchFamily="2" charset="2"/>
            </a:endParaRPr>
          </a:p>
          <a:p>
            <a:endParaRPr lang="en-US" u="sng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Radmon</a:t>
            </a:r>
            <a:r>
              <a:rPr lang="en-US" dirty="0" smtClean="0">
                <a:sym typeface="Wingdings" panose="05000000000000000000" pitchFamily="2" charset="2"/>
              </a:rPr>
              <a:t> je </a:t>
            </a:r>
            <a:r>
              <a:rPr lang="en-US" dirty="0" err="1" smtClean="0">
                <a:sym typeface="Wingdings" panose="05000000000000000000" pitchFamily="2" charset="2"/>
              </a:rPr>
              <a:t>zdajl</a:t>
            </a:r>
            <a:r>
              <a:rPr lang="en-US" dirty="0" smtClean="0">
                <a:sym typeface="Wingdings" panose="05000000000000000000" pitchFamily="2" charset="2"/>
              </a:rPr>
              <a:t> del environment monitoring v </a:t>
            </a:r>
            <a:r>
              <a:rPr lang="en-US" dirty="0" err="1" smtClean="0">
                <a:sym typeface="Wingdings" panose="05000000000000000000" pitchFamily="2" charset="2"/>
              </a:rPr>
              <a:t>Itk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več</a:t>
            </a:r>
            <a:r>
              <a:rPr lang="en-US" dirty="0" smtClean="0">
                <a:sym typeface="Wingdings" panose="05000000000000000000" pitchFamily="2" charset="2"/>
              </a:rPr>
              <a:t> del BCM/BLM  a to </a:t>
            </a:r>
            <a:r>
              <a:rPr lang="en-US" dirty="0" err="1" smtClean="0">
                <a:sym typeface="Wingdings" panose="05000000000000000000" pitchFamily="2" charset="2"/>
              </a:rPr>
              <a:t>nam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ustreza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31. </a:t>
            </a:r>
            <a:r>
              <a:rPr lang="en-US" dirty="0" err="1" smtClean="0">
                <a:sym typeface="Wingdings" panose="05000000000000000000" pitchFamily="2" charset="2"/>
              </a:rPr>
              <a:t>januarja</a:t>
            </a:r>
            <a:r>
              <a:rPr lang="en-US" dirty="0" smtClean="0">
                <a:sym typeface="Wingdings" panose="05000000000000000000" pitchFamily="2" charset="2"/>
              </a:rPr>
              <a:t> je PDR in bi do </a:t>
            </a:r>
            <a:r>
              <a:rPr lang="en-US" dirty="0" err="1" smtClean="0">
                <a:sym typeface="Wingdings" panose="05000000000000000000" pitchFamily="2" charset="2"/>
              </a:rPr>
              <a:t>takrat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morali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približno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vedeti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kje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bodo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radmoni</a:t>
            </a:r>
            <a:r>
              <a:rPr lang="en-US" dirty="0" smtClean="0">
                <a:sym typeface="Wingdings" panose="05000000000000000000" pitchFamily="2" charset="2"/>
              </a:rPr>
              <a:t> in </a:t>
            </a:r>
            <a:r>
              <a:rPr lang="en-US" dirty="0" err="1" smtClean="0">
                <a:sym typeface="Wingdings" panose="05000000000000000000" pitchFamily="2" charset="2"/>
              </a:rPr>
              <a:t>kje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bodo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šli</a:t>
            </a:r>
            <a:r>
              <a:rPr lang="en-US" dirty="0" smtClean="0">
                <a:sym typeface="Wingdings" panose="05000000000000000000" pitchFamily="2" charset="2"/>
              </a:rPr>
              <a:t> kalbi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 </a:t>
            </a:r>
            <a:r>
              <a:rPr lang="en-US" dirty="0" err="1" smtClean="0">
                <a:sym typeface="Wingdings" panose="05000000000000000000" pitchFamily="2" charset="2"/>
              </a:rPr>
              <a:t>za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zdaj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smo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približne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predloge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ampak</a:t>
            </a:r>
            <a:r>
              <a:rPr lang="en-US" dirty="0" smtClean="0">
                <a:sym typeface="Wingdings" panose="05000000000000000000" pitchFamily="2" charset="2"/>
              </a:rPr>
              <a:t> ne </a:t>
            </a:r>
            <a:r>
              <a:rPr lang="en-US" dirty="0" err="1" smtClean="0">
                <a:sym typeface="Wingdings" panose="05000000000000000000" pitchFamily="2" charset="2"/>
              </a:rPr>
              <a:t>vem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če</a:t>
            </a:r>
            <a:r>
              <a:rPr lang="en-US" dirty="0" smtClean="0">
                <a:sym typeface="Wingdings" panose="05000000000000000000" pitchFamily="2" charset="2"/>
              </a:rPr>
              <a:t> je </a:t>
            </a:r>
            <a:r>
              <a:rPr lang="en-US" dirty="0" err="1" smtClean="0">
                <a:sym typeface="Wingdings" panose="05000000000000000000" pitchFamily="2" charset="2"/>
              </a:rPr>
              <a:t>izvedljivo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 </a:t>
            </a:r>
            <a:r>
              <a:rPr lang="en-US" dirty="0" err="1" smtClean="0">
                <a:sym typeface="Wingdings" panose="05000000000000000000" pitchFamily="2" charset="2"/>
              </a:rPr>
              <a:t>koga</a:t>
            </a:r>
            <a:r>
              <a:rPr lang="en-US" dirty="0" smtClean="0">
                <a:sym typeface="Wingdings" panose="05000000000000000000" pitchFamily="2" charset="2"/>
              </a:rPr>
              <a:t> bi </a:t>
            </a:r>
            <a:r>
              <a:rPr lang="en-US" dirty="0" err="1" smtClean="0">
                <a:sym typeface="Wingdings" panose="05000000000000000000" pitchFamily="2" charset="2"/>
              </a:rPr>
              <a:t>gnajvili</a:t>
            </a:r>
            <a:r>
              <a:rPr lang="en-US" dirty="0" smtClean="0">
                <a:sym typeface="Wingdings" panose="05000000000000000000" pitchFamily="2" charset="2"/>
              </a:rPr>
              <a:t> – se mi </a:t>
            </a:r>
            <a:r>
              <a:rPr lang="en-US" dirty="0" err="1" smtClean="0">
                <a:sym typeface="Wingdings" panose="05000000000000000000" pitchFamily="2" charset="2"/>
              </a:rPr>
              <a:t>zdi</a:t>
            </a:r>
            <a:r>
              <a:rPr lang="en-US" dirty="0" smtClean="0">
                <a:sym typeface="Wingdings" panose="05000000000000000000" pitchFamily="2" charset="2"/>
              </a:rPr>
              <a:t>, da je od </a:t>
            </a:r>
            <a:r>
              <a:rPr lang="en-US" dirty="0" err="1" smtClean="0">
                <a:sym typeface="Wingdings" panose="05000000000000000000" pitchFamily="2" charset="2"/>
              </a:rPr>
              <a:t>inženirjev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Danilo</a:t>
            </a:r>
            <a:r>
              <a:rPr lang="en-US" dirty="0" smtClean="0">
                <a:sym typeface="Wingdings" panose="05000000000000000000" pitchFamily="2" charset="2"/>
              </a:rPr>
              <a:t>, Eric…) </a:t>
            </a:r>
            <a:r>
              <a:rPr lang="en-US" dirty="0" err="1" smtClean="0">
                <a:sym typeface="Wingdings" panose="05000000000000000000" pitchFamily="2" charset="2"/>
              </a:rPr>
              <a:t>težko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dobiti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odgovor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45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1</cp:revision>
  <dcterms:created xsi:type="dcterms:W3CDTF">2018-12-14T12:40:14Z</dcterms:created>
  <dcterms:modified xsi:type="dcterms:W3CDTF">2018-12-14T12:56:13Z</dcterms:modified>
</cp:coreProperties>
</file>