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20EB5-38D1-4F6E-99A3-238AD8137F0B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CFA3A-710A-4087-94A3-E8B08F0A0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32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660BF-AB3E-457A-ADE6-B2229C22D6C8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 Mandić    9/January/2019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1262-72F6-49CA-A1AB-3B6ED8E4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0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3A3-53AE-4233-BAB4-8F8E612F73F9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 Mandić    9/January/2019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1262-72F6-49CA-A1AB-3B6ED8E4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16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9DBD-DEC6-40E0-9D9A-4C8E46FB4196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 Mandić    9/January/2019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1262-72F6-49CA-A1AB-3B6ED8E4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6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9730-D665-47B9-B25A-F3D745962EF9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 Mandić    9/January/2019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1262-72F6-49CA-A1AB-3B6ED8E4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83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04CB-D61F-4A06-AFEB-88A98DA796D2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 Mandić    9/January/2019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1262-72F6-49CA-A1AB-3B6ED8E4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02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1BBC-3010-417D-9FE7-97BBDE09AD28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 Mandić    9/January/2019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1262-72F6-49CA-A1AB-3B6ED8E4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21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0131-D397-4828-BE73-BB1DCB27B0C5}" type="datetime1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 Mandić    9/January/2019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1262-72F6-49CA-A1AB-3B6ED8E4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8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06DF-0AEB-42F1-B391-E954D1B92702}" type="datetime1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 Mandić    9/January/2019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1262-72F6-49CA-A1AB-3B6ED8E4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19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9C82-9AA2-40C5-8876-968B86F69DF6}" type="datetime1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 Mandić    9/January/2019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1262-72F6-49CA-A1AB-3B6ED8E4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7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318E-C1F3-44AF-9F86-85CD3AB08398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 Mandić    9/January/2019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1262-72F6-49CA-A1AB-3B6ED8E4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6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F32E-4A85-445C-A1DC-2878D211272C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 Mandić    9/January/2019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1262-72F6-49CA-A1AB-3B6ED8E4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8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A7210-F970-46CA-890A-5CB15B1062AA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I. Mandić    9/January/2019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A1262-72F6-49CA-A1AB-3B6ED8E4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7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1262-72F6-49CA-A1AB-3B6ED8E473EE}" type="slidenum">
              <a:rPr lang="en-US" smtClean="0"/>
              <a:t>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19" y="539354"/>
            <a:ext cx="4933508" cy="34372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234" y="167622"/>
            <a:ext cx="4678326" cy="32594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03757" y="393405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BPW34F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969" y="3348877"/>
            <a:ext cx="4731488" cy="329647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97163" y="4167963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EPI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78195" y="4061637"/>
            <a:ext cx="44125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TID OK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NIEL: </a:t>
            </a:r>
          </a:p>
          <a:p>
            <a:r>
              <a:rPr lang="en-US" dirty="0" err="1" smtClean="0"/>
              <a:t>verjetno</a:t>
            </a:r>
            <a:r>
              <a:rPr lang="en-US" dirty="0" smtClean="0"/>
              <a:t> </a:t>
            </a:r>
            <a:r>
              <a:rPr lang="en-US" dirty="0" err="1" smtClean="0"/>
              <a:t>preveč</a:t>
            </a:r>
            <a:r>
              <a:rPr lang="en-US" dirty="0" smtClean="0"/>
              <a:t> annealing </a:t>
            </a:r>
            <a:r>
              <a:rPr lang="en-US" dirty="0" err="1" smtClean="0"/>
              <a:t>korekcije</a:t>
            </a:r>
            <a:r>
              <a:rPr lang="en-US" dirty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BPW34F </a:t>
            </a:r>
          </a:p>
          <a:p>
            <a:endParaRPr lang="en-US" dirty="0"/>
          </a:p>
          <a:p>
            <a:r>
              <a:rPr lang="en-US" dirty="0" smtClean="0"/>
              <a:t> EPI se </a:t>
            </a:r>
            <a:r>
              <a:rPr lang="en-US" dirty="0" err="1" smtClean="0"/>
              <a:t>bolj</a:t>
            </a:r>
            <a:r>
              <a:rPr lang="en-US" dirty="0" smtClean="0"/>
              <a:t> </a:t>
            </a:r>
            <a:r>
              <a:rPr lang="en-US" dirty="0" err="1" smtClean="0"/>
              <a:t>ujema</a:t>
            </a:r>
            <a:r>
              <a:rPr lang="en-US" dirty="0" smtClean="0"/>
              <a:t> s </a:t>
            </a:r>
            <a:r>
              <a:rPr lang="en-US" dirty="0" err="1" smtClean="0"/>
              <a:t>simulacij</a:t>
            </a: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893135" y="127590"/>
            <a:ext cx="2722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RADMON </a:t>
            </a:r>
            <a:r>
              <a:rPr lang="en-US" dirty="0" err="1" smtClean="0"/>
              <a:t>rezultati</a:t>
            </a:r>
            <a:r>
              <a:rPr lang="en-US" dirty="0" smtClean="0"/>
              <a:t> do 2018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435395" y="3657600"/>
            <a:ext cx="191386" cy="404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125433" y="2658140"/>
            <a:ext cx="2381693" cy="23816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934047" y="5784112"/>
            <a:ext cx="2477386" cy="329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258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1262-72F6-49CA-A1AB-3B6ED8E473EE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67" y="723572"/>
            <a:ext cx="5630545" cy="39228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3647" y="5295014"/>
            <a:ext cx="103546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DMILL: </a:t>
            </a:r>
            <a:r>
              <a:rPr lang="en-US" dirty="0" err="1" smtClean="0"/>
              <a:t>še</a:t>
            </a:r>
            <a:r>
              <a:rPr lang="en-US" dirty="0" smtClean="0"/>
              <a:t> </a:t>
            </a:r>
            <a:r>
              <a:rPr lang="en-US" dirty="0" err="1" smtClean="0"/>
              <a:t>vedno</a:t>
            </a:r>
            <a:r>
              <a:rPr lang="en-US" dirty="0" smtClean="0"/>
              <a:t> </a:t>
            </a:r>
            <a:r>
              <a:rPr lang="en-US" dirty="0" err="1" smtClean="0"/>
              <a:t>bolj</a:t>
            </a:r>
            <a:r>
              <a:rPr lang="en-US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manj</a:t>
            </a:r>
            <a:r>
              <a:rPr lang="en-US" dirty="0" smtClean="0"/>
              <a:t> </a:t>
            </a:r>
            <a:r>
              <a:rPr lang="en-US" dirty="0" err="1" smtClean="0"/>
              <a:t>skladno</a:t>
            </a:r>
            <a:r>
              <a:rPr lang="en-US" dirty="0" smtClean="0"/>
              <a:t> z </a:t>
            </a:r>
            <a:r>
              <a:rPr lang="az-Cyrl-AZ" dirty="0" smtClean="0"/>
              <a:t>Ф</a:t>
            </a:r>
            <a:r>
              <a:rPr lang="en-US" dirty="0" err="1" smtClean="0"/>
              <a:t>th</a:t>
            </a:r>
            <a:r>
              <a:rPr lang="en-US" dirty="0" smtClean="0"/>
              <a:t> = 0</a:t>
            </a:r>
          </a:p>
          <a:p>
            <a:endParaRPr lang="en-US" dirty="0" smtClean="0"/>
          </a:p>
          <a:p>
            <a:r>
              <a:rPr lang="en-US" dirty="0" err="1" smtClean="0"/>
              <a:t>Nekaj</a:t>
            </a:r>
            <a:r>
              <a:rPr lang="en-US" dirty="0" smtClean="0"/>
              <a:t> </a:t>
            </a:r>
            <a:r>
              <a:rPr lang="en-US" dirty="0" err="1" smtClean="0"/>
              <a:t>malega</a:t>
            </a:r>
            <a:r>
              <a:rPr lang="en-US" dirty="0" smtClean="0"/>
              <a:t> se </a:t>
            </a:r>
            <a:r>
              <a:rPr lang="en-US" dirty="0" err="1" smtClean="0"/>
              <a:t>morda</a:t>
            </a:r>
            <a:r>
              <a:rPr lang="en-US" dirty="0" smtClean="0"/>
              <a:t> </a:t>
            </a:r>
            <a:r>
              <a:rPr lang="en-US" dirty="0" err="1" smtClean="0"/>
              <a:t>vidi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“Cryostat”, </a:t>
            </a:r>
            <a:r>
              <a:rPr lang="en-US" dirty="0" err="1" smtClean="0"/>
              <a:t>kjer</a:t>
            </a:r>
            <a:r>
              <a:rPr lang="en-US" dirty="0" smtClean="0"/>
              <a:t> </a:t>
            </a:r>
            <a:r>
              <a:rPr lang="en-US" dirty="0" err="1" smtClean="0"/>
              <a:t>tudi</a:t>
            </a:r>
            <a:r>
              <a:rPr lang="en-US" dirty="0" smtClean="0"/>
              <a:t> </a:t>
            </a:r>
            <a:r>
              <a:rPr lang="en-US" dirty="0" err="1" smtClean="0"/>
              <a:t>pričakujemo</a:t>
            </a:r>
            <a:r>
              <a:rPr lang="en-US" dirty="0" smtClean="0"/>
              <a:t> </a:t>
            </a:r>
            <a:r>
              <a:rPr lang="en-US" dirty="0" err="1" smtClean="0"/>
              <a:t>največ</a:t>
            </a:r>
            <a:r>
              <a:rPr lang="en-US" dirty="0" smtClean="0"/>
              <a:t> </a:t>
            </a:r>
            <a:r>
              <a:rPr lang="en-US" dirty="0" err="1" smtClean="0"/>
              <a:t>termičnih</a:t>
            </a:r>
            <a:r>
              <a:rPr lang="en-US" dirty="0" smtClean="0"/>
              <a:t> </a:t>
            </a:r>
            <a:r>
              <a:rPr lang="en-US" dirty="0" err="1" smtClean="0"/>
              <a:t>nevtronov</a:t>
            </a:r>
            <a:r>
              <a:rPr lang="en-US" dirty="0" smtClean="0"/>
              <a:t> (</a:t>
            </a:r>
            <a:r>
              <a:rPr lang="az-Cyrl-AZ" dirty="0" smtClean="0"/>
              <a:t>Ф</a:t>
            </a:r>
            <a:r>
              <a:rPr lang="en-US" dirty="0" err="1" smtClean="0"/>
              <a:t>th</a:t>
            </a:r>
            <a:r>
              <a:rPr lang="en-US" dirty="0" smtClean="0"/>
              <a:t>/</a:t>
            </a:r>
            <a:r>
              <a:rPr lang="az-Cyrl-AZ" dirty="0" smtClean="0"/>
              <a:t>Ф</a:t>
            </a:r>
            <a:r>
              <a:rPr lang="en-US" dirty="0" err="1" smtClean="0"/>
              <a:t>eq</a:t>
            </a:r>
            <a:r>
              <a:rPr lang="en-US" dirty="0" smtClean="0"/>
              <a:t> = 0.9)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890977" y="3710763"/>
            <a:ext cx="1435395" cy="2147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214" y="893134"/>
            <a:ext cx="5280342" cy="36788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41991" y="414669"/>
            <a:ext cx="2248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“Expected” </a:t>
            </a:r>
            <a:r>
              <a:rPr lang="en-US" dirty="0" err="1" smtClean="0"/>
              <a:t>če</a:t>
            </a:r>
            <a:r>
              <a:rPr lang="en-US" dirty="0" smtClean="0"/>
              <a:t> </a:t>
            </a:r>
            <a:r>
              <a:rPr lang="en-US" dirty="0" err="1" smtClean="0"/>
              <a:t>Фth</a:t>
            </a:r>
            <a:r>
              <a:rPr lang="en-US" dirty="0" smtClean="0"/>
              <a:t> = 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201787" y="588335"/>
            <a:ext cx="2904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Expected </a:t>
            </a:r>
            <a:r>
              <a:rPr lang="en-US" dirty="0" err="1" smtClean="0"/>
              <a:t>če</a:t>
            </a:r>
            <a:r>
              <a:rPr lang="en-US" dirty="0" smtClean="0"/>
              <a:t> </a:t>
            </a:r>
            <a:r>
              <a:rPr lang="en-US" dirty="0" err="1" smtClean="0"/>
              <a:t>Фth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simulacije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623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1262-72F6-49CA-A1AB-3B6ED8E473EE}" type="slidenum">
              <a:rPr lang="en-US" smtClean="0"/>
              <a:t>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50874" y="138222"/>
            <a:ext cx="1052589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RADMON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ITk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Konektorje</a:t>
            </a:r>
            <a:r>
              <a:rPr lang="en-US" dirty="0" smtClean="0"/>
              <a:t> in </a:t>
            </a:r>
            <a:r>
              <a:rPr lang="en-US" dirty="0" err="1" smtClean="0"/>
              <a:t>kable</a:t>
            </a:r>
            <a:r>
              <a:rPr lang="en-US" dirty="0" smtClean="0"/>
              <a:t> </a:t>
            </a:r>
            <a:r>
              <a:rPr lang="en-US" dirty="0" err="1" smtClean="0"/>
              <a:t>bo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imeti</a:t>
            </a:r>
            <a:r>
              <a:rPr lang="en-US" dirty="0" smtClean="0"/>
              <a:t> </a:t>
            </a:r>
            <a:r>
              <a:rPr lang="en-US" dirty="0" err="1" smtClean="0"/>
              <a:t>narejene</a:t>
            </a:r>
            <a:r>
              <a:rPr lang="en-US" dirty="0" smtClean="0"/>
              <a:t> do 1.1.2021, sensor </a:t>
            </a:r>
            <a:r>
              <a:rPr lang="en-US" dirty="0" err="1" smtClean="0"/>
              <a:t>boarde</a:t>
            </a:r>
            <a:r>
              <a:rPr lang="en-US" dirty="0" smtClean="0"/>
              <a:t> pa </a:t>
            </a:r>
            <a:r>
              <a:rPr lang="en-US" dirty="0" err="1" smtClean="0"/>
              <a:t>kasneje</a:t>
            </a:r>
            <a:r>
              <a:rPr lang="en-US" dirty="0" smtClean="0"/>
              <a:t>, </a:t>
            </a:r>
            <a:r>
              <a:rPr lang="en-US" dirty="0" err="1" smtClean="0"/>
              <a:t>ampak</a:t>
            </a:r>
            <a:r>
              <a:rPr lang="en-US" dirty="0" smtClean="0"/>
              <a:t> ne </a:t>
            </a:r>
            <a:r>
              <a:rPr lang="en-US" dirty="0" err="1" smtClean="0"/>
              <a:t>vem</a:t>
            </a:r>
            <a:r>
              <a:rPr lang="en-US" dirty="0" smtClean="0"/>
              <a:t> </a:t>
            </a:r>
            <a:r>
              <a:rPr lang="en-US" dirty="0" err="1" smtClean="0"/>
              <a:t>še</a:t>
            </a:r>
            <a:r>
              <a:rPr lang="en-US" dirty="0" smtClean="0"/>
              <a:t> </a:t>
            </a:r>
            <a:r>
              <a:rPr lang="en-US" dirty="0" err="1" smtClean="0"/>
              <a:t>kdaj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Lokacije</a:t>
            </a:r>
            <a:r>
              <a:rPr lang="en-US" dirty="0" smtClean="0"/>
              <a:t> </a:t>
            </a:r>
            <a:r>
              <a:rPr lang="en-US" dirty="0" err="1" smtClean="0"/>
              <a:t>še</a:t>
            </a:r>
            <a:r>
              <a:rPr lang="en-US" dirty="0" smtClean="0"/>
              <a:t> </a:t>
            </a:r>
            <a:r>
              <a:rPr lang="en-US" dirty="0" err="1" smtClean="0"/>
              <a:t>niso</a:t>
            </a:r>
            <a:r>
              <a:rPr lang="en-US" dirty="0" smtClean="0"/>
              <a:t> </a:t>
            </a:r>
            <a:r>
              <a:rPr lang="en-US" dirty="0" err="1" smtClean="0"/>
              <a:t>dokončno</a:t>
            </a:r>
            <a:r>
              <a:rPr lang="en-US" dirty="0" smtClean="0"/>
              <a:t> </a:t>
            </a:r>
            <a:r>
              <a:rPr lang="en-US" dirty="0" err="1" smtClean="0"/>
              <a:t>določene</a:t>
            </a:r>
            <a:r>
              <a:rPr lang="en-US" dirty="0" smtClean="0"/>
              <a:t>, </a:t>
            </a:r>
            <a:r>
              <a:rPr lang="en-US" dirty="0" err="1" smtClean="0"/>
              <a:t>ampak</a:t>
            </a:r>
            <a:r>
              <a:rPr lang="en-US" dirty="0" smtClean="0"/>
              <a:t> </a:t>
            </a:r>
            <a:r>
              <a:rPr lang="en-US" dirty="0" err="1" smtClean="0"/>
              <a:t>zdaj</a:t>
            </a:r>
            <a:r>
              <a:rPr lang="en-US" dirty="0" smtClean="0"/>
              <a:t> je plan (</a:t>
            </a:r>
            <a:r>
              <a:rPr lang="en-US" dirty="0" err="1" smtClean="0"/>
              <a:t>naslednji</a:t>
            </a:r>
            <a:r>
              <a:rPr lang="en-US" dirty="0" smtClean="0"/>
              <a:t> slide), da se </a:t>
            </a:r>
            <a:r>
              <a:rPr lang="en-US" dirty="0" err="1" smtClean="0"/>
              <a:t>bodo</a:t>
            </a:r>
            <a:r>
              <a:rPr lang="en-US" dirty="0" smtClean="0"/>
              <a:t> s tem </a:t>
            </a:r>
            <a:r>
              <a:rPr lang="en-US" dirty="0" err="1" smtClean="0"/>
              <a:t>ukvarjali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strip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detektorjih</a:t>
            </a:r>
            <a:r>
              <a:rPr lang="en-US" dirty="0" smtClean="0"/>
              <a:t> (</a:t>
            </a:r>
            <a:r>
              <a:rPr lang="en-US" dirty="0" err="1" smtClean="0"/>
              <a:t>kontakt</a:t>
            </a:r>
            <a:r>
              <a:rPr lang="en-US" dirty="0" smtClean="0"/>
              <a:t> je Marcel </a:t>
            </a:r>
            <a:r>
              <a:rPr lang="en-US" dirty="0" err="1" smtClean="0"/>
              <a:t>Vreeswijk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Radfeti</a:t>
            </a:r>
            <a:r>
              <a:rPr lang="en-US" dirty="0" smtClean="0"/>
              <a:t>:  </a:t>
            </a:r>
            <a:r>
              <a:rPr lang="en-US" dirty="0" err="1" smtClean="0"/>
              <a:t>Ravotti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še</a:t>
            </a:r>
            <a:r>
              <a:rPr lang="en-US" dirty="0" smtClean="0"/>
              <a:t> </a:t>
            </a:r>
            <a:r>
              <a:rPr lang="en-US" dirty="0" err="1" smtClean="0"/>
              <a:t>nekaj</a:t>
            </a:r>
            <a:r>
              <a:rPr lang="en-US" dirty="0" smtClean="0"/>
              <a:t> </a:t>
            </a:r>
            <a:r>
              <a:rPr lang="en-US" dirty="0" err="1" smtClean="0"/>
              <a:t>takih</a:t>
            </a:r>
            <a:r>
              <a:rPr lang="en-US" dirty="0" smtClean="0"/>
              <a:t>, </a:t>
            </a:r>
            <a:r>
              <a:rPr lang="en-US" dirty="0" err="1" smtClean="0"/>
              <a:t>kot</a:t>
            </a:r>
            <a:r>
              <a:rPr lang="en-US" dirty="0" smtClean="0"/>
              <a:t> </a:t>
            </a:r>
            <a:r>
              <a:rPr lang="en-US" dirty="0" err="1" smtClean="0"/>
              <a:t>jih</a:t>
            </a:r>
            <a:r>
              <a:rPr lang="en-US" dirty="0" smtClean="0"/>
              <a:t> </a:t>
            </a:r>
            <a:r>
              <a:rPr lang="en-US" dirty="0" err="1" smtClean="0"/>
              <a:t>uporabljamo</a:t>
            </a:r>
            <a:r>
              <a:rPr lang="en-US" dirty="0" smtClean="0"/>
              <a:t> </a:t>
            </a:r>
            <a:r>
              <a:rPr lang="en-US" dirty="0" err="1" smtClean="0"/>
              <a:t>zdaj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Nurfet</a:t>
            </a:r>
            <a:r>
              <a:rPr lang="en-US" dirty="0" smtClean="0"/>
              <a:t>: problem </a:t>
            </a:r>
            <a:r>
              <a:rPr lang="en-US" dirty="0" err="1" smtClean="0"/>
              <a:t>bo</a:t>
            </a:r>
            <a:r>
              <a:rPr lang="en-US" dirty="0" smtClean="0"/>
              <a:t> </a:t>
            </a:r>
            <a:r>
              <a:rPr lang="en-US" dirty="0" err="1" smtClean="0"/>
              <a:t>kalibracija</a:t>
            </a:r>
            <a:r>
              <a:rPr lang="en-US" dirty="0" smtClean="0"/>
              <a:t> s </a:t>
            </a:r>
            <a:r>
              <a:rPr lang="en-US" dirty="0" err="1" smtClean="0"/>
              <a:t>protoni</a:t>
            </a:r>
            <a:r>
              <a:rPr lang="en-US" dirty="0" smtClean="0"/>
              <a:t>,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rni</a:t>
            </a:r>
            <a:r>
              <a:rPr lang="en-US" dirty="0" smtClean="0"/>
              <a:t> PS </a:t>
            </a:r>
            <a:r>
              <a:rPr lang="en-US" dirty="0" err="1" smtClean="0"/>
              <a:t>naslednji</a:t>
            </a:r>
            <a:r>
              <a:rPr lang="en-US" dirty="0" smtClean="0"/>
              <a:t>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leti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088" y="2588670"/>
            <a:ext cx="4444410" cy="30202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125" y="2658258"/>
            <a:ext cx="4476306" cy="31186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24223" y="4274288"/>
            <a:ext cx="764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nurfet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91647" y="3795823"/>
            <a:ext cx="56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61237" y="5667153"/>
            <a:ext cx="8488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Nurfet</a:t>
            </a:r>
            <a:r>
              <a:rPr lang="en-US" dirty="0" smtClean="0"/>
              <a:t>: </a:t>
            </a:r>
            <a:r>
              <a:rPr lang="en-US" dirty="0" err="1" smtClean="0"/>
              <a:t>več</a:t>
            </a:r>
            <a:r>
              <a:rPr lang="en-US" dirty="0" smtClean="0"/>
              <a:t> </a:t>
            </a:r>
            <a:r>
              <a:rPr lang="en-US" dirty="0" err="1" smtClean="0"/>
              <a:t>annealinga</a:t>
            </a:r>
            <a:r>
              <a:rPr lang="en-US" dirty="0" smtClean="0"/>
              <a:t> </a:t>
            </a:r>
            <a:r>
              <a:rPr lang="en-US" dirty="0" err="1" smtClean="0"/>
              <a:t>ampak</a:t>
            </a:r>
            <a:r>
              <a:rPr lang="en-US" dirty="0" smtClean="0"/>
              <a:t> </a:t>
            </a:r>
            <a:r>
              <a:rPr lang="en-US" dirty="0" err="1" smtClean="0"/>
              <a:t>tudi</a:t>
            </a:r>
            <a:r>
              <a:rPr lang="en-US" dirty="0" smtClean="0"/>
              <a:t> </a:t>
            </a:r>
            <a:r>
              <a:rPr lang="en-US" dirty="0" err="1" smtClean="0"/>
              <a:t>precej</a:t>
            </a:r>
            <a:r>
              <a:rPr lang="en-US" dirty="0" smtClean="0"/>
              <a:t> </a:t>
            </a:r>
            <a:r>
              <a:rPr lang="en-US" dirty="0" err="1" smtClean="0"/>
              <a:t>višja</a:t>
            </a:r>
            <a:r>
              <a:rPr lang="en-US" dirty="0" smtClean="0"/>
              <a:t> </a:t>
            </a:r>
            <a:r>
              <a:rPr lang="en-US" dirty="0" err="1" smtClean="0"/>
              <a:t>doza</a:t>
            </a:r>
            <a:r>
              <a:rPr lang="en-US" dirty="0" smtClean="0"/>
              <a:t> (REM </a:t>
            </a:r>
            <a:r>
              <a:rPr lang="en-US" dirty="0" err="1" smtClean="0"/>
              <a:t>cca</a:t>
            </a:r>
            <a:r>
              <a:rPr lang="en-US" dirty="0" smtClean="0"/>
              <a:t> 30 </a:t>
            </a:r>
            <a:r>
              <a:rPr lang="en-US" dirty="0" err="1" smtClean="0"/>
              <a:t>kGy</a:t>
            </a:r>
            <a:r>
              <a:rPr lang="en-US" dirty="0" smtClean="0"/>
              <a:t>, </a:t>
            </a:r>
            <a:r>
              <a:rPr lang="en-US" dirty="0" err="1" smtClean="0"/>
              <a:t>nurfet</a:t>
            </a:r>
            <a:r>
              <a:rPr lang="en-US" dirty="0" smtClean="0"/>
              <a:t> pa ~ 100 </a:t>
            </a:r>
            <a:r>
              <a:rPr lang="en-US" dirty="0" err="1" smtClean="0"/>
              <a:t>kGy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607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10633"/>
          <a:stretch/>
        </p:blipFill>
        <p:spPr>
          <a:xfrm>
            <a:off x="317464" y="286653"/>
            <a:ext cx="10876207" cy="3737648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8964808" y="984629"/>
            <a:ext cx="149726" cy="1497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946212" y="2302677"/>
            <a:ext cx="149726" cy="1497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56444" y="745858"/>
            <a:ext cx="149726" cy="1497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940554" y="2212861"/>
            <a:ext cx="149726" cy="14972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374572" y="4244320"/>
          <a:ext cx="5164992" cy="2632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2496">
                  <a:extLst>
                    <a:ext uri="{9D8B030D-6E8A-4147-A177-3AD203B41FA5}">
                      <a16:colId xmlns:a16="http://schemas.microsoft.com/office/drawing/2014/main" val="2276223053"/>
                    </a:ext>
                  </a:extLst>
                </a:gridCol>
                <a:gridCol w="2582496">
                  <a:extLst>
                    <a:ext uri="{9D8B030D-6E8A-4147-A177-3AD203B41FA5}">
                      <a16:colId xmlns:a16="http://schemas.microsoft.com/office/drawing/2014/main" val="3870076908"/>
                    </a:ext>
                  </a:extLst>
                </a:gridCol>
              </a:tblGrid>
              <a:tr h="1563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position/detector volume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Number of sensors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7852669"/>
                  </a:ext>
                </a:extLst>
              </a:tr>
              <a:tr h="3127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strip barrel outer </a:t>
                      </a:r>
                      <a:r>
                        <a:rPr lang="en-US" sz="1200" dirty="0" smtClean="0">
                          <a:effectLst/>
                        </a:rPr>
                        <a:t>cylinder, </a:t>
                      </a:r>
                      <a:r>
                        <a:rPr lang="en-US" sz="1200" dirty="0">
                          <a:effectLst/>
                        </a:rPr>
                        <a:t>z ~ 0, r = 1100 mm, one in each quadrant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4023296"/>
                  </a:ext>
                </a:extLst>
              </a:tr>
              <a:tr h="3127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strip endcap  side A </a:t>
                      </a:r>
                      <a:r>
                        <a:rPr lang="en-US" sz="1200" dirty="0" smtClean="0">
                          <a:effectLst/>
                        </a:rPr>
                        <a:t>(z ~ 3000 mm, r </a:t>
                      </a:r>
                      <a:r>
                        <a:rPr lang="en-US" sz="1200" dirty="0">
                          <a:effectLst/>
                        </a:rPr>
                        <a:t>~ 500 mm and r ~ 800 mm, in each quadrant)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4543183"/>
                  </a:ext>
                </a:extLst>
              </a:tr>
              <a:tr h="4302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Strip endcap side C </a:t>
                      </a:r>
                      <a:r>
                        <a:rPr lang="en-US" sz="1200" dirty="0" smtClean="0">
                          <a:effectLst/>
                        </a:rPr>
                        <a:t>(z ~ 3000 mm, r </a:t>
                      </a:r>
                      <a:r>
                        <a:rPr lang="en-US" sz="1200" dirty="0">
                          <a:effectLst/>
                        </a:rPr>
                        <a:t>~ 500 mm and r ~ 800 mm, in each quadrant)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7178537"/>
                  </a:ext>
                </a:extLst>
              </a:tr>
              <a:tr h="6204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Strip EC</a:t>
                      </a:r>
                      <a:r>
                        <a:rPr lang="en-US" sz="1200" baseline="0" dirty="0" smtClean="0">
                          <a:effectLst/>
                        </a:rPr>
                        <a:t> volume </a:t>
                      </a:r>
                      <a:r>
                        <a:rPr lang="en-US" sz="1200" dirty="0" smtClean="0">
                          <a:effectLst/>
                        </a:rPr>
                        <a:t>(r </a:t>
                      </a:r>
                      <a:r>
                        <a:rPr lang="en-US" sz="1200" baseline="0" dirty="0" smtClean="0">
                          <a:effectLst/>
                        </a:rPr>
                        <a:t> ~ 600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mm, z ~ 1400 mm in each quadrant, on side A and C)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3808222"/>
                  </a:ext>
                </a:extLst>
              </a:tr>
              <a:tr h="1563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1910620"/>
                  </a:ext>
                </a:extLst>
              </a:tr>
              <a:tr h="1563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590380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621078" y="433783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</a:t>
            </a:r>
            <a:r>
              <a:rPr lang="en-US" dirty="0" err="1"/>
              <a:t>Radmons</a:t>
            </a:r>
            <a:r>
              <a:rPr lang="en-US" dirty="0"/>
              <a:t> were </a:t>
            </a:r>
            <a:r>
              <a:rPr lang="en-US" dirty="0" err="1"/>
              <a:t>rediscussed</a:t>
            </a:r>
            <a:r>
              <a:rPr lang="en-US" dirty="0"/>
              <a:t> in the interfacing meeting. It was (pre-)decided, to investigate the following option: </a:t>
            </a:r>
            <a:br>
              <a:rPr lang="en-US" dirty="0"/>
            </a:br>
            <a:r>
              <a:rPr lang="en-US" dirty="0"/>
              <a:t>1) at high z (300cm) the </a:t>
            </a:r>
            <a:r>
              <a:rPr lang="en-US" dirty="0" err="1"/>
              <a:t>radmons</a:t>
            </a:r>
            <a:r>
              <a:rPr lang="en-US" dirty="0"/>
              <a:t> will be put outside the BH, thus NOT on the EC stiff disk. </a:t>
            </a:r>
            <a:br>
              <a:rPr lang="en-US" dirty="0"/>
            </a:br>
            <a:r>
              <a:rPr lang="en-US" dirty="0"/>
              <a:t>2) </a:t>
            </a:r>
            <a:r>
              <a:rPr lang="en-US" dirty="0" smtClean="0"/>
              <a:t>placed </a:t>
            </a:r>
            <a:r>
              <a:rPr lang="en-US" dirty="0"/>
              <a:t>around z=160cm inside the EC (radius to be set, see below). </a:t>
            </a:r>
            <a:br>
              <a:rPr lang="en-US" dirty="0"/>
            </a:br>
            <a:r>
              <a:rPr lang="en-US" dirty="0"/>
              <a:t>3) the one at z=0 will be placed just outside the OC.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1262-72F6-49CA-A1AB-3B6ED8E473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49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299</Words>
  <Application>Microsoft Office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MS Mincho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IJS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 Mandić</dc:creator>
  <cp:lastModifiedBy>Igor Mandić</cp:lastModifiedBy>
  <cp:revision>30</cp:revision>
  <dcterms:created xsi:type="dcterms:W3CDTF">2019-01-09T08:56:24Z</dcterms:created>
  <dcterms:modified xsi:type="dcterms:W3CDTF">2019-01-11T12:55:05Z</dcterms:modified>
</cp:coreProperties>
</file>