
<file path=[Content_Types].xml><?xml version="1.0" encoding="utf-8"?>
<Types xmlns="http://schemas.openxmlformats.org/package/2006/content-types">
  <Default Extension="xml" ContentType="application/xml"/>
  <Default Extension="xls" ContentType="application/vnd.ms-exce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9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9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3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9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EEDB-3341-5A4B-84C2-99A2D58EEECD}" type="datetimeFigureOut">
              <a:rPr lang="en-US" smtClean="0"/>
              <a:t>25. 01. 19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09424-B140-B546-80C7-EF417242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5.png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336" y="660400"/>
            <a:ext cx="5678245" cy="5545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Peel tests - neutron irradiated  flexes 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6780" y="1608311"/>
            <a:ext cx="67505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amples – </a:t>
            </a:r>
            <a:r>
              <a:rPr lang="en-US" dirty="0" err="1" smtClean="0"/>
              <a:t>coverlayer</a:t>
            </a:r>
            <a:r>
              <a:rPr lang="en-US" dirty="0" smtClean="0"/>
              <a:t> on copper</a:t>
            </a:r>
          </a:p>
          <a:p>
            <a:r>
              <a:rPr lang="en-US" dirty="0" smtClean="0"/>
              <a:t>Irradiated to 2 10</a:t>
            </a:r>
            <a:r>
              <a:rPr lang="en-US" baseline="30000" dirty="0" smtClean="0"/>
              <a:t>15</a:t>
            </a:r>
            <a:r>
              <a:rPr lang="en-US" dirty="0" smtClean="0"/>
              <a:t> ncm</a:t>
            </a:r>
            <a:r>
              <a:rPr lang="en-US" baseline="30000" dirty="0" smtClean="0"/>
              <a:t>-2,  </a:t>
            </a:r>
            <a:r>
              <a:rPr lang="en-US" dirty="0" smtClean="0"/>
              <a:t>≈  20 </a:t>
            </a:r>
            <a:r>
              <a:rPr lang="en-US" dirty="0" err="1" smtClean="0"/>
              <a:t>kGy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Peel tester KJ</a:t>
            </a:r>
            <a:r>
              <a:rPr lang="en-US" dirty="0"/>
              <a:t>-1065B Computer type </a:t>
            </a:r>
            <a:r>
              <a:rPr lang="en-US" dirty="0" smtClean="0"/>
              <a:t>Peeling strength tester</a:t>
            </a:r>
            <a:endParaRPr lang="en-US" dirty="0"/>
          </a:p>
          <a:p>
            <a:r>
              <a:rPr lang="en-US" dirty="0" smtClean="0"/>
              <a:t> Sample width 50mm</a:t>
            </a:r>
          </a:p>
          <a:p>
            <a:r>
              <a:rPr lang="en-US" dirty="0" smtClean="0"/>
              <a:t>Peel speed 10 mm/min</a:t>
            </a:r>
          </a:p>
          <a:p>
            <a:r>
              <a:rPr lang="en-US" dirty="0" smtClean="0"/>
              <a:t>Force averaged over 30 mmm length </a:t>
            </a:r>
            <a:endParaRPr lang="en-US" dirty="0"/>
          </a:p>
        </p:txBody>
      </p:sp>
      <p:pic>
        <p:nvPicPr>
          <p:cNvPr id="6" name="Picture 5" descr="peel-tester-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012" y="3220016"/>
            <a:ext cx="3436552" cy="257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806323"/>
              </p:ext>
            </p:extLst>
          </p:nvPr>
        </p:nvGraphicFramePr>
        <p:xfrm>
          <a:off x="406631" y="1343231"/>
          <a:ext cx="3941903" cy="3656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956300" imgH="5524500" progId="Word.Document.12">
                  <p:embed/>
                </p:oleObj>
              </mc:Choice>
              <mc:Fallback>
                <p:oleObj name="Document" r:id="rId3" imgW="5956300" imgH="552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631" y="1343231"/>
                        <a:ext cx="3941903" cy="3656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8063"/>
              </p:ext>
            </p:extLst>
          </p:nvPr>
        </p:nvGraphicFramePr>
        <p:xfrm>
          <a:off x="4900729" y="832419"/>
          <a:ext cx="3924294" cy="416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5956300" imgH="6324600" progId="Word.Document.12">
                  <p:embed/>
                </p:oleObj>
              </mc:Choice>
              <mc:Fallback>
                <p:oleObj name="Document" r:id="rId5" imgW="5956300" imgH="632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0729" y="832419"/>
                        <a:ext cx="3924294" cy="4166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4876" y="566035"/>
            <a:ext cx="131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4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031" r="-32031"/>
          <a:stretch>
            <a:fillRect/>
          </a:stretch>
        </p:blipFill>
        <p:spPr>
          <a:xfrm>
            <a:off x="457200" y="537158"/>
            <a:ext cx="9641892" cy="5302669"/>
          </a:xfrm>
        </p:spPr>
      </p:pic>
    </p:spTree>
    <p:extLst>
      <p:ext uri="{BB962C8B-B14F-4D97-AF65-F5344CB8AC3E}">
        <p14:creationId xmlns:p14="http://schemas.microsoft.com/office/powerpoint/2010/main" val="307322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30441"/>
              </p:ext>
            </p:extLst>
          </p:nvPr>
        </p:nvGraphicFramePr>
        <p:xfrm>
          <a:off x="5811849" y="2329499"/>
          <a:ext cx="2592859" cy="32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3" imgW="1663700" imgH="2108200" progId="Excel.Sheet.12">
                  <p:embed/>
                </p:oleObj>
              </mc:Choice>
              <mc:Fallback>
                <p:oleObj name="Worksheet" r:id="rId3" imgW="1663700" imgH="210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1849" y="2329499"/>
                        <a:ext cx="2592859" cy="3285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71610"/>
              </p:ext>
            </p:extLst>
          </p:nvPr>
        </p:nvGraphicFramePr>
        <p:xfrm>
          <a:off x="358926" y="2697127"/>
          <a:ext cx="4418872" cy="244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5" imgW="2705100" imgH="1498600" progId="Excel.Sheet.8">
                  <p:embed/>
                </p:oleObj>
              </mc:Choice>
              <mc:Fallback>
                <p:oleObj name="Worksheet" r:id="rId5" imgW="2705100" imgH="1498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926" y="2697127"/>
                        <a:ext cx="4418872" cy="244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91949" y="2329499"/>
            <a:ext cx="147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 – 600 </a:t>
            </a:r>
            <a:r>
              <a:rPr lang="en-US" dirty="0" err="1" smtClean="0"/>
              <a:t>kGy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98387" y="1554857"/>
            <a:ext cx="1945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irradiated</a:t>
            </a:r>
          </a:p>
          <a:p>
            <a:r>
              <a:rPr lang="en-US" dirty="0"/>
              <a:t>2</a:t>
            </a:r>
            <a:r>
              <a:rPr lang="en-US" dirty="0" smtClean="0"/>
              <a:t> 10</a:t>
            </a:r>
            <a:r>
              <a:rPr lang="en-US" baseline="30000" dirty="0" smtClean="0"/>
              <a:t>15</a:t>
            </a:r>
            <a:r>
              <a:rPr lang="en-US" dirty="0" smtClean="0"/>
              <a:t> ncm</a:t>
            </a:r>
            <a:r>
              <a:rPr lang="en-US" baseline="30000" dirty="0" smtClean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3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63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Document</vt:lpstr>
      <vt:lpstr>Worksheet</vt:lpstr>
      <vt:lpstr>Peel tests - neutron irradiated  flexes  </vt:lpstr>
      <vt:lpstr>PowerPoint Presentation</vt:lpstr>
      <vt:lpstr>PowerPoint Presentation</vt:lpstr>
      <vt:lpstr>Test results</vt:lpstr>
    </vt:vector>
  </TitlesOfParts>
  <Company>Jožef Stefan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Peel tests - neutron irradiated  flexes  </dc:title>
  <dc:creator>Vladimir Cindro</dc:creator>
  <cp:lastModifiedBy>Vladimir Cindro</cp:lastModifiedBy>
  <cp:revision>4</cp:revision>
  <dcterms:created xsi:type="dcterms:W3CDTF">2019-01-25T12:14:43Z</dcterms:created>
  <dcterms:modified xsi:type="dcterms:W3CDTF">2019-01-25T12:49:14Z</dcterms:modified>
</cp:coreProperties>
</file>