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18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8A00-1561-B945-816C-34B904F82B25}" type="datetimeFigureOut">
              <a:rPr lang="en-US" smtClean="0"/>
              <a:t>14/02/20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A716-EAF8-3441-804B-7A6D3DB4E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98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8A00-1561-B945-816C-34B904F82B25}" type="datetimeFigureOut">
              <a:rPr lang="en-US" smtClean="0"/>
              <a:t>14/02/20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A716-EAF8-3441-804B-7A6D3DB4E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65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8A00-1561-B945-816C-34B904F82B25}" type="datetimeFigureOut">
              <a:rPr lang="en-US" smtClean="0"/>
              <a:t>14/02/20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A716-EAF8-3441-804B-7A6D3DB4E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22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8A00-1561-B945-816C-34B904F82B25}" type="datetimeFigureOut">
              <a:rPr lang="en-US" smtClean="0"/>
              <a:t>14/02/20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A716-EAF8-3441-804B-7A6D3DB4E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49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8A00-1561-B945-816C-34B904F82B25}" type="datetimeFigureOut">
              <a:rPr lang="en-US" smtClean="0"/>
              <a:t>14/02/20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A716-EAF8-3441-804B-7A6D3DB4E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53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8A00-1561-B945-816C-34B904F82B25}" type="datetimeFigureOut">
              <a:rPr lang="en-US" smtClean="0"/>
              <a:t>14/02/20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A716-EAF8-3441-804B-7A6D3DB4E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311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8A00-1561-B945-816C-34B904F82B25}" type="datetimeFigureOut">
              <a:rPr lang="en-US" smtClean="0"/>
              <a:t>14/02/20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A716-EAF8-3441-804B-7A6D3DB4E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43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8A00-1561-B945-816C-34B904F82B25}" type="datetimeFigureOut">
              <a:rPr lang="en-US" smtClean="0"/>
              <a:t>14/02/20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A716-EAF8-3441-804B-7A6D3DB4E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02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8A00-1561-B945-816C-34B904F82B25}" type="datetimeFigureOut">
              <a:rPr lang="en-US" smtClean="0"/>
              <a:t>14/02/20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A716-EAF8-3441-804B-7A6D3DB4E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82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8A00-1561-B945-816C-34B904F82B25}" type="datetimeFigureOut">
              <a:rPr lang="en-US" smtClean="0"/>
              <a:t>14/02/20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A716-EAF8-3441-804B-7A6D3DB4E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702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8A00-1561-B945-816C-34B904F82B25}" type="datetimeFigureOut">
              <a:rPr lang="en-US" smtClean="0"/>
              <a:t>14/02/20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A716-EAF8-3441-804B-7A6D3DB4E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510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18A00-1561-B945-816C-34B904F82B25}" type="datetimeFigureOut">
              <a:rPr lang="en-US" smtClean="0"/>
              <a:t>14/02/20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4A716-EAF8-3441-804B-7A6D3DB4E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32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7518" y="826042"/>
            <a:ext cx="1533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Annealing CCE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65803" y="1535900"/>
            <a:ext cx="72359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“request from the reviewers to look into the dependence of the CCE on the </a:t>
            </a:r>
          </a:p>
          <a:p>
            <a:r>
              <a:rPr lang="en-US" dirty="0" smtClean="0"/>
              <a:t>thermal history of the detector</a:t>
            </a:r>
            <a:r>
              <a:rPr lang="mr-IN" dirty="0" smtClean="0"/>
              <a:t>…</a:t>
            </a:r>
            <a:r>
              <a:rPr lang="en-US" dirty="0" smtClean="0"/>
              <a:t> 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864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Temperatura</a:t>
            </a:r>
            <a:r>
              <a:rPr lang="en-US" dirty="0" smtClean="0"/>
              <a:t> v EC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21498" r="-2149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01477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00" y="2794000"/>
            <a:ext cx="8661400" cy="125730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872789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54902" y="530147"/>
            <a:ext cx="20755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3 </a:t>
            </a:r>
            <a:r>
              <a:rPr lang="en-US" sz="3600" dirty="0" err="1" smtClean="0"/>
              <a:t>scenariji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22265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29</Words>
  <Application>Microsoft Macintosh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Temperatura v EC</vt:lpstr>
      <vt:lpstr>PowerPoint Presentation</vt:lpstr>
    </vt:vector>
  </TitlesOfParts>
  <Company>Jožef Stefan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Vladimir Cindro</dc:creator>
  <cp:lastModifiedBy>Vladimir Cindro</cp:lastModifiedBy>
  <cp:revision>3</cp:revision>
  <dcterms:created xsi:type="dcterms:W3CDTF">2020-02-14T07:41:16Z</dcterms:created>
  <dcterms:modified xsi:type="dcterms:W3CDTF">2020-02-14T08:05:44Z</dcterms:modified>
</cp:coreProperties>
</file>