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8" r:id="rId9"/>
    <p:sldId id="270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A2C2-6B2D-FD4B-B66C-B14E8435A3BD}" type="datetimeFigureOut">
              <a:rPr lang="en-US" smtClean="0"/>
              <a:t>09/02/21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BA08-E042-6749-A0EC-DDB1ABF9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1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C8DDA-74D2-514C-81E9-905C67EFED17}" type="datetimeFigureOut">
              <a:rPr lang="en-US" smtClean="0"/>
              <a:t>09/02/21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DB0C9-D430-4D43-A88E-5840A6FF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4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DB0C9-D430-4D43-A88E-5840A6FF4D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1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8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2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4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1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9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8D4DB-4228-B745-A9FA-6FB2E0E7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5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636" y="16158"/>
            <a:ext cx="7772400" cy="12234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Ljubljana status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Vladimir Cindro, </a:t>
            </a:r>
            <a:r>
              <a:rPr lang="en-US" dirty="0" err="1" smtClean="0"/>
              <a:t>ITk</a:t>
            </a:r>
            <a:r>
              <a:rPr lang="en-US" dirty="0" smtClean="0"/>
              <a:t> strip meeting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967" y="680343"/>
            <a:ext cx="80171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CCE of  8 </a:t>
            </a:r>
            <a:r>
              <a:rPr lang="en-US" sz="2400" dirty="0"/>
              <a:t>minis measured</a:t>
            </a:r>
            <a:r>
              <a:rPr lang="en-US" sz="2400" dirty="0" smtClean="0"/>
              <a:t>, all from preproduction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all results above the threshold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c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7" y="1810703"/>
            <a:ext cx="6821018" cy="43641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405966" y="4787965"/>
            <a:ext cx="0" cy="47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67319" y="4444549"/>
            <a:ext cx="108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9183" r="3281" b="31223"/>
          <a:stretch/>
        </p:blipFill>
        <p:spPr>
          <a:xfrm>
            <a:off x="457200" y="387842"/>
            <a:ext cx="8229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8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CCE_Ljublja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4700"/>
            <a:ext cx="7290816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2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Petal Tapes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68401"/>
            <a:ext cx="7886700" cy="1523285"/>
          </a:xfrm>
        </p:spPr>
        <p:txBody>
          <a:bodyPr>
            <a:noAutofit/>
          </a:bodyPr>
          <a:lstStyle/>
          <a:p>
            <a:r>
              <a:rPr lang="en-GB" sz="2400" dirty="0" smtClean="0"/>
              <a:t>Design changes:</a:t>
            </a:r>
          </a:p>
          <a:p>
            <a:pPr lvl="1"/>
            <a:r>
              <a:rPr lang="en-GB" sz="2400" dirty="0"/>
              <a:t>m</a:t>
            </a:r>
            <a:r>
              <a:rPr lang="en-GB" sz="2400" dirty="0" smtClean="0"/>
              <a:t>inor </a:t>
            </a:r>
            <a:r>
              <a:rPr lang="en-GB" sz="2400" dirty="0"/>
              <a:t>changes </a:t>
            </a:r>
            <a:endParaRPr lang="en-GB" sz="2400" dirty="0" smtClean="0"/>
          </a:p>
          <a:p>
            <a:pPr lvl="1"/>
            <a:r>
              <a:rPr lang="en-GB" sz="2400" dirty="0" smtClean="0"/>
              <a:t>rotate </a:t>
            </a:r>
            <a:r>
              <a:rPr lang="en-GB" sz="2400" dirty="0"/>
              <a:t>the position of the modules which means rotate the lines along the </a:t>
            </a:r>
            <a:r>
              <a:rPr lang="en-GB" sz="2400" dirty="0" err="1"/>
              <a:t>bustape</a:t>
            </a:r>
            <a:r>
              <a:rPr lang="en-GB" sz="2400" dirty="0"/>
              <a:t>. This comes from </a:t>
            </a:r>
            <a:r>
              <a:rPr lang="en-GB" sz="2400" dirty="0" smtClean="0"/>
              <a:t>a </a:t>
            </a:r>
            <a:r>
              <a:rPr lang="en-GB" sz="2400" dirty="0"/>
              <a:t>wrong old petal CAD drawing.</a:t>
            </a:r>
            <a:endParaRPr lang="en-US" sz="2400" dirty="0" smtClean="0"/>
          </a:p>
          <a:p>
            <a:r>
              <a:rPr lang="en-GB" sz="2400" dirty="0" smtClean="0"/>
              <a:t>Need final </a:t>
            </a:r>
            <a:r>
              <a:rPr lang="en-GB" sz="2400" dirty="0"/>
              <a:t>petal CAD drawing, including the module (hybrids, </a:t>
            </a:r>
            <a:r>
              <a:rPr lang="en-GB" sz="2400" dirty="0" err="1"/>
              <a:t>powerboard</a:t>
            </a:r>
            <a:r>
              <a:rPr lang="en-GB" sz="2400" dirty="0"/>
              <a:t>) </a:t>
            </a:r>
            <a:r>
              <a:rPr lang="en-GB" sz="2400" dirty="0" smtClean="0"/>
              <a:t>description.</a:t>
            </a:r>
          </a:p>
          <a:p>
            <a:r>
              <a:rPr lang="en-GB" sz="2400" dirty="0" smtClean="0"/>
              <a:t>Complete design by end February, review and </a:t>
            </a:r>
            <a:r>
              <a:rPr lang="en-GB" sz="2400" dirty="0" smtClean="0">
                <a:solidFill>
                  <a:schemeClr val="accent2"/>
                </a:solidFill>
              </a:rPr>
              <a:t>submit mid-March.</a:t>
            </a:r>
          </a:p>
          <a:p>
            <a:r>
              <a:rPr lang="en-US" sz="2400" dirty="0" smtClean="0"/>
              <a:t>Pre-production = 5%, Yield factor=1.256 </a:t>
            </a:r>
            <a:r>
              <a:rPr lang="en-US" sz="2400" dirty="0" smtClean="0">
                <a:sym typeface="Wingdings" panose="05000000000000000000" pitchFamily="2" charset="2"/>
              </a:rPr>
              <a:t> 50 Tapes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Production </a:t>
            </a:r>
            <a:r>
              <a:rPr lang="en-US" sz="2400" dirty="0" err="1" smtClean="0">
                <a:sym typeface="Wingdings" panose="05000000000000000000" pitchFamily="2" charset="2"/>
              </a:rPr>
              <a:t>Elgoline</a:t>
            </a:r>
            <a:r>
              <a:rPr lang="en-US" sz="2400" dirty="0" smtClean="0">
                <a:sym typeface="Wingdings" panose="05000000000000000000" pitchFamily="2" charset="2"/>
              </a:rPr>
              <a:t> 2-3 months (first tapes earlier).</a:t>
            </a:r>
          </a:p>
          <a:p>
            <a:r>
              <a:rPr lang="en-US" sz="2400" dirty="0" err="1" smtClean="0">
                <a:sym typeface="Wingdings" panose="05000000000000000000" pitchFamily="2" charset="2"/>
              </a:rPr>
              <a:t>Elgoline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dostavil</a:t>
            </a:r>
            <a:r>
              <a:rPr lang="en-US" sz="2400" dirty="0" smtClean="0">
                <a:sym typeface="Wingdings" panose="05000000000000000000" pitchFamily="2" charset="2"/>
              </a:rPr>
              <a:t> 4+4 </a:t>
            </a:r>
            <a:r>
              <a:rPr lang="en-US" sz="2400" dirty="0" err="1" smtClean="0">
                <a:sym typeface="Wingdings" panose="05000000000000000000" pitchFamily="2" charset="2"/>
              </a:rPr>
              <a:t>flekse</a:t>
            </a:r>
            <a:r>
              <a:rPr lang="en-US" sz="2400" dirty="0" smtClean="0">
                <a:sym typeface="Wingdings" panose="05000000000000000000" pitchFamily="2" charset="2"/>
              </a:rPr>
              <a:t>, se </a:t>
            </a:r>
            <a:r>
              <a:rPr lang="en-US" sz="2400" dirty="0" err="1" smtClean="0">
                <a:sym typeface="Wingdings" panose="05000000000000000000" pitchFamily="2" charset="2"/>
              </a:rPr>
              <a:t>testirajo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err="1" smtClean="0">
                <a:sym typeface="Wingdings" panose="05000000000000000000" pitchFamily="2" charset="2"/>
              </a:rPr>
              <a:t>Vnos</a:t>
            </a:r>
            <a:r>
              <a:rPr lang="en-US" sz="2400" dirty="0" smtClean="0">
                <a:sym typeface="Wingdings" panose="05000000000000000000" pitchFamily="2" charset="2"/>
              </a:rPr>
              <a:t> v </a:t>
            </a:r>
            <a:r>
              <a:rPr lang="en-US" sz="2400" dirty="0" err="1" smtClean="0">
                <a:sym typeface="Wingdings" panose="05000000000000000000" pitchFamily="2" charset="2"/>
              </a:rPr>
              <a:t>databazo</a:t>
            </a:r>
            <a:r>
              <a:rPr lang="en-US" sz="2400" dirty="0" smtClean="0">
                <a:sym typeface="Wingdings" panose="05000000000000000000" pitchFamily="2" charset="2"/>
              </a:rPr>
              <a:t>!</a:t>
            </a:r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7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1811" b="1181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3588" b="13588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4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3976" b="1397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912" b="191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71" b="17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2154" b="2154"/>
          <a:stretch>
            <a:fillRect/>
          </a:stretch>
        </p:blipFill>
        <p:spPr>
          <a:xfrm>
            <a:off x="457200" y="984400"/>
            <a:ext cx="8229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11/10/20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Vladimir Cindro, ITk strip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D4DB-4228-B745-A9FA-6FB2E0E73E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192</Words>
  <Application>Microsoft Macintosh PowerPoint</Application>
  <PresentationFormat>On-screen Show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Ljubljana status </vt:lpstr>
      <vt:lpstr>PowerPoint Presentation</vt:lpstr>
      <vt:lpstr>Petal Tapes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Jožef Stefan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Ljubljana QA update</dc:title>
  <dc:creator>Vladimir Cindro</dc:creator>
  <cp:lastModifiedBy>Vladimir Cindro</cp:lastModifiedBy>
  <cp:revision>46</cp:revision>
  <dcterms:created xsi:type="dcterms:W3CDTF">2020-04-29T09:14:26Z</dcterms:created>
  <dcterms:modified xsi:type="dcterms:W3CDTF">2021-02-09T16:14:15Z</dcterms:modified>
</cp:coreProperties>
</file>