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6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7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2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2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4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7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8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3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9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3F0A4-6B5F-2440-BC23-3DF825E88F00}" type="datetimeFigureOut">
              <a:rPr lang="en-US" smtClean="0"/>
              <a:t>11/02/21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60F3F-54AC-9C4D-A841-F0BA7C15E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9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Petal flexi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rodukcija</a:t>
            </a:r>
            <a:r>
              <a:rPr lang="en-US" dirty="0" smtClean="0"/>
              <a:t> </a:t>
            </a:r>
            <a:r>
              <a:rPr lang="en-US" dirty="0" err="1" smtClean="0"/>
              <a:t>predserije</a:t>
            </a:r>
            <a:r>
              <a:rPr lang="en-US" dirty="0" smtClean="0"/>
              <a:t> </a:t>
            </a:r>
            <a:r>
              <a:rPr lang="en-US" dirty="0" err="1" smtClean="0"/>
              <a:t>naročilo</a:t>
            </a:r>
            <a:r>
              <a:rPr lang="en-US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polovica</a:t>
            </a:r>
            <a:r>
              <a:rPr lang="en-US" dirty="0" smtClean="0"/>
              <a:t> </a:t>
            </a:r>
            <a:r>
              <a:rPr lang="en-US" dirty="0" err="1" smtClean="0"/>
              <a:t>marca</a:t>
            </a:r>
            <a:r>
              <a:rPr lang="en-US" dirty="0" smtClean="0"/>
              <a:t> 2021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aročeno</a:t>
            </a:r>
            <a:r>
              <a:rPr lang="en-US" dirty="0" smtClean="0"/>
              <a:t> </a:t>
            </a:r>
            <a:r>
              <a:rPr lang="en-US" dirty="0" err="1" smtClean="0"/>
              <a:t>cca</a:t>
            </a:r>
            <a:r>
              <a:rPr lang="en-US" dirty="0" smtClean="0"/>
              <a:t> 25 + 25 </a:t>
            </a:r>
            <a:r>
              <a:rPr lang="en-US" dirty="0" err="1" smtClean="0"/>
              <a:t>kosov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rodukcija</a:t>
            </a:r>
            <a:r>
              <a:rPr lang="en-US" dirty="0" smtClean="0"/>
              <a:t> 2-3 </a:t>
            </a:r>
            <a:r>
              <a:rPr lang="en-US" dirty="0" err="1" smtClean="0"/>
              <a:t>mesece</a:t>
            </a:r>
            <a:endParaRPr lang="en-US" dirty="0" smtClean="0"/>
          </a:p>
          <a:p>
            <a:r>
              <a:rPr lang="en-US" dirty="0" smtClean="0"/>
              <a:t>100 </a:t>
            </a:r>
            <a:r>
              <a:rPr lang="en-US" dirty="0" err="1" smtClean="0"/>
              <a:t>testov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aj</a:t>
            </a:r>
            <a:r>
              <a:rPr lang="en-US" dirty="0" smtClean="0"/>
              <a:t> / </a:t>
            </a:r>
            <a:r>
              <a:rPr lang="en-US" dirty="0" err="1" smtClean="0"/>
              <a:t>junij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erija</a:t>
            </a:r>
            <a:r>
              <a:rPr lang="en-US" dirty="0" smtClean="0"/>
              <a:t> </a:t>
            </a:r>
            <a:r>
              <a:rPr lang="en-US" dirty="0" err="1" smtClean="0"/>
              <a:t>naročilo</a:t>
            </a:r>
            <a:r>
              <a:rPr lang="en-US" dirty="0" smtClean="0"/>
              <a:t> </a:t>
            </a:r>
            <a:r>
              <a:rPr lang="en-US" dirty="0" err="1" smtClean="0"/>
              <a:t>december</a:t>
            </a:r>
            <a:r>
              <a:rPr lang="en-US" dirty="0" smtClean="0"/>
              <a:t>, </a:t>
            </a:r>
            <a:r>
              <a:rPr lang="en-US" dirty="0" err="1" smtClean="0"/>
              <a:t>cca</a:t>
            </a:r>
            <a:r>
              <a:rPr lang="en-US" dirty="0" smtClean="0"/>
              <a:t> 900 </a:t>
            </a:r>
            <a:r>
              <a:rPr lang="en-US" dirty="0" err="1" smtClean="0"/>
              <a:t>kosov</a:t>
            </a:r>
            <a:r>
              <a:rPr lang="en-US" dirty="0" smtClean="0"/>
              <a:t> </a:t>
            </a:r>
            <a:r>
              <a:rPr lang="en-US" dirty="0" err="1" smtClean="0"/>
              <a:t>sprejem</a:t>
            </a:r>
            <a:r>
              <a:rPr lang="en-US" dirty="0" smtClean="0"/>
              <a:t>  </a:t>
            </a:r>
            <a:r>
              <a:rPr lang="en-US" dirty="0" err="1" smtClean="0"/>
              <a:t>februar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oktober</a:t>
            </a:r>
            <a:r>
              <a:rPr lang="en-US" dirty="0" smtClean="0"/>
              <a:t> 2022 , 100 </a:t>
            </a:r>
            <a:r>
              <a:rPr lang="en-US" dirty="0" err="1" smtClean="0"/>
              <a:t>kosov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mesec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88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Petal cores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rodukcija</a:t>
            </a:r>
            <a:r>
              <a:rPr lang="en-US" dirty="0" smtClean="0"/>
              <a:t> mar 2022  - </a:t>
            </a:r>
            <a:r>
              <a:rPr lang="en-US" dirty="0" err="1" smtClean="0"/>
              <a:t>nov</a:t>
            </a:r>
            <a:r>
              <a:rPr lang="en-US" dirty="0" smtClean="0"/>
              <a:t> 2023 , 450 </a:t>
            </a:r>
            <a:r>
              <a:rPr lang="en-US" dirty="0" err="1" smtClean="0"/>
              <a:t>kosov</a:t>
            </a:r>
            <a:endParaRPr lang="en-US" dirty="0" smtClean="0"/>
          </a:p>
          <a:p>
            <a:r>
              <a:rPr lang="en-US" dirty="0" smtClean="0"/>
              <a:t>mi </a:t>
            </a:r>
            <a:r>
              <a:rPr lang="en-US" dirty="0" err="1" smtClean="0"/>
              <a:t>testiramo</a:t>
            </a:r>
            <a:r>
              <a:rPr lang="en-US" dirty="0" smtClean="0"/>
              <a:t> </a:t>
            </a:r>
            <a:r>
              <a:rPr lang="en-US" dirty="0" err="1" smtClean="0"/>
              <a:t>polovico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 </a:t>
            </a:r>
            <a:r>
              <a:rPr lang="en-US" dirty="0" err="1" smtClean="0"/>
              <a:t>stripi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</a:t>
            </a:r>
            <a:r>
              <a:rPr lang="en-US" dirty="0" err="1" smtClean="0"/>
              <a:t>obave</a:t>
            </a:r>
            <a:r>
              <a:rPr lang="en-US" dirty="0" smtClean="0"/>
              <a:t> </a:t>
            </a:r>
            <a:r>
              <a:rPr lang="en-US" dirty="0" err="1" smtClean="0"/>
              <a:t>začnejo</a:t>
            </a:r>
            <a:r>
              <a:rPr lang="en-US" dirty="0" smtClean="0"/>
              <a:t> </a:t>
            </a:r>
            <a:r>
              <a:rPr lang="en-US" dirty="0" err="1" smtClean="0"/>
              <a:t>oktobra</a:t>
            </a:r>
            <a:r>
              <a:rPr lang="en-US" dirty="0" smtClean="0"/>
              <a:t> 2021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marec</a:t>
            </a:r>
            <a:r>
              <a:rPr lang="en-US" dirty="0" smtClean="0"/>
              <a:t> 2025</a:t>
            </a:r>
          </a:p>
          <a:p>
            <a:r>
              <a:rPr lang="en-US" dirty="0" smtClean="0"/>
              <a:t>43 </a:t>
            </a:r>
            <a:r>
              <a:rPr lang="en-US" dirty="0" err="1" smtClean="0"/>
              <a:t>mesecev</a:t>
            </a:r>
            <a:endParaRPr lang="en-US" dirty="0" smtClean="0"/>
          </a:p>
          <a:p>
            <a:r>
              <a:rPr lang="en-US" dirty="0" smtClean="0"/>
              <a:t>mi </a:t>
            </a:r>
            <a:r>
              <a:rPr lang="en-US" dirty="0" err="1" smtClean="0"/>
              <a:t>naredimo</a:t>
            </a:r>
            <a:r>
              <a:rPr lang="en-US" dirty="0" smtClean="0"/>
              <a:t> </a:t>
            </a:r>
            <a:r>
              <a:rPr lang="en-US" dirty="0" err="1" smtClean="0"/>
              <a:t>vsak</a:t>
            </a:r>
            <a:r>
              <a:rPr lang="en-US" dirty="0" smtClean="0"/>
              <a:t> </a:t>
            </a:r>
            <a:r>
              <a:rPr lang="en-US" dirty="0" err="1" smtClean="0"/>
              <a:t>mesec</a:t>
            </a:r>
            <a:r>
              <a:rPr lang="en-US" dirty="0" smtClean="0"/>
              <a:t> 3 </a:t>
            </a:r>
            <a:r>
              <a:rPr lang="en-US" dirty="0" err="1" smtClean="0"/>
              <a:t>obsevanja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err="1" smtClean="0"/>
              <a:t>meritvi</a:t>
            </a:r>
            <a:r>
              <a:rPr lang="en-US" dirty="0" smtClean="0"/>
              <a:t> CCE (</a:t>
            </a:r>
            <a:r>
              <a:rPr lang="en-US" dirty="0" err="1" smtClean="0"/>
              <a:t>skupaj</a:t>
            </a:r>
            <a:r>
              <a:rPr lang="en-US" dirty="0" smtClean="0"/>
              <a:t> </a:t>
            </a:r>
            <a:r>
              <a:rPr lang="en-US" dirty="0" err="1" smtClean="0"/>
              <a:t>cca</a:t>
            </a:r>
            <a:r>
              <a:rPr lang="en-US" dirty="0" smtClean="0"/>
              <a:t> 85 </a:t>
            </a:r>
            <a:r>
              <a:rPr lang="en-US" dirty="0" err="1" smtClean="0"/>
              <a:t>meritev</a:t>
            </a:r>
            <a:r>
              <a:rPr lang="en-US" dirty="0" smtClean="0"/>
              <a:t>)</a:t>
            </a:r>
          </a:p>
          <a:p>
            <a:r>
              <a:rPr lang="en-US" dirty="0"/>
              <a:t>s</a:t>
            </a:r>
            <a:r>
              <a:rPr lang="en-US" dirty="0" smtClean="0"/>
              <a:t>chedule </a:t>
            </a:r>
            <a:r>
              <a:rPr lang="en-US" dirty="0" err="1" smtClean="0"/>
              <a:t>na</a:t>
            </a:r>
            <a:r>
              <a:rPr lang="en-US" dirty="0" smtClean="0"/>
              <a:t>  (GANNTs)</a:t>
            </a:r>
          </a:p>
          <a:p>
            <a:r>
              <a:rPr lang="en-US" dirty="0" smtClean="0"/>
              <a:t>https://atlas-</a:t>
            </a:r>
            <a:r>
              <a:rPr lang="en-US" dirty="0" err="1" smtClean="0"/>
              <a:t>itk</a:t>
            </a:r>
            <a:r>
              <a:rPr lang="en-US" dirty="0" smtClean="0"/>
              <a:t>-</a:t>
            </a:r>
            <a:r>
              <a:rPr lang="en-US" dirty="0" err="1" smtClean="0"/>
              <a:t>scripts.web.cern.ch</a:t>
            </a:r>
            <a:r>
              <a:rPr lang="en-US" dirty="0" smtClean="0"/>
              <a:t>/atlas-</a:t>
            </a:r>
            <a:r>
              <a:rPr lang="en-US" dirty="0" err="1" smtClean="0"/>
              <a:t>itk</a:t>
            </a:r>
            <a:r>
              <a:rPr lang="en-US" dirty="0" smtClean="0"/>
              <a:t>-scripts/scripts/</a:t>
            </a:r>
            <a:r>
              <a:rPr lang="en-US" dirty="0" err="1" smtClean="0"/>
              <a:t>schedule?pid</a:t>
            </a:r>
            <a:r>
              <a:rPr lang="en-US" dirty="0" smtClean="0"/>
              <a:t>=3&amp;wbsid=24&amp;gyears=4&amp;startyear=2022&amp;sgannt=1&amp;gfilter=0&amp;showgannt=1&amp;statusperiod=1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84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139</Words>
  <Application>Microsoft Macintosh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Petal flexi</vt:lpstr>
      <vt:lpstr>Petal cores </vt:lpstr>
      <vt:lpstr>QA stripi</vt:lpstr>
    </vt:vector>
  </TitlesOfParts>
  <Company>Jožef Stefan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mimali@cern.ch</dc:title>
  <dc:creator>Vladimir Cindro</dc:creator>
  <cp:lastModifiedBy>Vladimir Cindro</cp:lastModifiedBy>
  <cp:revision>2</cp:revision>
  <dcterms:created xsi:type="dcterms:W3CDTF">2021-02-11T12:48:58Z</dcterms:created>
  <dcterms:modified xsi:type="dcterms:W3CDTF">2021-02-11T13:06:33Z</dcterms:modified>
</cp:coreProperties>
</file>