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1D3FA-179A-F846-8992-CA958DD6BFD7}" type="datetimeFigureOut">
              <a:rPr lang="en-US" smtClean="0"/>
              <a:t>26/02/21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0A95-19A5-154C-8C56-AFBCDDD673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270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1D3FA-179A-F846-8992-CA958DD6BFD7}" type="datetimeFigureOut">
              <a:rPr lang="en-US" smtClean="0"/>
              <a:t>26/02/21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0A95-19A5-154C-8C56-AFBCDDD673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826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1D3FA-179A-F846-8992-CA958DD6BFD7}" type="datetimeFigureOut">
              <a:rPr lang="en-US" smtClean="0"/>
              <a:t>26/02/21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0A95-19A5-154C-8C56-AFBCDDD673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30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1D3FA-179A-F846-8992-CA958DD6BFD7}" type="datetimeFigureOut">
              <a:rPr lang="en-US" smtClean="0"/>
              <a:t>26/02/21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0A95-19A5-154C-8C56-AFBCDDD673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99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1D3FA-179A-F846-8992-CA958DD6BFD7}" type="datetimeFigureOut">
              <a:rPr lang="en-US" smtClean="0"/>
              <a:t>26/02/21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0A95-19A5-154C-8C56-AFBCDDD673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122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1D3FA-179A-F846-8992-CA958DD6BFD7}" type="datetimeFigureOut">
              <a:rPr lang="en-US" smtClean="0"/>
              <a:t>26/02/21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0A95-19A5-154C-8C56-AFBCDDD673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678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1D3FA-179A-F846-8992-CA958DD6BFD7}" type="datetimeFigureOut">
              <a:rPr lang="en-US" smtClean="0"/>
              <a:t>26/02/21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0A95-19A5-154C-8C56-AFBCDDD673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266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1D3FA-179A-F846-8992-CA958DD6BFD7}" type="datetimeFigureOut">
              <a:rPr lang="en-US" smtClean="0"/>
              <a:t>26/02/21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0A95-19A5-154C-8C56-AFBCDDD673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353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1D3FA-179A-F846-8992-CA958DD6BFD7}" type="datetimeFigureOut">
              <a:rPr lang="en-US" smtClean="0"/>
              <a:t>26/02/21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0A95-19A5-154C-8C56-AFBCDDD673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776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1D3FA-179A-F846-8992-CA958DD6BFD7}" type="datetimeFigureOut">
              <a:rPr lang="en-US" smtClean="0"/>
              <a:t>26/02/21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0A95-19A5-154C-8C56-AFBCDDD673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701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1D3FA-179A-F846-8992-CA958DD6BFD7}" type="datetimeFigureOut">
              <a:rPr lang="en-US" smtClean="0"/>
              <a:t>26/02/21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0A95-19A5-154C-8C56-AFBCDDD673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664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1D3FA-179A-F846-8992-CA958DD6BFD7}" type="datetimeFigureOut">
              <a:rPr lang="en-US" smtClean="0"/>
              <a:t>26/02/21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80A95-19A5-154C-8C56-AFBCDDD673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001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628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Diode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sz="2700" dirty="0" err="1" smtClean="0"/>
              <a:t>samo</a:t>
            </a:r>
            <a:r>
              <a:rPr lang="en-US" sz="2700" dirty="0" smtClean="0"/>
              <a:t> 8mm </a:t>
            </a:r>
            <a:r>
              <a:rPr lang="en-US" sz="2700" dirty="0" err="1" smtClean="0"/>
              <a:t>ima</a:t>
            </a:r>
            <a:r>
              <a:rPr lang="en-US" sz="2700" dirty="0" smtClean="0"/>
              <a:t> guard ring, </a:t>
            </a:r>
            <a:br>
              <a:rPr lang="en-US" sz="2700" dirty="0" smtClean="0"/>
            </a:br>
            <a:r>
              <a:rPr lang="en-US" sz="2700" dirty="0" err="1" smtClean="0"/>
              <a:t>brez</a:t>
            </a:r>
            <a:r>
              <a:rPr lang="en-US" sz="2700" dirty="0" smtClean="0"/>
              <a:t> Al </a:t>
            </a:r>
            <a:r>
              <a:rPr lang="en-US" sz="2700" dirty="0" err="1" smtClean="0"/>
              <a:t>metalizacije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err="1" smtClean="0"/>
              <a:t>Upornost</a:t>
            </a:r>
            <a:r>
              <a:rPr lang="en-US" sz="2700" dirty="0" smtClean="0"/>
              <a:t> </a:t>
            </a:r>
            <a:r>
              <a:rPr lang="en-US" sz="2700" dirty="0" err="1" smtClean="0"/>
              <a:t>implanta</a:t>
            </a:r>
            <a:r>
              <a:rPr lang="en-US" sz="2700" dirty="0" smtClean="0"/>
              <a:t> </a:t>
            </a:r>
            <a:r>
              <a:rPr lang="en-US" sz="2700" dirty="0" err="1" smtClean="0"/>
              <a:t>stripa</a:t>
            </a:r>
            <a:r>
              <a:rPr lang="en-US" sz="2700" dirty="0" smtClean="0"/>
              <a:t> </a:t>
            </a:r>
            <a:r>
              <a:rPr lang="en-US" sz="2700" dirty="0" err="1" smtClean="0"/>
              <a:t>manj</a:t>
            </a:r>
            <a:r>
              <a:rPr lang="en-US" sz="2700" dirty="0" smtClean="0"/>
              <a:t>  </a:t>
            </a:r>
            <a:r>
              <a:rPr lang="en-US" sz="2700" dirty="0" err="1" smtClean="0"/>
              <a:t>kot</a:t>
            </a:r>
            <a:r>
              <a:rPr lang="en-US" sz="2700" dirty="0" smtClean="0"/>
              <a:t>  50k </a:t>
            </a:r>
            <a:r>
              <a:rPr lang="en-US" sz="2700" dirty="0" err="1" smtClean="0"/>
              <a:t>Ω</a:t>
            </a:r>
            <a:r>
              <a:rPr lang="en-US" sz="2700" dirty="0" smtClean="0"/>
              <a:t> cm</a:t>
            </a:r>
            <a:r>
              <a:rPr lang="en-US" sz="2700" baseline="30000" dirty="0"/>
              <a:t>-</a:t>
            </a:r>
            <a:r>
              <a:rPr lang="en-US" sz="2700" baseline="30000" dirty="0" smtClean="0"/>
              <a:t>1 </a:t>
            </a:r>
            <a:r>
              <a:rPr lang="en-US" sz="2700" dirty="0" err="1" smtClean="0"/>
              <a:t>širok</a:t>
            </a:r>
            <a:r>
              <a:rPr lang="en-US" sz="2700" dirty="0" smtClean="0"/>
              <a:t> 16 </a:t>
            </a:r>
            <a:r>
              <a:rPr lang="en-US" sz="2700" dirty="0" err="1" smtClean="0"/>
              <a:t>mikronov</a:t>
            </a:r>
            <a:r>
              <a:rPr lang="en-US" sz="2700" dirty="0" smtClean="0"/>
              <a:t>,</a:t>
            </a:r>
            <a:br>
              <a:rPr lang="en-US" sz="2700" dirty="0" smtClean="0"/>
            </a:br>
            <a:r>
              <a:rPr lang="en-US" sz="2700" dirty="0" smtClean="0"/>
              <a:t> Al &lt;30 </a:t>
            </a:r>
            <a:r>
              <a:rPr lang="en-US" sz="2700" dirty="0" err="1" smtClean="0"/>
              <a:t>Ω</a:t>
            </a:r>
            <a:r>
              <a:rPr lang="en-US" sz="2700" dirty="0" smtClean="0"/>
              <a:t> cm</a:t>
            </a:r>
            <a:r>
              <a:rPr lang="en-US" sz="2700" baseline="30000" dirty="0" smtClean="0"/>
              <a:t>-1 </a:t>
            </a:r>
            <a:endParaRPr lang="en-US" sz="2700" dirty="0"/>
          </a:p>
        </p:txBody>
      </p:sp>
      <p:pic>
        <p:nvPicPr>
          <p:cNvPr id="4" name="Content Placeholder 3" descr="Screenshot 2021-02-26 at 11.59.56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5" b="2215"/>
          <a:stretch>
            <a:fillRect/>
          </a:stretch>
        </p:blipFill>
        <p:spPr>
          <a:xfrm>
            <a:off x="457200" y="2233686"/>
            <a:ext cx="8229600" cy="3892477"/>
          </a:xfrm>
        </p:spPr>
      </p:pic>
    </p:spTree>
    <p:extLst>
      <p:ext uri="{BB962C8B-B14F-4D97-AF65-F5344CB8AC3E}">
        <p14:creationId xmlns:p14="http://schemas.microsoft.com/office/powerpoint/2010/main" val="289384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Screenshot 2021-02-26 at 13.25.46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569" b="-156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107363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1614160947830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687" b="34687"/>
          <a:stretch>
            <a:fillRect/>
          </a:stretch>
        </p:blipFill>
        <p:spPr>
          <a:xfrm>
            <a:off x="457200" y="1206019"/>
            <a:ext cx="8229600" cy="4525963"/>
          </a:xfrm>
        </p:spPr>
      </p:pic>
    </p:spTree>
    <p:extLst>
      <p:ext uri="{BB962C8B-B14F-4D97-AF65-F5344CB8AC3E}">
        <p14:creationId xmlns:p14="http://schemas.microsoft.com/office/powerpoint/2010/main" val="173441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8</Words>
  <Application>Microsoft Macintosh PowerPoint</Application>
  <PresentationFormat>On-screen Show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Diode – samo 8mm ima guard ring,  brez Al metalizacije Upornost implanta stripa manj  kot  50k Ω cm-1 širok 16 mikronov,  Al &lt;30 Ω cm-1 </vt:lpstr>
      <vt:lpstr>PowerPoint Presentation</vt:lpstr>
      <vt:lpstr>PowerPoint Presentation</vt:lpstr>
    </vt:vector>
  </TitlesOfParts>
  <Company>Jožef Stefan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Vladimir Cindro</dc:creator>
  <cp:lastModifiedBy>Vladimir Cindro</cp:lastModifiedBy>
  <cp:revision>4</cp:revision>
  <dcterms:created xsi:type="dcterms:W3CDTF">2021-02-26T11:00:09Z</dcterms:created>
  <dcterms:modified xsi:type="dcterms:W3CDTF">2021-02-26T12:32:37Z</dcterms:modified>
</cp:coreProperties>
</file>