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-23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indro:sluzba:petal:QC%20results:report_prototypes_20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Impedance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Impedanca</c:v>
          </c:tx>
          <c:spPr>
            <a:ln w="47625">
              <a:noFill/>
            </a:ln>
          </c:spPr>
          <c:xVal>
            <c:numRef>
              <c:f>Sheet1!$I$4:$I$11</c:f>
              <c:numCache>
                <c:formatCode>General</c:formatCode>
                <c:ptCount val="8"/>
                <c:pt idx="0">
                  <c:v>81.1</c:v>
                </c:pt>
                <c:pt idx="1">
                  <c:v>80.5</c:v>
                </c:pt>
                <c:pt idx="2">
                  <c:v>99.8</c:v>
                </c:pt>
                <c:pt idx="3">
                  <c:v>86.3</c:v>
                </c:pt>
                <c:pt idx="4">
                  <c:v>104.0</c:v>
                </c:pt>
                <c:pt idx="5">
                  <c:v>110.0</c:v>
                </c:pt>
                <c:pt idx="6">
                  <c:v>76.8</c:v>
                </c:pt>
                <c:pt idx="7">
                  <c:v>77.9</c:v>
                </c:pt>
              </c:numCache>
            </c:numRef>
          </c:xVal>
          <c:yVal>
            <c:numRef>
              <c:f>Sheet1!$E$4:$E$11</c:f>
              <c:numCache>
                <c:formatCode>General</c:formatCode>
                <c:ptCount val="8"/>
                <c:pt idx="0">
                  <c:v>93.0</c:v>
                </c:pt>
                <c:pt idx="1">
                  <c:v>93.0</c:v>
                </c:pt>
                <c:pt idx="2">
                  <c:v>102.0</c:v>
                </c:pt>
                <c:pt idx="3">
                  <c:v>97.0</c:v>
                </c:pt>
                <c:pt idx="4">
                  <c:v>101.0</c:v>
                </c:pt>
                <c:pt idx="5">
                  <c:v>107.0</c:v>
                </c:pt>
                <c:pt idx="6">
                  <c:v>93.0</c:v>
                </c:pt>
                <c:pt idx="7">
                  <c:v>96.0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35969976"/>
        <c:axId val="2135975432"/>
      </c:scatterChart>
      <c:valAx>
        <c:axId val="2135969976"/>
        <c:scaling>
          <c:orientation val="minMax"/>
          <c:min val="60.0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Resistance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35975432"/>
        <c:crosses val="autoZero"/>
        <c:crossBetween val="midCat"/>
      </c:valAx>
      <c:valAx>
        <c:axId val="2135975432"/>
        <c:scaling>
          <c:orientation val="minMax"/>
          <c:min val="8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Impedance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35969976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17E02-8D80-6441-8D0C-2C5978D2A2AE}" type="datetimeFigureOut">
              <a:rPr lang="en-US" smtClean="0"/>
              <a:t>05/03/21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F619-2A1F-4A49-AD9A-9DB86894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2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17E02-8D80-6441-8D0C-2C5978D2A2AE}" type="datetimeFigureOut">
              <a:rPr lang="en-US" smtClean="0"/>
              <a:t>05/03/21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F619-2A1F-4A49-AD9A-9DB86894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944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17E02-8D80-6441-8D0C-2C5978D2A2AE}" type="datetimeFigureOut">
              <a:rPr lang="en-US" smtClean="0"/>
              <a:t>05/03/21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F619-2A1F-4A49-AD9A-9DB86894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22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17E02-8D80-6441-8D0C-2C5978D2A2AE}" type="datetimeFigureOut">
              <a:rPr lang="en-US" smtClean="0"/>
              <a:t>05/03/21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F619-2A1F-4A49-AD9A-9DB86894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089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17E02-8D80-6441-8D0C-2C5978D2A2AE}" type="datetimeFigureOut">
              <a:rPr lang="en-US" smtClean="0"/>
              <a:t>05/03/21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F619-2A1F-4A49-AD9A-9DB86894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15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17E02-8D80-6441-8D0C-2C5978D2A2AE}" type="datetimeFigureOut">
              <a:rPr lang="en-US" smtClean="0"/>
              <a:t>05/03/21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F619-2A1F-4A49-AD9A-9DB86894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862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17E02-8D80-6441-8D0C-2C5978D2A2AE}" type="datetimeFigureOut">
              <a:rPr lang="en-US" smtClean="0"/>
              <a:t>05/03/21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F619-2A1F-4A49-AD9A-9DB86894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802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17E02-8D80-6441-8D0C-2C5978D2A2AE}" type="datetimeFigureOut">
              <a:rPr lang="en-US" smtClean="0"/>
              <a:t>05/03/21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F619-2A1F-4A49-AD9A-9DB86894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491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17E02-8D80-6441-8D0C-2C5978D2A2AE}" type="datetimeFigureOut">
              <a:rPr lang="en-US" smtClean="0"/>
              <a:t>05/03/21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F619-2A1F-4A49-AD9A-9DB86894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16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17E02-8D80-6441-8D0C-2C5978D2A2AE}" type="datetimeFigureOut">
              <a:rPr lang="en-US" smtClean="0"/>
              <a:t>05/03/21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F619-2A1F-4A49-AD9A-9DB86894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457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17E02-8D80-6441-8D0C-2C5978D2A2AE}" type="datetimeFigureOut">
              <a:rPr lang="en-US" smtClean="0"/>
              <a:t>05/03/21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F619-2A1F-4A49-AD9A-9DB86894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599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17E02-8D80-6441-8D0C-2C5978D2A2AE}" type="datetimeFigureOut">
              <a:rPr lang="en-US" smtClean="0"/>
              <a:t>05/03/21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EF619-2A1F-4A49-AD9A-9DB86894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72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36737" y="498970"/>
            <a:ext cx="41700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Rezultati</a:t>
            </a:r>
            <a:r>
              <a:rPr lang="en-US" sz="2800" dirty="0" smtClean="0"/>
              <a:t> </a:t>
            </a:r>
            <a:r>
              <a:rPr lang="en-US" sz="2800" dirty="0" err="1" smtClean="0"/>
              <a:t>prototipnih</a:t>
            </a:r>
            <a:r>
              <a:rPr lang="en-US" sz="2800" dirty="0" smtClean="0"/>
              <a:t> </a:t>
            </a:r>
            <a:r>
              <a:rPr lang="en-US" sz="2800" dirty="0" err="1" smtClean="0"/>
              <a:t>flexov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00" y="1384300"/>
            <a:ext cx="8318500" cy="407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949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Korelacija</a:t>
            </a:r>
            <a:r>
              <a:rPr lang="en-US" dirty="0" smtClean="0"/>
              <a:t> </a:t>
            </a:r>
            <a:r>
              <a:rPr lang="en-US" dirty="0" err="1" smtClean="0"/>
              <a:t>impedanca</a:t>
            </a:r>
            <a:r>
              <a:rPr lang="en-US" dirty="0" smtClean="0"/>
              <a:t> </a:t>
            </a:r>
            <a:r>
              <a:rPr lang="en-US" dirty="0" err="1" smtClean="0"/>
              <a:t>upornost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377736"/>
              </p:ext>
            </p:extLst>
          </p:nvPr>
        </p:nvGraphicFramePr>
        <p:xfrm>
          <a:off x="481860" y="141763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7790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</Words>
  <Application>Microsoft Macintosh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Korelacija impedanca upornost</vt:lpstr>
    </vt:vector>
  </TitlesOfParts>
  <Company>Jožef Stefan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Vladimir Cindro</dc:creator>
  <cp:lastModifiedBy>Vladimir Cindro</cp:lastModifiedBy>
  <cp:revision>2</cp:revision>
  <dcterms:created xsi:type="dcterms:W3CDTF">2021-03-05T11:00:26Z</dcterms:created>
  <dcterms:modified xsi:type="dcterms:W3CDTF">2021-03-05T11:13:36Z</dcterms:modified>
</cp:coreProperties>
</file>