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344" r:id="rId3"/>
    <p:sldId id="345" r:id="rId4"/>
    <p:sldId id="346" r:id="rId5"/>
  </p:sldIdLst>
  <p:sldSz cx="12192000" cy="6858000"/>
  <p:notesSz cx="6805613" cy="99441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jan" initials="B" lastIdx="1" clrIdx="0">
    <p:extLst>
      <p:ext uri="{19B8F6BF-5375-455C-9EA6-DF929625EA0E}">
        <p15:presenceInfo xmlns:p15="http://schemas.microsoft.com/office/powerpoint/2012/main" userId="Boj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009900"/>
    <a:srgbClr val="006600"/>
    <a:srgbClr val="00FFFF"/>
    <a:srgbClr val="0000FF"/>
    <a:srgbClr val="FF00FF"/>
    <a:srgbClr val="00CC00"/>
    <a:srgbClr val="B800B4"/>
    <a:srgbClr val="660066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4746" autoAdjust="0"/>
  </p:normalViewPr>
  <p:slideViewPr>
    <p:cSldViewPr snapToGrid="0">
      <p:cViewPr varScale="1">
        <p:scale>
          <a:sx n="80" d="100"/>
          <a:sy n="80" d="100"/>
        </p:scale>
        <p:origin x="106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57702-262A-4A69-89F4-FF107EA4D994}" type="datetimeFigureOut">
              <a:rPr lang="sl-SI" smtClean="0"/>
              <a:t>4. 06. 2021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B9295-F01E-4418-AE92-A44BACFDB2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3134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B9295-F01E-4418-AE92-A44BACFDB248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6201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027" y="135875"/>
            <a:ext cx="3505850" cy="1072768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523999" y="2017059"/>
            <a:ext cx="9439835" cy="1465916"/>
          </a:xfrm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524000" y="3482975"/>
            <a:ext cx="9439834" cy="676555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1524000" y="4827775"/>
            <a:ext cx="9439834" cy="1304084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6498077"/>
            <a:ext cx="3744255" cy="359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4569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5814-2F5A-4170-90FC-E564AD433EA2}" type="datetime1">
              <a:rPr lang="sl-SI" smtClean="0"/>
              <a:t>4. 06. 2021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TPA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721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4682-99A5-496D-8F0E-221A48F0FD4D}" type="datetime1">
              <a:rPr lang="sl-SI" smtClean="0"/>
              <a:t>4. 06. 2021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TPA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2298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C6BD9-028A-4F13-8232-0D5FC889A33E}" type="datetime1">
              <a:rPr lang="sl-SI" smtClean="0"/>
              <a:t>4. 06. 2021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TPA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011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528918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548640"/>
            <a:ext cx="12192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4117" y="735105"/>
            <a:ext cx="11757675" cy="5791819"/>
          </a:xfrm>
        </p:spPr>
        <p:txBody>
          <a:bodyPr>
            <a:normAutofit/>
          </a:bodyPr>
          <a:lstStyle>
            <a:lvl1pPr>
              <a:buClr>
                <a:srgbClr val="C00000"/>
              </a:buClr>
              <a:defRPr sz="2000"/>
            </a:lvl1pPr>
            <a:lvl2pPr>
              <a:buClr>
                <a:srgbClr val="C00000"/>
              </a:buClr>
              <a:defRPr sz="1800"/>
            </a:lvl2pPr>
            <a:lvl3pPr>
              <a:buClr>
                <a:srgbClr val="C00000"/>
              </a:buClr>
              <a:defRPr sz="1800"/>
            </a:lvl3pPr>
            <a:lvl4pPr>
              <a:buClr>
                <a:srgbClr val="C00000"/>
              </a:buClr>
              <a:defRPr sz="1600"/>
            </a:lvl4pPr>
            <a:lvl5pPr>
              <a:buClr>
                <a:srgbClr val="C00000"/>
              </a:buClr>
              <a:defRPr sz="1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170" y="1"/>
            <a:ext cx="428500" cy="548640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9448800" y="6624919"/>
            <a:ext cx="1905000" cy="228971"/>
          </a:xfrm>
        </p:spPr>
        <p:txBody>
          <a:bodyPr/>
          <a:lstStyle/>
          <a:p>
            <a:fld id="{F095955A-ACB8-4047-AE00-48E4606F3AE9}" type="datetime1">
              <a:rPr lang="sl-SI" smtClean="0"/>
              <a:t>4. 06. 2021</a:t>
            </a:fld>
            <a:endParaRPr lang="sl-SI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5540" y="6624919"/>
            <a:ext cx="5903260" cy="233455"/>
          </a:xfrm>
        </p:spPr>
        <p:txBody>
          <a:bodyPr/>
          <a:lstStyle/>
          <a:p>
            <a:r>
              <a:rPr lang="sl-SI" smtClean="0"/>
              <a:t>TPA</a:t>
            </a:r>
            <a:endParaRPr lang="sl-SI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800" y="6624919"/>
            <a:ext cx="838199" cy="233080"/>
          </a:xfrm>
        </p:spPr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2280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9096-53DB-4101-8D57-6D15015CFEE8}" type="datetime1">
              <a:rPr lang="sl-SI" smtClean="0"/>
              <a:t>4. 06. 2021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TPA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1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D4EE-F7E4-4F72-A295-48094EA4689E}" type="datetime1">
              <a:rPr lang="sl-SI" smtClean="0"/>
              <a:t>4. 06. 2021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TPA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0693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A894-CA05-46D9-B1DC-BA72354B1D46}" type="datetime1">
              <a:rPr lang="sl-SI" smtClean="0"/>
              <a:t>4. 06. 2021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TPA</a:t>
            </a:r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419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905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571129"/>
            <a:ext cx="3720352" cy="286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6400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905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xfrm>
            <a:off x="9448800" y="6624919"/>
            <a:ext cx="1905000" cy="228971"/>
          </a:xfrm>
        </p:spPr>
        <p:txBody>
          <a:bodyPr/>
          <a:lstStyle/>
          <a:p>
            <a:fld id="{67A0EE5A-020B-4562-8D76-0F77B55018A6}" type="datetime1">
              <a:rPr lang="sl-SI" smtClean="0"/>
              <a:t>4. 06. 2021</a:t>
            </a:fld>
            <a:endParaRPr lang="sl-SI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45540" y="6624919"/>
            <a:ext cx="5903260" cy="233455"/>
          </a:xfrm>
        </p:spPr>
        <p:txBody>
          <a:bodyPr/>
          <a:lstStyle/>
          <a:p>
            <a:r>
              <a:rPr lang="sl-SI" smtClean="0"/>
              <a:t>TPA</a:t>
            </a:r>
            <a:endParaRPr lang="sl-SI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53800" y="6624919"/>
            <a:ext cx="838199" cy="233080"/>
          </a:xfrm>
        </p:spPr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536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A90D7-1F74-4196-992D-7C883D257083}" type="datetime1">
              <a:rPr lang="sl-SI" smtClean="0"/>
              <a:t>4. 06. 2021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TPA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747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F3B4-DA4D-4C57-B1B1-E34CDCA22113}" type="datetime1">
              <a:rPr lang="sl-SI" smtClean="0"/>
              <a:t>4. 06. 2021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TPA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636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624919"/>
            <a:ext cx="1905000" cy="228971"/>
          </a:xfrm>
          <a:prstGeom prst="rect">
            <a:avLst/>
          </a:prstGeom>
          <a:solidFill>
            <a:srgbClr val="E7E6E6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fld id="{363D986B-ADA9-4687-A30B-D55DBC540C69}" type="datetime1">
              <a:rPr lang="sl-SI" smtClean="0"/>
              <a:t>4. 06. 2021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5540" y="6624919"/>
            <a:ext cx="5903260" cy="233455"/>
          </a:xfrm>
          <a:prstGeom prst="rect">
            <a:avLst/>
          </a:prstGeom>
          <a:solidFill>
            <a:srgbClr val="E7E6E6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TPA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0" y="6624919"/>
            <a:ext cx="838199" cy="233080"/>
          </a:xfrm>
          <a:prstGeom prst="rect">
            <a:avLst/>
          </a:prstGeom>
          <a:solidFill>
            <a:srgbClr val="E7E6E6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85F5A13-7CE5-40AC-B0CE-891E93987F96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24919"/>
            <a:ext cx="3545540" cy="2330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Bojan Hiti (IJS)</a:t>
            </a:r>
            <a:endParaRPr lang="en-GB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11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dirty="0" smtClean="0"/>
              <a:t>TPA setup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F9 weekly</a:t>
            </a:r>
            <a:r>
              <a:rPr lang="sl-SI" sz="2000" dirty="0" smtClean="0"/>
              <a:t>, 04. 06. 2021</a:t>
            </a:r>
            <a:endParaRPr lang="en-GB" sz="200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524000" y="5195943"/>
            <a:ext cx="9439834" cy="935915"/>
          </a:xfrm>
        </p:spPr>
        <p:txBody>
          <a:bodyPr>
            <a:noAutofit/>
          </a:bodyPr>
          <a:lstStyle/>
          <a:p>
            <a:r>
              <a:rPr lang="sl-SI" sz="2000" dirty="0"/>
              <a:t>Bojan </a:t>
            </a:r>
            <a:r>
              <a:rPr lang="sl-SI" sz="2000" dirty="0" smtClean="0"/>
              <a:t>Hiti, F9, Jožef Stefan Institute</a:t>
            </a:r>
          </a:p>
        </p:txBody>
      </p:sp>
    </p:spTree>
    <p:extLst>
      <p:ext uri="{BB962C8B-B14F-4D97-AF65-F5344CB8AC3E}">
        <p14:creationId xmlns:p14="http://schemas.microsoft.com/office/powerpoint/2010/main" val="114603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TPA setup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17" y="735106"/>
            <a:ext cx="11757675" cy="5331739"/>
          </a:xfrm>
        </p:spPr>
        <p:txBody>
          <a:bodyPr/>
          <a:lstStyle/>
          <a:p>
            <a:r>
              <a:rPr lang="sl-SI" dirty="0" smtClean="0"/>
              <a:t>asd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025023" y="8349792"/>
            <a:ext cx="1905000" cy="228971"/>
          </a:xfrm>
        </p:spPr>
        <p:txBody>
          <a:bodyPr/>
          <a:lstStyle/>
          <a:p>
            <a:fld id="{5CE67ACA-097E-4C27-897B-B5714BF76615}" type="datetime1">
              <a:rPr lang="sl-SI" smtClean="0"/>
              <a:t>4. 06. 2021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21763" y="8349792"/>
            <a:ext cx="5903260" cy="233455"/>
          </a:xfrm>
        </p:spPr>
        <p:txBody>
          <a:bodyPr/>
          <a:lstStyle/>
          <a:p>
            <a:r>
              <a:rPr lang="sl-SI" smtClean="0"/>
              <a:t>TPA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930023" y="8349792"/>
            <a:ext cx="838199" cy="233080"/>
          </a:xfrm>
        </p:spPr>
        <p:txBody>
          <a:bodyPr/>
          <a:lstStyle/>
          <a:p>
            <a:fld id="{E85F5A13-7CE5-40AC-B0CE-891E93987F96}" type="slidenum">
              <a:rPr lang="sl-SI" smtClean="0"/>
              <a:t>2</a:t>
            </a:fld>
            <a:endParaRPr lang="sl-SI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49719" cy="48372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1" b="16399"/>
          <a:stretch/>
        </p:blipFill>
        <p:spPr>
          <a:xfrm>
            <a:off x="6716600" y="3578711"/>
            <a:ext cx="3925855" cy="36296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711" y="-1"/>
            <a:ext cx="5390828" cy="404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6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Pulse duration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Autocorrelator output on oscilloscope</a:t>
            </a:r>
          </a:p>
          <a:p>
            <a:r>
              <a:rPr lang="sl-SI" dirty="0" smtClean="0"/>
              <a:t>Calibration factor </a:t>
            </a:r>
            <a:r>
              <a:rPr lang="sl-SI" b="1" dirty="0" smtClean="0"/>
              <a:t>1.6 ms/ps </a:t>
            </a:r>
            <a:r>
              <a:rPr lang="sl-SI" dirty="0" smtClean="0"/>
              <a:t>(1 ms on autocorr. function means 1600 fs pulse duration)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18F8-ADBB-430A-9CEB-22B02DEC2078}" type="datetime1">
              <a:rPr lang="sl-SI" smtClean="0"/>
              <a:t>4. 06. 2021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TPA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3</a:t>
            </a:fld>
            <a:endParaRPr lang="sl-SI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356" y="1764792"/>
            <a:ext cx="5762752" cy="43220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39528" y="2560320"/>
            <a:ext cx="2508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Pulse duration cca 300 fs</a:t>
            </a:r>
            <a:endParaRPr lang="sl-SI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7088"/>
            <a:ext cx="3425952" cy="2569464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5468112" y="3465576"/>
            <a:ext cx="466344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86935" y="3047247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bg1">
                    <a:lumMod val="95000"/>
                  </a:schemeClr>
                </a:solidFill>
              </a:rPr>
              <a:t>1 ms</a:t>
            </a:r>
            <a:endParaRPr lang="sl-SI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059141" y="2744986"/>
            <a:ext cx="28172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41388" y="2375654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bg1">
                    <a:lumMod val="95000"/>
                  </a:schemeClr>
                </a:solidFill>
              </a:rPr>
              <a:t>4</a:t>
            </a:r>
            <a:r>
              <a:rPr lang="sl-SI" dirty="0" smtClean="0">
                <a:solidFill>
                  <a:schemeClr val="bg1">
                    <a:lumMod val="95000"/>
                  </a:schemeClr>
                </a:solidFill>
              </a:rPr>
              <a:t> ms</a:t>
            </a:r>
            <a:endParaRPr lang="sl-SI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867144" y="2962656"/>
            <a:ext cx="3465576" cy="33832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126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First signals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B851-5BF9-425F-998B-AD128BC6BFC0}" type="datetime1">
              <a:rPr lang="sl-SI" smtClean="0"/>
              <a:t>4. 06. 2021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TPA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4</a:t>
            </a:fld>
            <a:endParaRPr lang="sl-S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05" y="3461882"/>
            <a:ext cx="4638235" cy="31630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50" y="528919"/>
            <a:ext cx="4876800" cy="33257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704850"/>
            <a:ext cx="4343840" cy="29622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29450" y="4638675"/>
            <a:ext cx="3182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7 different light intensities </a:t>
            </a:r>
          </a:p>
          <a:p>
            <a:r>
              <a:rPr lang="sl-SI" dirty="0" smtClean="0"/>
              <a:t>Spaghetti diode cca 60 um pitch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25359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39482</TotalTime>
  <Words>75</Words>
  <Application>Microsoft Office PowerPoint</Application>
  <PresentationFormat>Widescreen</PresentationFormat>
  <Paragraphs>24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TPA setup</vt:lpstr>
      <vt:lpstr>Pulse duration</vt:lpstr>
      <vt:lpstr>First signals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Bojan</dc:creator>
  <cp:lastModifiedBy>Bojan</cp:lastModifiedBy>
  <cp:revision>598</cp:revision>
  <cp:lastPrinted>2018-09-03T11:44:39Z</cp:lastPrinted>
  <dcterms:created xsi:type="dcterms:W3CDTF">2017-11-14T08:43:15Z</dcterms:created>
  <dcterms:modified xsi:type="dcterms:W3CDTF">2021-06-04T12:01:53Z</dcterms:modified>
</cp:coreProperties>
</file>