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4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5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5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1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7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3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6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D571C-3984-40BA-B163-96C1AE5136D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6495-27CD-43E7-81B5-2C8E57E4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87" y="1362733"/>
            <a:ext cx="6381543" cy="45601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116437" y="4269733"/>
            <a:ext cx="337445" cy="32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68227" y="4590182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TID </a:t>
            </a:r>
            <a:r>
              <a:rPr lang="en-US" dirty="0" err="1" smtClean="0"/>
              <a:t>reaktor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55483" y="815300"/>
            <a:ext cx="3034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NurFET</a:t>
            </a:r>
            <a:r>
              <a:rPr lang="en-US" sz="1600" dirty="0" smtClean="0"/>
              <a:t>, </a:t>
            </a:r>
            <a:r>
              <a:rPr lang="en-US" sz="1600" dirty="0" err="1" smtClean="0"/>
              <a:t>kalibracija</a:t>
            </a:r>
            <a:r>
              <a:rPr lang="en-US" sz="1600" dirty="0" smtClean="0"/>
              <a:t> </a:t>
            </a:r>
            <a:r>
              <a:rPr lang="en-US" sz="1600" dirty="0" err="1" smtClean="0"/>
              <a:t>Ambrožič</a:t>
            </a:r>
            <a:r>
              <a:rPr lang="en-US" sz="1600" dirty="0" smtClean="0"/>
              <a:t> et al.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07981" y="1226288"/>
            <a:ext cx="552893" cy="1956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2390" y="212651"/>
            <a:ext cx="219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Obsevanje</a:t>
            </a:r>
            <a:r>
              <a:rPr lang="en-US" dirty="0" smtClean="0"/>
              <a:t> </a:t>
            </a:r>
            <a:r>
              <a:rPr lang="en-US" dirty="0" err="1" smtClean="0"/>
              <a:t>maja</a:t>
            </a:r>
            <a:r>
              <a:rPr lang="en-US" dirty="0" smtClean="0"/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7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59" y="1322437"/>
            <a:ext cx="6309560" cy="4732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4271" y="291034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7836310" y="3095014"/>
            <a:ext cx="1877961" cy="857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1548" y="2133600"/>
            <a:ext cx="1661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NuFET</a:t>
            </a:r>
            <a:endParaRPr lang="en-US" dirty="0" smtClean="0"/>
          </a:p>
          <a:p>
            <a:r>
              <a:rPr lang="en-US" dirty="0" smtClean="0"/>
              <a:t>Back connected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40077" y="2949677"/>
            <a:ext cx="2005781" cy="69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6490" y="688258"/>
            <a:ext cx="276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NurFET</a:t>
            </a:r>
            <a:r>
              <a:rPr lang="en-US" dirty="0" smtClean="0"/>
              <a:t> back not connected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4519433" y="1057590"/>
            <a:ext cx="1202941" cy="2295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17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6302595" cy="4173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584" y="1782040"/>
            <a:ext cx="5322487" cy="3871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00335" y="2094272"/>
            <a:ext cx="195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Reactor calibration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87845" y="1327355"/>
            <a:ext cx="1986116" cy="49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3393" y="442452"/>
            <a:ext cx="4949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 </a:t>
            </a:r>
            <a:r>
              <a:rPr lang="en-US" dirty="0" err="1" smtClean="0"/>
              <a:t>RadFET</a:t>
            </a:r>
            <a:r>
              <a:rPr lang="en-US" dirty="0" smtClean="0"/>
              <a:t> and  </a:t>
            </a:r>
            <a:r>
              <a:rPr lang="en-US" dirty="0" err="1" smtClean="0"/>
              <a:t>NurFETs</a:t>
            </a:r>
            <a:r>
              <a:rPr lang="en-US" dirty="0" smtClean="0"/>
              <a:t>  consistent</a:t>
            </a:r>
          </a:p>
          <a:p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 but much higher doses than reactor calibration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2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74" t="538" r="10306" b="15113"/>
          <a:stretch/>
        </p:blipFill>
        <p:spPr>
          <a:xfrm>
            <a:off x="0" y="120502"/>
            <a:ext cx="7037135" cy="5998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298" y="751895"/>
            <a:ext cx="4543333" cy="3325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1145" y="4090862"/>
            <a:ext cx="452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Podatki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obsevanje</a:t>
            </a:r>
            <a:r>
              <a:rPr lang="en-US" sz="1600" dirty="0" smtClean="0"/>
              <a:t> </a:t>
            </a:r>
            <a:r>
              <a:rPr lang="en-US" sz="1600" dirty="0" err="1" smtClean="0"/>
              <a:t>maja</a:t>
            </a:r>
            <a:r>
              <a:rPr lang="en-US" sz="1600" dirty="0" smtClean="0"/>
              <a:t> 2021 (mail 20.5.2021)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1565" y="6188771"/>
            <a:ext cx="500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Članek</a:t>
            </a:r>
            <a:r>
              <a:rPr lang="en-US" dirty="0" smtClean="0"/>
              <a:t>, </a:t>
            </a:r>
            <a:r>
              <a:rPr lang="en-US" smtClean="0"/>
              <a:t>Kramberger </a:t>
            </a:r>
            <a:r>
              <a:rPr lang="en-US" dirty="0" smtClean="0"/>
              <a:t>et al. NIMA 978 (2020) 164283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30960" y="4529967"/>
            <a:ext cx="441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nižji</a:t>
            </a:r>
            <a:r>
              <a:rPr lang="en-US" dirty="0"/>
              <a:t> </a:t>
            </a:r>
            <a:r>
              <a:rPr lang="en-US" dirty="0" smtClean="0"/>
              <a:t>dose rate, </a:t>
            </a:r>
            <a:r>
              <a:rPr lang="en-US" dirty="0" err="1" smtClean="0"/>
              <a:t>kot</a:t>
            </a:r>
            <a:r>
              <a:rPr lang="en-US" dirty="0" smtClean="0"/>
              <a:t>  v </a:t>
            </a:r>
            <a:r>
              <a:rPr lang="en-US" dirty="0" err="1" smtClean="0"/>
              <a:t>članku</a:t>
            </a:r>
            <a:r>
              <a:rPr lang="en-US" dirty="0" smtClean="0"/>
              <a:t>,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</a:p>
          <a:p>
            <a:r>
              <a:rPr lang="en-US" dirty="0" err="1"/>
              <a:t>z</a:t>
            </a:r>
            <a:r>
              <a:rPr lang="en-US" dirty="0" err="1" smtClean="0"/>
              <a:t>gledajo</a:t>
            </a:r>
            <a:r>
              <a:rPr lang="en-US" dirty="0" smtClean="0"/>
              <a:t> </a:t>
            </a:r>
            <a:r>
              <a:rPr lang="en-US" dirty="0" err="1" smtClean="0"/>
              <a:t>bolj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F19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grafu</a:t>
            </a:r>
            <a:r>
              <a:rPr lang="en-US" dirty="0" smtClean="0"/>
              <a:t> </a:t>
            </a:r>
            <a:r>
              <a:rPr lang="en-US" dirty="0" err="1" smtClean="0"/>
              <a:t>levo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Zelena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levem</a:t>
            </a:r>
            <a:r>
              <a:rPr lang="en-US" dirty="0" smtClean="0"/>
              <a:t> </a:t>
            </a:r>
            <a:r>
              <a:rPr lang="en-US" dirty="0" err="1" smtClean="0"/>
              <a:t>grafu</a:t>
            </a:r>
            <a:r>
              <a:rPr lang="en-US" dirty="0" smtClean="0"/>
              <a:t> je </a:t>
            </a:r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višja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so 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rednosti</a:t>
            </a:r>
            <a:r>
              <a:rPr lang="en-US" dirty="0" smtClean="0"/>
              <a:t> v </a:t>
            </a:r>
            <a:r>
              <a:rPr lang="en-US" dirty="0" err="1" smtClean="0"/>
              <a:t>grafu</a:t>
            </a:r>
            <a:r>
              <a:rPr lang="en-US" dirty="0" smtClean="0"/>
              <a:t> </a:t>
            </a:r>
            <a:r>
              <a:rPr lang="en-US" dirty="0" err="1" smtClean="0"/>
              <a:t>zgoraj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51367" y="39694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1368" y="428846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Simulacija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85632" y="1280160"/>
            <a:ext cx="229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Doza</a:t>
            </a:r>
            <a:r>
              <a:rPr lang="en-US" dirty="0" smtClean="0"/>
              <a:t> </a:t>
            </a:r>
            <a:r>
              <a:rPr lang="en-US" dirty="0" err="1" smtClean="0"/>
              <a:t>glede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Lin </a:t>
            </a:r>
            <a:r>
              <a:rPr lang="en-US" dirty="0" err="1" smtClean="0"/>
              <a:t>Moč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640019" y="4915814"/>
            <a:ext cx="1821485" cy="431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73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94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Mandić</dc:creator>
  <cp:lastModifiedBy>Igor Mandić</cp:lastModifiedBy>
  <cp:revision>25</cp:revision>
  <dcterms:created xsi:type="dcterms:W3CDTF">2021-05-20T10:21:38Z</dcterms:created>
  <dcterms:modified xsi:type="dcterms:W3CDTF">2021-09-10T11:57:54Z</dcterms:modified>
</cp:coreProperties>
</file>