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9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09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1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2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0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8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67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25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8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C684-3E02-3B4A-A2F9-1605BBF42F08}" type="datetimeFigureOut">
              <a:rPr lang="en-US" smtClean="0"/>
              <a:t>17/09/21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9323-F7FE-E44D-9A28-222781532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alfmoo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38" y="1290923"/>
            <a:ext cx="6158739" cy="46190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576137"/>
            <a:ext cx="506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Halfmoon</a:t>
            </a:r>
            <a:r>
              <a:rPr lang="en-US" dirty="0" smtClean="0"/>
              <a:t> </a:t>
            </a:r>
            <a:r>
              <a:rPr lang="mr-IN" dirty="0" smtClean="0"/>
              <a:t>-  “ostanek” pri produkciji senzorjev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606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shot 2021-09-17 at 09.43.38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9" b="74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07835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Jožef Stefan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Vladimir Cindro</dc:creator>
  <cp:lastModifiedBy>Vladimir Cindro</cp:lastModifiedBy>
  <cp:revision>2</cp:revision>
  <dcterms:created xsi:type="dcterms:W3CDTF">2021-09-17T07:41:52Z</dcterms:created>
  <dcterms:modified xsi:type="dcterms:W3CDTF">2021-09-17T07:48:07Z</dcterms:modified>
</cp:coreProperties>
</file>