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1" r:id="rId3"/>
    <p:sldId id="262" r:id="rId4"/>
    <p:sldId id="263" r:id="rId5"/>
    <p:sldId id="264" r:id="rId6"/>
    <p:sldId id="257" r:id="rId7"/>
    <p:sldId id="265" r:id="rId8"/>
    <p:sldId id="266" r:id="rId9"/>
    <p:sldId id="267" r:id="rId10"/>
    <p:sldId id="268" r:id="rId11"/>
    <p:sldId id="269" r:id="rId12"/>
    <p:sldId id="261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912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C3997-5BE0-574C-9861-22C92872F94A}" type="datetimeFigureOut">
              <a:rPr lang="en-US" smtClean="0"/>
              <a:t>17/09/21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AB4FA-7BA7-B848-85EC-BACAB5F0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744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C3997-5BE0-574C-9861-22C92872F94A}" type="datetimeFigureOut">
              <a:rPr lang="en-US" smtClean="0"/>
              <a:t>17/09/21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AB4FA-7BA7-B848-85EC-BACAB5F0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972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C3997-5BE0-574C-9861-22C92872F94A}" type="datetimeFigureOut">
              <a:rPr lang="en-US" smtClean="0"/>
              <a:t>17/09/21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AB4FA-7BA7-B848-85EC-BACAB5F0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293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C3997-5BE0-574C-9861-22C92872F94A}" type="datetimeFigureOut">
              <a:rPr lang="en-US" smtClean="0"/>
              <a:t>17/09/21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AB4FA-7BA7-B848-85EC-BACAB5F0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360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C3997-5BE0-574C-9861-22C92872F94A}" type="datetimeFigureOut">
              <a:rPr lang="en-US" smtClean="0"/>
              <a:t>17/09/21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AB4FA-7BA7-B848-85EC-BACAB5F0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092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C3997-5BE0-574C-9861-22C92872F94A}" type="datetimeFigureOut">
              <a:rPr lang="en-US" smtClean="0"/>
              <a:t>17/09/21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AB4FA-7BA7-B848-85EC-BACAB5F0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498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C3997-5BE0-574C-9861-22C92872F94A}" type="datetimeFigureOut">
              <a:rPr lang="en-US" smtClean="0"/>
              <a:t>17/09/21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AB4FA-7BA7-B848-85EC-BACAB5F0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754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C3997-5BE0-574C-9861-22C92872F94A}" type="datetimeFigureOut">
              <a:rPr lang="en-US" smtClean="0"/>
              <a:t>17/09/21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AB4FA-7BA7-B848-85EC-BACAB5F0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579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C3997-5BE0-574C-9861-22C92872F94A}" type="datetimeFigureOut">
              <a:rPr lang="en-US" smtClean="0"/>
              <a:t>17/09/21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AB4FA-7BA7-B848-85EC-BACAB5F0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405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C3997-5BE0-574C-9861-22C92872F94A}" type="datetimeFigureOut">
              <a:rPr lang="en-US" smtClean="0"/>
              <a:t>17/09/21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AB4FA-7BA7-B848-85EC-BACAB5F0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912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C3997-5BE0-574C-9861-22C92872F94A}" type="datetimeFigureOut">
              <a:rPr lang="en-US" smtClean="0"/>
              <a:t>17/09/21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AB4FA-7BA7-B848-85EC-BACAB5F0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409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C3997-5BE0-574C-9861-22C92872F94A}" type="datetimeFigureOut">
              <a:rPr lang="en-US" smtClean="0"/>
              <a:t>17/09/21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AB4FA-7BA7-B848-85EC-BACAB5F0D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839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Začetek</a:t>
            </a:r>
            <a:r>
              <a:rPr lang="en-US" dirty="0" smtClean="0"/>
              <a:t> </a:t>
            </a:r>
            <a:r>
              <a:rPr lang="en-US" dirty="0" err="1" smtClean="0"/>
              <a:t>predprodukcije</a:t>
            </a:r>
            <a:r>
              <a:rPr lang="en-US" dirty="0" smtClean="0"/>
              <a:t> </a:t>
            </a:r>
            <a:r>
              <a:rPr lang="en-US" dirty="0" err="1" smtClean="0"/>
              <a:t>flexov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September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801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Lepljenje</a:t>
            </a:r>
            <a:r>
              <a:rPr lang="en-US" dirty="0" smtClean="0"/>
              <a:t> </a:t>
            </a:r>
            <a:r>
              <a:rPr lang="en-US" dirty="0" err="1" smtClean="0"/>
              <a:t>coverlayerja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Pri</a:t>
            </a:r>
            <a:r>
              <a:rPr lang="en-US" dirty="0" smtClean="0"/>
              <a:t> </a:t>
            </a:r>
            <a:r>
              <a:rPr lang="en-US" dirty="0" err="1" smtClean="0"/>
              <a:t>kablih</a:t>
            </a:r>
            <a:r>
              <a:rPr lang="en-US" dirty="0" smtClean="0"/>
              <a:t> </a:t>
            </a:r>
            <a:r>
              <a:rPr lang="en-US" dirty="0" err="1" smtClean="0"/>
              <a:t>izdelanih</a:t>
            </a:r>
            <a:r>
              <a:rPr lang="en-US" dirty="0" smtClean="0"/>
              <a:t> </a:t>
            </a:r>
            <a:r>
              <a:rPr lang="en-US" dirty="0" err="1" smtClean="0"/>
              <a:t>decembra-januarja</a:t>
            </a:r>
            <a:r>
              <a:rPr lang="en-US" dirty="0" smtClean="0"/>
              <a:t> </a:t>
            </a:r>
            <a:r>
              <a:rPr lang="en-US" dirty="0" err="1" smtClean="0"/>
              <a:t>težave</a:t>
            </a:r>
            <a:r>
              <a:rPr lang="en-US" dirty="0" smtClean="0"/>
              <a:t> </a:t>
            </a:r>
            <a:r>
              <a:rPr lang="en-US" dirty="0" err="1" smtClean="0"/>
              <a:t>pri</a:t>
            </a:r>
            <a:r>
              <a:rPr lang="en-US" dirty="0" smtClean="0"/>
              <a:t> </a:t>
            </a:r>
            <a:r>
              <a:rPr lang="en-US" dirty="0" err="1" smtClean="0"/>
              <a:t>nadaljni</a:t>
            </a:r>
            <a:r>
              <a:rPr lang="en-US" dirty="0" smtClean="0"/>
              <a:t> </a:t>
            </a:r>
            <a:r>
              <a:rPr lang="en-US" dirty="0" err="1" smtClean="0"/>
              <a:t>obdelavi</a:t>
            </a:r>
            <a:r>
              <a:rPr lang="en-US" dirty="0" smtClean="0"/>
              <a:t> (</a:t>
            </a:r>
            <a:r>
              <a:rPr lang="en-US" dirty="0" err="1" smtClean="0"/>
              <a:t>iztekanje</a:t>
            </a:r>
            <a:r>
              <a:rPr lang="en-US" dirty="0" smtClean="0"/>
              <a:t> </a:t>
            </a:r>
            <a:r>
              <a:rPr lang="en-US" dirty="0" err="1" smtClean="0"/>
              <a:t>lepila</a:t>
            </a:r>
            <a:r>
              <a:rPr lang="en-US" dirty="0" smtClean="0"/>
              <a:t>) </a:t>
            </a:r>
          </a:p>
          <a:p>
            <a:r>
              <a:rPr lang="en-US" dirty="0" err="1" smtClean="0"/>
              <a:t>razlog</a:t>
            </a:r>
            <a:r>
              <a:rPr lang="en-US" dirty="0" smtClean="0"/>
              <a:t> </a:t>
            </a:r>
            <a:r>
              <a:rPr lang="en-US" dirty="0" err="1" smtClean="0"/>
              <a:t>nepojasnjen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Kontrola</a:t>
            </a:r>
            <a:r>
              <a:rPr lang="en-US" dirty="0" smtClean="0"/>
              <a:t> peel test ???</a:t>
            </a:r>
            <a:endParaRPr lang="en-US" dirty="0"/>
          </a:p>
        </p:txBody>
      </p:sp>
      <p:pic>
        <p:nvPicPr>
          <p:cNvPr id="5" name="Picture 4" descr="Screenshot 2021-09-16 at 16.30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0" y="3422650"/>
            <a:ext cx="3670300" cy="25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882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Kontrola</a:t>
            </a:r>
            <a:r>
              <a:rPr lang="en-US" dirty="0" smtClean="0"/>
              <a:t> </a:t>
            </a:r>
            <a:r>
              <a:rPr lang="en-US" dirty="0" err="1" smtClean="0"/>
              <a:t>cikla</a:t>
            </a:r>
            <a:r>
              <a:rPr lang="en-US" dirty="0" smtClean="0"/>
              <a:t> v </a:t>
            </a:r>
            <a:r>
              <a:rPr lang="en-US" dirty="0" err="1" smtClean="0"/>
              <a:t>ELGOLINEu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39451" r="-39451"/>
          <a:stretch>
            <a:fillRect/>
          </a:stretch>
        </p:blipFill>
        <p:spPr>
          <a:xfrm>
            <a:off x="1228725" y="1676400"/>
            <a:ext cx="7305675" cy="40179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08200" y="5930900"/>
            <a:ext cx="2544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dirty="0" err="1" smtClean="0"/>
              <a:t>specifikacija</a:t>
            </a:r>
            <a:r>
              <a:rPr lang="en-US" dirty="0" smtClean="0"/>
              <a:t> 180 </a:t>
            </a:r>
            <a:r>
              <a:rPr lang="mr-IN" dirty="0" smtClean="0"/>
              <a:t>–</a:t>
            </a:r>
            <a:r>
              <a:rPr lang="en-US" dirty="0" smtClean="0"/>
              <a:t> 200°C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9759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Peel test</a:t>
            </a:r>
            <a:endParaRPr lang="en-US" dirty="0"/>
          </a:p>
        </p:txBody>
      </p:sp>
      <p:pic>
        <p:nvPicPr>
          <p:cNvPr id="4" name="Content Placeholder 3" descr="peel_setup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1117921" y="1417638"/>
            <a:ext cx="3657279" cy="2011362"/>
          </a:xfrm>
        </p:spPr>
      </p:pic>
      <p:pic>
        <p:nvPicPr>
          <p:cNvPr id="5" name="Picture 4" descr="peel_samp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768724"/>
            <a:ext cx="3289300" cy="24669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08700" y="4318000"/>
            <a:ext cx="29977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Izmerjene</a:t>
            </a:r>
            <a:r>
              <a:rPr lang="en-US" dirty="0" smtClean="0"/>
              <a:t> </a:t>
            </a:r>
            <a:r>
              <a:rPr lang="en-US" dirty="0" err="1" smtClean="0"/>
              <a:t>vrednosti</a:t>
            </a:r>
            <a:r>
              <a:rPr lang="en-US" dirty="0" smtClean="0"/>
              <a:t> 30 </a:t>
            </a:r>
            <a:r>
              <a:rPr lang="mr-IN" dirty="0" smtClean="0"/>
              <a:t>–</a:t>
            </a:r>
            <a:r>
              <a:rPr lang="en-US" dirty="0" smtClean="0"/>
              <a:t> 45 N</a:t>
            </a:r>
          </a:p>
          <a:p>
            <a:r>
              <a:rPr lang="en-US" dirty="0" err="1" smtClean="0"/>
              <a:t>širina</a:t>
            </a:r>
            <a:r>
              <a:rPr lang="en-US" dirty="0" smtClean="0"/>
              <a:t> </a:t>
            </a:r>
            <a:r>
              <a:rPr lang="en-US" dirty="0" err="1" smtClean="0"/>
              <a:t>vzorca</a:t>
            </a:r>
            <a:r>
              <a:rPr lang="en-US" dirty="0" smtClean="0"/>
              <a:t> 40 mm</a:t>
            </a:r>
          </a:p>
          <a:p>
            <a:r>
              <a:rPr lang="en-US" dirty="0" err="1"/>
              <a:t>h</a:t>
            </a:r>
            <a:r>
              <a:rPr lang="en-US" dirty="0" err="1" smtClean="0"/>
              <a:t>itrost</a:t>
            </a:r>
            <a:r>
              <a:rPr lang="en-US" dirty="0" smtClean="0"/>
              <a:t> 20 mm/min</a:t>
            </a:r>
          </a:p>
        </p:txBody>
      </p:sp>
      <p:pic>
        <p:nvPicPr>
          <p:cNvPr id="3" name="Picture 2" descr="peel_displa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0" y="1322628"/>
            <a:ext cx="3022280" cy="226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127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Screenshot 2021-09-16 at 16.29.36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9" b="501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0324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511800"/>
          </a:xfrm>
        </p:spPr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r>
              <a:rPr lang="en-US" sz="4000" dirty="0" err="1"/>
              <a:t>p</a:t>
            </a:r>
            <a:r>
              <a:rPr lang="en-US" sz="4000" dirty="0" err="1" smtClean="0"/>
              <a:t>rojekt</a:t>
            </a:r>
            <a:r>
              <a:rPr lang="en-US" sz="4000" dirty="0" smtClean="0"/>
              <a:t> </a:t>
            </a:r>
            <a:r>
              <a:rPr lang="en-US" sz="4000" dirty="0" err="1" smtClean="0"/>
              <a:t>smo</a:t>
            </a:r>
            <a:r>
              <a:rPr lang="en-US" sz="4000" dirty="0" smtClean="0"/>
              <a:t> </a:t>
            </a:r>
            <a:r>
              <a:rPr lang="en-US" sz="4000" dirty="0" err="1" smtClean="0"/>
              <a:t>začeli</a:t>
            </a:r>
            <a:r>
              <a:rPr lang="en-US" sz="4000" dirty="0" smtClean="0"/>
              <a:t> 2012</a:t>
            </a:r>
          </a:p>
          <a:p>
            <a:r>
              <a:rPr lang="en-US" sz="4000" dirty="0" err="1" smtClean="0"/>
              <a:t>maročilo</a:t>
            </a:r>
            <a:r>
              <a:rPr lang="en-US" sz="4000" dirty="0" smtClean="0"/>
              <a:t> 25 front in 25 back </a:t>
            </a:r>
            <a:r>
              <a:rPr lang="en-US" sz="4000" dirty="0" err="1" smtClean="0"/>
              <a:t>fleksov</a:t>
            </a:r>
            <a:r>
              <a:rPr lang="en-US" sz="4000" dirty="0" smtClean="0"/>
              <a:t> </a:t>
            </a:r>
          </a:p>
          <a:p>
            <a:r>
              <a:rPr lang="en-US" sz="4000" dirty="0"/>
              <a:t>d</a:t>
            </a:r>
            <a:r>
              <a:rPr lang="en-US" sz="4000" dirty="0" smtClean="0"/>
              <a:t>esign </a:t>
            </a:r>
            <a:r>
              <a:rPr lang="en-US" sz="4000" dirty="0" err="1" smtClean="0"/>
              <a:t>potrjen</a:t>
            </a:r>
            <a:r>
              <a:rPr lang="en-US" sz="4000" dirty="0" smtClean="0"/>
              <a:t>  </a:t>
            </a:r>
            <a:r>
              <a:rPr lang="en-US" sz="4000" dirty="0" err="1" smtClean="0"/>
              <a:t>na</a:t>
            </a:r>
            <a:r>
              <a:rPr lang="en-US" sz="4000" dirty="0" smtClean="0"/>
              <a:t> </a:t>
            </a:r>
            <a:r>
              <a:rPr lang="en-US" sz="4000" dirty="0" err="1" smtClean="0"/>
              <a:t>začetku</a:t>
            </a:r>
            <a:r>
              <a:rPr lang="en-US" sz="4000" dirty="0" smtClean="0"/>
              <a:t> </a:t>
            </a:r>
            <a:r>
              <a:rPr lang="en-US" sz="4000" dirty="0" err="1" smtClean="0"/>
              <a:t>avgusta</a:t>
            </a:r>
            <a:r>
              <a:rPr lang="en-US" sz="4000" dirty="0" smtClean="0"/>
              <a:t> 2021</a:t>
            </a:r>
          </a:p>
          <a:p>
            <a:r>
              <a:rPr lang="en-US" sz="4000" dirty="0" err="1" smtClean="0"/>
              <a:t>uradno</a:t>
            </a:r>
            <a:r>
              <a:rPr lang="en-US" sz="4000" dirty="0" smtClean="0"/>
              <a:t> </a:t>
            </a:r>
            <a:r>
              <a:rPr lang="en-US" sz="4000" dirty="0" err="1" smtClean="0"/>
              <a:t>naročilo</a:t>
            </a:r>
            <a:r>
              <a:rPr lang="en-US" sz="4000" dirty="0" smtClean="0"/>
              <a:t> 25.8.2021</a:t>
            </a:r>
          </a:p>
          <a:p>
            <a:r>
              <a:rPr lang="en-US" sz="4000" dirty="0" err="1"/>
              <a:t>v</a:t>
            </a:r>
            <a:r>
              <a:rPr lang="en-US" sz="4000" dirty="0" err="1" smtClean="0"/>
              <a:t>mes</a:t>
            </a:r>
            <a:r>
              <a:rPr lang="en-US" sz="4000" dirty="0" smtClean="0"/>
              <a:t> </a:t>
            </a:r>
            <a:r>
              <a:rPr lang="en-US" sz="4000" dirty="0" err="1" smtClean="0"/>
              <a:t>nekaj</a:t>
            </a:r>
            <a:r>
              <a:rPr lang="en-US" sz="4000" dirty="0" smtClean="0"/>
              <a:t> </a:t>
            </a:r>
            <a:r>
              <a:rPr lang="en-US" sz="4000" dirty="0" err="1" smtClean="0"/>
              <a:t>želj</a:t>
            </a:r>
            <a:r>
              <a:rPr lang="en-US" sz="4000" dirty="0" smtClean="0"/>
              <a:t> </a:t>
            </a:r>
            <a:r>
              <a:rPr lang="en-US" sz="4000" dirty="0" err="1" smtClean="0"/>
              <a:t>za</a:t>
            </a:r>
            <a:r>
              <a:rPr lang="en-US" sz="4000" dirty="0" smtClean="0"/>
              <a:t> </a:t>
            </a:r>
            <a:r>
              <a:rPr lang="en-US" sz="4000" dirty="0" err="1" smtClean="0"/>
              <a:t>manjše</a:t>
            </a:r>
            <a:r>
              <a:rPr lang="en-US" sz="4000" dirty="0" smtClean="0"/>
              <a:t> </a:t>
            </a:r>
            <a:r>
              <a:rPr lang="en-US" sz="4000" dirty="0" err="1" smtClean="0"/>
              <a:t>spremembe</a:t>
            </a:r>
            <a:endParaRPr lang="en-US" sz="4000" dirty="0" smtClean="0"/>
          </a:p>
          <a:p>
            <a:r>
              <a:rPr lang="en-US" sz="4000" dirty="0" smtClean="0"/>
              <a:t>ELGOLINE je </a:t>
            </a:r>
            <a:r>
              <a:rPr lang="en-US" sz="4000" dirty="0" err="1" smtClean="0"/>
              <a:t>dostavil</a:t>
            </a:r>
            <a:r>
              <a:rPr lang="en-US" sz="4000" dirty="0" smtClean="0"/>
              <a:t> </a:t>
            </a:r>
            <a:r>
              <a:rPr lang="en-US" sz="4000" dirty="0" err="1" smtClean="0"/>
              <a:t>nekaj</a:t>
            </a:r>
            <a:r>
              <a:rPr lang="en-US" sz="4000" dirty="0" smtClean="0"/>
              <a:t> </a:t>
            </a:r>
            <a:r>
              <a:rPr lang="en-US" sz="4000" dirty="0" err="1" smtClean="0"/>
              <a:t>kosov</a:t>
            </a:r>
            <a:r>
              <a:rPr lang="en-US" sz="4000" dirty="0" smtClean="0"/>
              <a:t> </a:t>
            </a:r>
            <a:r>
              <a:rPr lang="en-US" sz="4000" dirty="0" err="1" smtClean="0"/>
              <a:t>za</a:t>
            </a:r>
            <a:r>
              <a:rPr lang="en-US" sz="4000" dirty="0" smtClean="0"/>
              <a:t> </a:t>
            </a:r>
            <a:r>
              <a:rPr lang="en-US" sz="4000" dirty="0" err="1" smtClean="0"/>
              <a:t>testiranje</a:t>
            </a:r>
            <a:endParaRPr lang="en-US" sz="4000" dirty="0" smtClean="0"/>
          </a:p>
          <a:p>
            <a:r>
              <a:rPr lang="en-US" sz="4000" dirty="0" err="1" smtClean="0"/>
              <a:t>dostavil</a:t>
            </a:r>
            <a:r>
              <a:rPr lang="en-US" sz="4000" dirty="0" smtClean="0"/>
              <a:t> </a:t>
            </a:r>
            <a:r>
              <a:rPr lang="en-US" sz="4000" dirty="0" err="1" smtClean="0"/>
              <a:t>dva</a:t>
            </a:r>
            <a:r>
              <a:rPr lang="en-US" sz="4000" dirty="0" smtClean="0"/>
              <a:t> front in 1 back </a:t>
            </a:r>
            <a:r>
              <a:rPr lang="en-US" sz="4000" dirty="0" err="1" smtClean="0"/>
              <a:t>kos</a:t>
            </a:r>
            <a:r>
              <a:rPr lang="en-US" sz="4000" dirty="0" smtClean="0"/>
              <a:t> (</a:t>
            </a:r>
            <a:r>
              <a:rPr lang="en-US" sz="4000" dirty="0" err="1" smtClean="0"/>
              <a:t>četrtek</a:t>
            </a:r>
            <a:r>
              <a:rPr lang="en-US" sz="4000" dirty="0" smtClean="0"/>
              <a:t>), </a:t>
            </a:r>
            <a:r>
              <a:rPr lang="en-US" sz="4000" dirty="0" err="1" smtClean="0"/>
              <a:t>ki</a:t>
            </a:r>
            <a:r>
              <a:rPr lang="en-US" sz="4000" dirty="0" smtClean="0"/>
              <a:t> </a:t>
            </a:r>
            <a:r>
              <a:rPr lang="en-US" sz="4000" dirty="0" err="1" smtClean="0"/>
              <a:t>naj</a:t>
            </a:r>
            <a:r>
              <a:rPr lang="en-US" sz="4000" dirty="0" smtClean="0"/>
              <a:t> bi </a:t>
            </a:r>
            <a:r>
              <a:rPr lang="en-US" sz="4000" dirty="0" err="1" smtClean="0"/>
              <a:t>bili</a:t>
            </a:r>
            <a:r>
              <a:rPr lang="en-US" sz="4000" dirty="0" smtClean="0"/>
              <a:t> OK</a:t>
            </a:r>
          </a:p>
          <a:p>
            <a:r>
              <a:rPr lang="en-US" sz="4000" dirty="0" smtClean="0"/>
              <a:t>V DESY </a:t>
            </a:r>
            <a:r>
              <a:rPr lang="en-US" sz="4000" dirty="0" err="1" smtClean="0"/>
              <a:t>moramo</a:t>
            </a:r>
            <a:r>
              <a:rPr lang="en-US" sz="4000" dirty="0" smtClean="0"/>
              <a:t> </a:t>
            </a:r>
            <a:r>
              <a:rPr lang="en-US" sz="4000" dirty="0" err="1" smtClean="0"/>
              <a:t>dostaviti</a:t>
            </a:r>
            <a:r>
              <a:rPr lang="en-US" sz="4000" dirty="0" smtClean="0"/>
              <a:t> 5 +5 </a:t>
            </a:r>
            <a:r>
              <a:rPr lang="en-US" sz="4000" dirty="0" err="1" smtClean="0"/>
              <a:t>kosov</a:t>
            </a:r>
            <a:r>
              <a:rPr lang="en-US" sz="4000" dirty="0" smtClean="0"/>
              <a:t> 15 </a:t>
            </a:r>
            <a:r>
              <a:rPr lang="en-US" sz="4000" dirty="0" err="1" smtClean="0"/>
              <a:t>oktobra</a:t>
            </a:r>
            <a:endParaRPr lang="en-US" sz="4000" dirty="0" smtClean="0"/>
          </a:p>
          <a:p>
            <a:r>
              <a:rPr lang="en-US" sz="4000" dirty="0" err="1" smtClean="0"/>
              <a:t>ostalo</a:t>
            </a:r>
            <a:r>
              <a:rPr lang="en-US" sz="4000" dirty="0" smtClean="0"/>
              <a:t> en </a:t>
            </a:r>
            <a:r>
              <a:rPr lang="en-US" sz="4000" dirty="0" err="1" smtClean="0"/>
              <a:t>mesec</a:t>
            </a:r>
            <a:r>
              <a:rPr lang="en-US" sz="4000" dirty="0" smtClean="0"/>
              <a:t> </a:t>
            </a:r>
          </a:p>
          <a:p>
            <a:r>
              <a:rPr lang="en-US" sz="4000" dirty="0" err="1"/>
              <a:t>p</a:t>
            </a:r>
            <a:r>
              <a:rPr lang="en-US" sz="4000" dirty="0" err="1" smtClean="0"/>
              <a:t>rodukcija</a:t>
            </a:r>
            <a:r>
              <a:rPr lang="en-US" sz="4000" dirty="0" smtClean="0"/>
              <a:t> (</a:t>
            </a:r>
            <a:r>
              <a:rPr lang="en-US" sz="4000" dirty="0" err="1" smtClean="0"/>
              <a:t>cca</a:t>
            </a:r>
            <a:r>
              <a:rPr lang="en-US" sz="4000" dirty="0" smtClean="0"/>
              <a:t> 1000 </a:t>
            </a:r>
            <a:r>
              <a:rPr lang="en-US" sz="4000" dirty="0" err="1" smtClean="0"/>
              <a:t>kosov</a:t>
            </a:r>
            <a:r>
              <a:rPr lang="en-US" sz="4000" dirty="0" smtClean="0"/>
              <a:t> </a:t>
            </a:r>
            <a:r>
              <a:rPr lang="en-US" sz="4000" dirty="0" err="1" smtClean="0"/>
              <a:t>eno</a:t>
            </a:r>
            <a:r>
              <a:rPr lang="en-US" sz="4000" dirty="0" smtClean="0"/>
              <a:t> </a:t>
            </a:r>
            <a:r>
              <a:rPr lang="en-US" sz="4000" dirty="0" err="1" smtClean="0"/>
              <a:t>leto</a:t>
            </a:r>
            <a:r>
              <a:rPr lang="en-US" sz="4000" dirty="0" smtClean="0"/>
              <a:t>)</a:t>
            </a:r>
          </a:p>
          <a:p>
            <a:r>
              <a:rPr lang="en-US" sz="4000" dirty="0" err="1"/>
              <a:t>z</a:t>
            </a:r>
            <a:r>
              <a:rPr lang="en-US" sz="4000" dirty="0" err="1" smtClean="0"/>
              <a:t>ačne</a:t>
            </a:r>
            <a:r>
              <a:rPr lang="en-US" sz="4000" dirty="0" smtClean="0"/>
              <a:t> 2022</a:t>
            </a:r>
          </a:p>
          <a:p>
            <a:endParaRPr lang="en-US" sz="34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533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Meritve</a:t>
            </a:r>
            <a:r>
              <a:rPr lang="en-US" dirty="0" smtClean="0"/>
              <a:t> </a:t>
            </a:r>
            <a:r>
              <a:rPr lang="en-US" dirty="0" err="1" smtClean="0"/>
              <a:t>raztezkov</a:t>
            </a:r>
            <a:r>
              <a:rPr lang="en-US" dirty="0" smtClean="0"/>
              <a:t> back 06 (robot)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5" b="85"/>
          <a:stretch>
            <a:fillRect/>
          </a:stretch>
        </p:blipFill>
        <p:spPr>
          <a:xfrm>
            <a:off x="457200" y="1600201"/>
            <a:ext cx="4622800" cy="254236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" y="4070222"/>
            <a:ext cx="3886200" cy="242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8648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Meritev</a:t>
            </a:r>
            <a:r>
              <a:rPr lang="en-US" dirty="0" smtClean="0"/>
              <a:t> </a:t>
            </a:r>
            <a:r>
              <a:rPr lang="en-US" dirty="0" err="1" smtClean="0"/>
              <a:t>raztezkov</a:t>
            </a:r>
            <a:r>
              <a:rPr lang="en-US" dirty="0" smtClean="0"/>
              <a:t>  front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5" b="85"/>
          <a:stretch>
            <a:fillRect/>
          </a:stretch>
        </p:blipFill>
        <p:spPr>
          <a:xfrm>
            <a:off x="457200" y="1600200"/>
            <a:ext cx="4699000" cy="258426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930407"/>
            <a:ext cx="4374290" cy="273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849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Električni</a:t>
            </a:r>
            <a:r>
              <a:rPr lang="en-US" dirty="0" smtClean="0"/>
              <a:t> </a:t>
            </a:r>
            <a:r>
              <a:rPr lang="en-US" dirty="0" err="1" smtClean="0"/>
              <a:t>testi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err="1" smtClean="0"/>
              <a:t>Miha</a:t>
            </a:r>
            <a:r>
              <a:rPr lang="en-US" sz="2800" dirty="0" smtClean="0"/>
              <a:t> in Andrej </a:t>
            </a:r>
            <a:r>
              <a:rPr lang="en-US" sz="2800" dirty="0" err="1" smtClean="0"/>
              <a:t>delata</a:t>
            </a:r>
            <a:r>
              <a:rPr lang="en-US" sz="2800" dirty="0" smtClean="0"/>
              <a:t> </a:t>
            </a:r>
            <a:r>
              <a:rPr lang="en-US" sz="2800" dirty="0" err="1" smtClean="0"/>
              <a:t>na</a:t>
            </a:r>
            <a:r>
              <a:rPr lang="en-US" sz="2800" dirty="0" smtClean="0"/>
              <a:t> </a:t>
            </a:r>
            <a:r>
              <a:rPr lang="en-US" sz="2800" dirty="0" err="1" smtClean="0"/>
              <a:t>softwareu</a:t>
            </a:r>
            <a:r>
              <a:rPr lang="en-US" sz="2800" dirty="0" smtClean="0"/>
              <a:t> </a:t>
            </a:r>
            <a:r>
              <a:rPr lang="en-US" sz="2800" dirty="0" err="1" smtClean="0"/>
              <a:t>za</a:t>
            </a:r>
            <a:r>
              <a:rPr lang="en-US" sz="2800" dirty="0" smtClean="0"/>
              <a:t> </a:t>
            </a:r>
            <a:r>
              <a:rPr lang="en-US" sz="2800" dirty="0" err="1" smtClean="0"/>
              <a:t>meritve</a:t>
            </a:r>
            <a:r>
              <a:rPr lang="en-US" sz="2800" dirty="0" smtClean="0"/>
              <a:t> z </a:t>
            </a:r>
            <a:r>
              <a:rPr lang="en-US" sz="2800" dirty="0" err="1" smtClean="0"/>
              <a:t>robotom</a:t>
            </a: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Marko Z : setup </a:t>
            </a:r>
            <a:r>
              <a:rPr lang="en-US" sz="2800" dirty="0" err="1" smtClean="0"/>
              <a:t>za</a:t>
            </a:r>
            <a:r>
              <a:rPr lang="en-US" sz="2800" dirty="0" smtClean="0"/>
              <a:t> </a:t>
            </a:r>
            <a:r>
              <a:rPr lang="en-US" sz="2800" dirty="0" err="1" smtClean="0"/>
              <a:t>merjenje</a:t>
            </a:r>
            <a:r>
              <a:rPr lang="en-US" sz="2800" dirty="0" smtClean="0"/>
              <a:t> </a:t>
            </a:r>
            <a:r>
              <a:rPr lang="en-US" sz="2800" dirty="0" err="1" smtClean="0"/>
              <a:t>atenuacije</a:t>
            </a:r>
            <a:r>
              <a:rPr lang="en-US" sz="2800" dirty="0" smtClean="0"/>
              <a:t> </a:t>
            </a:r>
            <a:r>
              <a:rPr lang="en-US" sz="2800" dirty="0" err="1" smtClean="0"/>
              <a:t>na</a:t>
            </a:r>
            <a:r>
              <a:rPr lang="en-US" sz="2800" dirty="0" smtClean="0"/>
              <a:t> </a:t>
            </a:r>
            <a:r>
              <a:rPr lang="en-US" sz="2800" dirty="0" err="1" smtClean="0"/>
              <a:t>testnem</a:t>
            </a:r>
            <a:r>
              <a:rPr lang="en-US" sz="2800" dirty="0" smtClean="0"/>
              <a:t> </a:t>
            </a:r>
            <a:r>
              <a:rPr lang="en-US" sz="2800" dirty="0" err="1" smtClean="0"/>
              <a:t>etalonu</a:t>
            </a:r>
            <a:r>
              <a:rPr lang="en-US" sz="2800" dirty="0" smtClean="0"/>
              <a:t>   (</a:t>
            </a:r>
            <a:r>
              <a:rPr lang="en-US" sz="2800" dirty="0" err="1" smtClean="0"/>
              <a:t>specifikacija</a:t>
            </a:r>
            <a:r>
              <a:rPr lang="en-US" sz="2800" dirty="0" smtClean="0"/>
              <a:t> &lt; 16 dB, </a:t>
            </a:r>
            <a:r>
              <a:rPr lang="en-US" sz="2800" dirty="0" err="1" smtClean="0"/>
              <a:t>pričakujemo</a:t>
            </a:r>
            <a:r>
              <a:rPr lang="en-US" sz="2800" dirty="0" smtClean="0"/>
              <a:t> </a:t>
            </a:r>
            <a:r>
              <a:rPr lang="en-US" sz="2800" dirty="0" err="1" smtClean="0"/>
              <a:t>cca</a:t>
            </a:r>
            <a:r>
              <a:rPr lang="en-US" sz="2800" dirty="0" smtClean="0"/>
              <a:t> 6 dB)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Impedance </a:t>
            </a:r>
            <a:r>
              <a:rPr lang="en-US" sz="2800" dirty="0" err="1" smtClean="0"/>
              <a:t>meri</a:t>
            </a:r>
            <a:r>
              <a:rPr lang="en-US" sz="2800" dirty="0" smtClean="0"/>
              <a:t> ELGOLINE, do </a:t>
            </a:r>
            <a:r>
              <a:rPr lang="en-US" sz="2800" dirty="0" err="1" smtClean="0"/>
              <a:t>sedaj</a:t>
            </a:r>
            <a:r>
              <a:rPr lang="en-US" sz="2800" dirty="0" smtClean="0"/>
              <a:t> </a:t>
            </a:r>
            <a:r>
              <a:rPr lang="en-US" sz="2800" dirty="0" err="1" smtClean="0"/>
              <a:t>merjene</a:t>
            </a:r>
            <a:r>
              <a:rPr lang="en-US" sz="2800" dirty="0" smtClean="0"/>
              <a:t> so v </a:t>
            </a:r>
            <a:r>
              <a:rPr lang="en-US" sz="2800" dirty="0" err="1" smtClean="0"/>
              <a:t>intervalu</a:t>
            </a:r>
            <a:r>
              <a:rPr lang="en-US" sz="2800" dirty="0" smtClean="0"/>
              <a:t> 92 -96 Ohm (</a:t>
            </a:r>
            <a:r>
              <a:rPr lang="en-US" sz="2800" dirty="0" err="1" smtClean="0"/>
              <a:t>specifikacija</a:t>
            </a:r>
            <a:r>
              <a:rPr lang="en-US" sz="2800" dirty="0" smtClean="0"/>
              <a:t> 100 ± 10 </a:t>
            </a:r>
            <a:r>
              <a:rPr lang="en-US" sz="2800" dirty="0" err="1" smtClean="0"/>
              <a:t>Ω</a:t>
            </a:r>
            <a:r>
              <a:rPr lang="en-US" sz="2800" dirty="0" smtClean="0"/>
              <a:t>)</a:t>
            </a:r>
          </a:p>
          <a:p>
            <a:pPr marL="0" indent="0">
              <a:buNone/>
            </a:pPr>
            <a:r>
              <a:rPr lang="en-US" sz="2800" dirty="0" smtClean="0"/>
              <a:t>(</a:t>
            </a:r>
            <a:r>
              <a:rPr lang="en-US" sz="2800" dirty="0" err="1" smtClean="0"/>
              <a:t>korelirane</a:t>
            </a:r>
            <a:r>
              <a:rPr lang="en-US" sz="2800" dirty="0" smtClean="0"/>
              <a:t> s </a:t>
            </a:r>
            <a:r>
              <a:rPr lang="en-US" sz="2800" dirty="0" err="1" smtClean="0"/>
              <a:t>širino</a:t>
            </a:r>
            <a:r>
              <a:rPr lang="en-US" sz="2800" dirty="0" smtClean="0"/>
              <a:t> </a:t>
            </a:r>
            <a:r>
              <a:rPr lang="en-US" sz="2800" dirty="0" err="1" smtClean="0"/>
              <a:t>linije</a:t>
            </a:r>
            <a:r>
              <a:rPr lang="en-US" sz="2800" dirty="0"/>
              <a:t> </a:t>
            </a:r>
            <a:r>
              <a:rPr lang="en-US" sz="28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800" dirty="0">
                <a:sym typeface="Wingdings"/>
              </a:rPr>
              <a:t> </a:t>
            </a:r>
            <a:r>
              <a:rPr lang="en-US" sz="2800" dirty="0" err="1" smtClean="0">
                <a:sym typeface="Wingdings"/>
              </a:rPr>
              <a:t>uporom</a:t>
            </a:r>
            <a:r>
              <a:rPr lang="en-US" sz="2800" dirty="0" smtClean="0">
                <a:sym typeface="Wingdings"/>
              </a:rPr>
              <a:t>)</a:t>
            </a:r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531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Testi</a:t>
            </a:r>
            <a:r>
              <a:rPr lang="en-US" dirty="0" smtClean="0"/>
              <a:t> </a:t>
            </a:r>
            <a:r>
              <a:rPr lang="en-US" dirty="0" err="1" smtClean="0"/>
              <a:t>bondiranja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zelo</a:t>
            </a:r>
            <a:r>
              <a:rPr lang="en-US" dirty="0" smtClean="0"/>
              <a:t> </a:t>
            </a:r>
            <a:r>
              <a:rPr lang="en-US" dirty="0" err="1" smtClean="0"/>
              <a:t>pomembna</a:t>
            </a:r>
            <a:r>
              <a:rPr lang="en-US" dirty="0" smtClean="0"/>
              <a:t> </a:t>
            </a:r>
            <a:r>
              <a:rPr lang="en-US" dirty="0" err="1" smtClean="0"/>
              <a:t>priprava</a:t>
            </a:r>
            <a:r>
              <a:rPr lang="en-US" dirty="0" smtClean="0"/>
              <a:t> </a:t>
            </a:r>
            <a:r>
              <a:rPr lang="en-US" dirty="0" err="1" smtClean="0"/>
              <a:t>vzorca</a:t>
            </a:r>
            <a:r>
              <a:rPr lang="en-US" dirty="0" smtClean="0"/>
              <a:t> !</a:t>
            </a:r>
          </a:p>
          <a:p>
            <a:r>
              <a:rPr lang="en-US" dirty="0" err="1"/>
              <a:t>p</a:t>
            </a:r>
            <a:r>
              <a:rPr lang="en-US" dirty="0" err="1" smtClean="0"/>
              <a:t>rvi</a:t>
            </a:r>
            <a:r>
              <a:rPr lang="en-US" dirty="0" smtClean="0"/>
              <a:t> </a:t>
            </a:r>
            <a:r>
              <a:rPr lang="en-US" dirty="0" err="1" smtClean="0"/>
              <a:t>vzorci</a:t>
            </a:r>
            <a:r>
              <a:rPr lang="en-US" dirty="0" smtClean="0"/>
              <a:t> so </a:t>
            </a:r>
            <a:r>
              <a:rPr lang="en-US" dirty="0" err="1" smtClean="0"/>
              <a:t>bili</a:t>
            </a:r>
            <a:r>
              <a:rPr lang="en-US" dirty="0" smtClean="0"/>
              <a:t> </a:t>
            </a:r>
            <a:r>
              <a:rPr lang="en-US" dirty="0" err="1" smtClean="0"/>
              <a:t>vizualno</a:t>
            </a:r>
            <a:r>
              <a:rPr lang="en-US" dirty="0" smtClean="0"/>
              <a:t> </a:t>
            </a:r>
            <a:r>
              <a:rPr lang="en-US" dirty="0" err="1" smtClean="0"/>
              <a:t>oporečni</a:t>
            </a:r>
            <a:endParaRPr lang="en-US" dirty="0" smtClean="0"/>
          </a:p>
          <a:p>
            <a:r>
              <a:rPr lang="en-US" dirty="0" err="1"/>
              <a:t>o</a:t>
            </a:r>
            <a:r>
              <a:rPr lang="en-US" dirty="0" err="1" smtClean="0"/>
              <a:t>bisk</a:t>
            </a:r>
            <a:r>
              <a:rPr lang="en-US" dirty="0" smtClean="0"/>
              <a:t> </a:t>
            </a:r>
            <a:r>
              <a:rPr lang="en-US" dirty="0" err="1" smtClean="0"/>
              <a:t>iz</a:t>
            </a:r>
            <a:r>
              <a:rPr lang="en-US" dirty="0" smtClean="0"/>
              <a:t> INTECA in </a:t>
            </a:r>
            <a:r>
              <a:rPr lang="en-US" dirty="0" err="1" smtClean="0"/>
              <a:t>ELGOLINEa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IJS</a:t>
            </a:r>
          </a:p>
          <a:p>
            <a:r>
              <a:rPr lang="en-US" dirty="0" smtClean="0"/>
              <a:t>Intec </a:t>
            </a:r>
            <a:r>
              <a:rPr lang="en-US" dirty="0" err="1" smtClean="0"/>
              <a:t>ima</a:t>
            </a:r>
            <a:r>
              <a:rPr lang="en-US" dirty="0" smtClean="0"/>
              <a:t> </a:t>
            </a:r>
            <a:r>
              <a:rPr lang="en-US" dirty="0" err="1" smtClean="0"/>
              <a:t>reklamacije</a:t>
            </a:r>
            <a:r>
              <a:rPr lang="en-US" dirty="0" smtClean="0"/>
              <a:t> </a:t>
            </a:r>
            <a:r>
              <a:rPr lang="en-US" dirty="0" err="1" smtClean="0"/>
              <a:t>pri</a:t>
            </a:r>
            <a:r>
              <a:rPr lang="en-US" dirty="0" smtClean="0"/>
              <a:t> </a:t>
            </a:r>
            <a:r>
              <a:rPr lang="en-US" dirty="0" err="1" smtClean="0"/>
              <a:t>strankah</a:t>
            </a:r>
            <a:r>
              <a:rPr lang="en-US" dirty="0" smtClean="0"/>
              <a:t>  (RLS)</a:t>
            </a:r>
          </a:p>
          <a:p>
            <a:r>
              <a:rPr lang="en-US" dirty="0" err="1"/>
              <a:t>n</a:t>
            </a:r>
            <a:r>
              <a:rPr lang="en-US" dirty="0" err="1" smtClean="0"/>
              <a:t>ovi</a:t>
            </a:r>
            <a:r>
              <a:rPr lang="en-US" dirty="0" smtClean="0"/>
              <a:t> </a:t>
            </a:r>
            <a:r>
              <a:rPr lang="en-US" dirty="0" err="1" smtClean="0"/>
              <a:t>vzorci</a:t>
            </a:r>
            <a:r>
              <a:rPr lang="en-US" dirty="0" smtClean="0"/>
              <a:t> </a:t>
            </a:r>
            <a:r>
              <a:rPr lang="en-US" dirty="0" err="1" smtClean="0"/>
              <a:t>boljši</a:t>
            </a:r>
            <a:r>
              <a:rPr lang="en-US" dirty="0" smtClean="0"/>
              <a:t>, </a:t>
            </a:r>
            <a:r>
              <a:rPr lang="en-US" dirty="0" err="1"/>
              <a:t>z</a:t>
            </a:r>
            <a:r>
              <a:rPr lang="en-US" dirty="0" err="1" smtClean="0"/>
              <a:t>adoščajo</a:t>
            </a:r>
            <a:r>
              <a:rPr lang="en-US" dirty="0" smtClean="0"/>
              <a:t> </a:t>
            </a:r>
            <a:r>
              <a:rPr lang="en-US" dirty="0" err="1" smtClean="0"/>
              <a:t>specifikacijam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171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Utržni</a:t>
            </a:r>
            <a:r>
              <a:rPr lang="en-US" dirty="0" smtClean="0"/>
              <a:t> </a:t>
            </a:r>
            <a:r>
              <a:rPr lang="en-US" dirty="0" err="1" smtClean="0"/>
              <a:t>testi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pri</a:t>
            </a:r>
            <a:r>
              <a:rPr lang="en-US" dirty="0"/>
              <a:t> </a:t>
            </a:r>
            <a:r>
              <a:rPr lang="en-US" dirty="0" err="1"/>
              <a:t>obeh</a:t>
            </a:r>
            <a:r>
              <a:rPr lang="en-US" dirty="0"/>
              <a:t> </a:t>
            </a:r>
            <a:r>
              <a:rPr lang="en-US" dirty="0" err="1"/>
              <a:t>debelinah</a:t>
            </a:r>
            <a:r>
              <a:rPr lang="en-US" dirty="0"/>
              <a:t> Ni (4 </a:t>
            </a:r>
            <a:r>
              <a:rPr lang="en-US" dirty="0" err="1"/>
              <a:t>ali</a:t>
            </a:r>
            <a:r>
              <a:rPr lang="en-US" dirty="0"/>
              <a:t> 7 </a:t>
            </a:r>
            <a:r>
              <a:rPr lang="en-US" dirty="0" err="1"/>
              <a:t>mikronov</a:t>
            </a:r>
            <a:r>
              <a:rPr lang="en-US" dirty="0"/>
              <a:t>) </a:t>
            </a:r>
            <a:r>
              <a:rPr lang="en-US" dirty="0" err="1"/>
              <a:t>smo</a:t>
            </a:r>
            <a:r>
              <a:rPr lang="en-US" dirty="0"/>
              <a:t> </a:t>
            </a:r>
            <a:r>
              <a:rPr lang="en-US" dirty="0" err="1"/>
              <a:t>dobili</a:t>
            </a:r>
            <a:r>
              <a:rPr lang="en-US" dirty="0"/>
              <a:t> </a:t>
            </a:r>
            <a:r>
              <a:rPr lang="en-US" dirty="0" err="1"/>
              <a:t>ustrezne</a:t>
            </a:r>
            <a:r>
              <a:rPr lang="en-US" dirty="0"/>
              <a:t> </a:t>
            </a:r>
            <a:r>
              <a:rPr lang="en-US" dirty="0" err="1"/>
              <a:t>utržne</a:t>
            </a:r>
            <a:r>
              <a:rPr lang="en-US" dirty="0"/>
              <a:t> </a:t>
            </a:r>
            <a:r>
              <a:rPr lang="en-US" dirty="0" err="1"/>
              <a:t>sile</a:t>
            </a:r>
            <a:r>
              <a:rPr lang="en-US" dirty="0"/>
              <a:t>  (30 </a:t>
            </a:r>
            <a:r>
              <a:rPr lang="en-US" dirty="0" err="1"/>
              <a:t>potegov</a:t>
            </a:r>
            <a:r>
              <a:rPr lang="en-US" dirty="0"/>
              <a:t>) </a:t>
            </a:r>
            <a:r>
              <a:rPr lang="en-US" dirty="0" err="1"/>
              <a:t>nad</a:t>
            </a:r>
            <a:r>
              <a:rPr lang="en-US" dirty="0"/>
              <a:t> </a:t>
            </a:r>
            <a:r>
              <a:rPr lang="en-US" dirty="0" smtClean="0"/>
              <a:t>ATLAS </a:t>
            </a:r>
            <a:r>
              <a:rPr lang="en-US" dirty="0" err="1" smtClean="0"/>
              <a:t>specifikacijo</a:t>
            </a:r>
            <a:r>
              <a:rPr lang="en-US" dirty="0" smtClean="0"/>
              <a:t> </a:t>
            </a:r>
            <a:r>
              <a:rPr lang="en-US" dirty="0" err="1"/>
              <a:t>ki</a:t>
            </a:r>
            <a:r>
              <a:rPr lang="en-US" dirty="0"/>
              <a:t> je: </a:t>
            </a:r>
            <a:br>
              <a:rPr lang="en-US" dirty="0"/>
            </a:br>
            <a:r>
              <a:rPr lang="en-US" dirty="0" err="1"/>
              <a:t>povprečna</a:t>
            </a:r>
            <a:r>
              <a:rPr lang="en-US" dirty="0"/>
              <a:t> </a:t>
            </a:r>
            <a:r>
              <a:rPr lang="en-US" dirty="0" err="1"/>
              <a:t>utržna</a:t>
            </a:r>
            <a:r>
              <a:rPr lang="en-US" dirty="0"/>
              <a:t> </a:t>
            </a:r>
            <a:r>
              <a:rPr lang="en-US" dirty="0" err="1"/>
              <a:t>sila</a:t>
            </a:r>
            <a:r>
              <a:rPr lang="en-US" dirty="0"/>
              <a:t> </a:t>
            </a:r>
            <a:r>
              <a:rPr lang="en-US" dirty="0" err="1"/>
              <a:t>večja</a:t>
            </a:r>
            <a:r>
              <a:rPr lang="en-US" dirty="0"/>
              <a:t> od 8g, </a:t>
            </a:r>
            <a:r>
              <a:rPr lang="en-US" dirty="0" err="1"/>
              <a:t>standardmna</a:t>
            </a:r>
            <a:r>
              <a:rPr lang="en-US" dirty="0"/>
              <a:t> </a:t>
            </a:r>
            <a:r>
              <a:rPr lang="en-US" dirty="0" err="1"/>
              <a:t>deviacija</a:t>
            </a:r>
            <a:r>
              <a:rPr lang="en-US" dirty="0"/>
              <a:t> </a:t>
            </a:r>
            <a:r>
              <a:rPr lang="en-US" dirty="0" err="1"/>
              <a:t>manj</a:t>
            </a:r>
            <a:r>
              <a:rPr lang="en-US" dirty="0"/>
              <a:t> </a:t>
            </a:r>
            <a:r>
              <a:rPr lang="en-US" dirty="0" err="1"/>
              <a:t>kot</a:t>
            </a:r>
            <a:r>
              <a:rPr lang="en-US" dirty="0"/>
              <a:t> 1.5g , </a:t>
            </a:r>
            <a:r>
              <a:rPr lang="en-US" dirty="0" err="1"/>
              <a:t>nobena</a:t>
            </a:r>
            <a:r>
              <a:rPr lang="en-US" dirty="0"/>
              <a:t>  </a:t>
            </a:r>
            <a:r>
              <a:rPr lang="en-US" dirty="0" err="1"/>
              <a:t>izmerjena</a:t>
            </a:r>
            <a:r>
              <a:rPr lang="en-US" dirty="0"/>
              <a:t> </a:t>
            </a:r>
            <a:r>
              <a:rPr lang="en-US" dirty="0" err="1"/>
              <a:t>sila</a:t>
            </a:r>
            <a:r>
              <a:rPr lang="en-US" dirty="0"/>
              <a:t> </a:t>
            </a:r>
            <a:r>
              <a:rPr lang="en-US" dirty="0" err="1"/>
              <a:t>manjša</a:t>
            </a:r>
            <a:r>
              <a:rPr lang="en-US" dirty="0"/>
              <a:t> od 5 g </a:t>
            </a:r>
          </a:p>
        </p:txBody>
      </p:sp>
    </p:spTree>
    <p:extLst>
      <p:ext uri="{BB962C8B-B14F-4D97-AF65-F5344CB8AC3E}">
        <p14:creationId xmlns:p14="http://schemas.microsoft.com/office/powerpoint/2010/main" val="3131678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Utržni</a:t>
            </a:r>
            <a:r>
              <a:rPr lang="en-US" dirty="0" smtClean="0"/>
              <a:t> </a:t>
            </a:r>
            <a:r>
              <a:rPr lang="en-US" dirty="0" err="1" smtClean="0"/>
              <a:t>testi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FRONT 006 top</a:t>
            </a:r>
            <a:r>
              <a:rPr lang="en-US" dirty="0"/>
              <a:t>   8.6 +- </a:t>
            </a:r>
            <a:r>
              <a:rPr lang="en-US" dirty="0">
                <a:solidFill>
                  <a:srgbClr val="FF6600"/>
                </a:solidFill>
              </a:rPr>
              <a:t>2.1 </a:t>
            </a:r>
            <a:r>
              <a:rPr lang="en-US" dirty="0"/>
              <a:t>g</a:t>
            </a:r>
            <a:br>
              <a:rPr lang="en-US" dirty="0"/>
            </a:br>
            <a:r>
              <a:rPr lang="en-US" dirty="0"/>
              <a:t>bottom 10.3 +- 1.1 g front 005</a:t>
            </a:r>
          </a:p>
          <a:p>
            <a:r>
              <a:rPr lang="en-US" dirty="0" smtClean="0"/>
              <a:t>FRONT 005 top </a:t>
            </a:r>
            <a:r>
              <a:rPr lang="en-US" dirty="0"/>
              <a:t>8.05 +- 1.5g</a:t>
            </a:r>
            <a:br>
              <a:rPr lang="en-US" dirty="0"/>
            </a:br>
            <a:r>
              <a:rPr lang="en-US" b="1" dirty="0"/>
              <a:t>bottom 11.8+- 0.75  g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7656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257</Words>
  <Application>Microsoft Macintosh PowerPoint</Application>
  <PresentationFormat>On-screen Show (4:3)</PresentationFormat>
  <Paragraphs>48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Začetek predprodukcije flexov</vt:lpstr>
      <vt:lpstr>PowerPoint Presentation</vt:lpstr>
      <vt:lpstr>PowerPoint Presentation</vt:lpstr>
      <vt:lpstr>Meritve raztezkov back 06 (robot)</vt:lpstr>
      <vt:lpstr>Meritev raztezkov  front</vt:lpstr>
      <vt:lpstr>Električni testi</vt:lpstr>
      <vt:lpstr>Testi bondiranja</vt:lpstr>
      <vt:lpstr>Utržni testi </vt:lpstr>
      <vt:lpstr>Utržni testi </vt:lpstr>
      <vt:lpstr>Lepljenje coverlayerja</vt:lpstr>
      <vt:lpstr>Kontrola cikla v ELGOLINEu</vt:lpstr>
      <vt:lpstr>Peel test</vt:lpstr>
    </vt:vector>
  </TitlesOfParts>
  <Company>Jožef Stefan Institute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Meritve dimenzij flexov </dc:title>
  <dc:creator>Vladimir Cindro</dc:creator>
  <cp:lastModifiedBy>Vladimir Cindro</cp:lastModifiedBy>
  <cp:revision>14</cp:revision>
  <dcterms:created xsi:type="dcterms:W3CDTF">2018-05-25T10:23:20Z</dcterms:created>
  <dcterms:modified xsi:type="dcterms:W3CDTF">2021-09-17T10:40:15Z</dcterms:modified>
</cp:coreProperties>
</file>