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2" r:id="rId4"/>
    <p:sldId id="263" r:id="rId5"/>
    <p:sldId id="264" r:id="rId6"/>
    <p:sldId id="257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1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7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6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9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9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5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0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3997-5BE0-574C-9861-22C92872F94A}" type="datetimeFigureOut">
              <a:rPr lang="en-US" smtClean="0"/>
              <a:t>08/10/21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AB4FA-7BA7-B848-85EC-BACAB5F0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redprodukcija</a:t>
            </a:r>
            <a:r>
              <a:rPr lang="en-US" dirty="0" smtClean="0"/>
              <a:t> </a:t>
            </a:r>
            <a:r>
              <a:rPr lang="en-US" dirty="0" err="1" smtClean="0"/>
              <a:t>flexov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Oktober</a:t>
            </a:r>
            <a:r>
              <a:rPr lang="en-US" dirty="0" smtClean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0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shot 2021-09-16 at 16.29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" b="5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2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11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900" dirty="0" err="1"/>
              <a:t>p</a:t>
            </a:r>
            <a:r>
              <a:rPr lang="en-US" sz="1900" dirty="0" err="1" smtClean="0"/>
              <a:t>redserija</a:t>
            </a:r>
            <a:r>
              <a:rPr lang="en-US" sz="1900" dirty="0" smtClean="0"/>
              <a:t> </a:t>
            </a:r>
            <a:r>
              <a:rPr lang="en-US" sz="1900" dirty="0" err="1" smtClean="0"/>
              <a:t>n</a:t>
            </a:r>
            <a:r>
              <a:rPr lang="en-US" sz="1900" dirty="0" err="1" smtClean="0"/>
              <a:t>aročilo</a:t>
            </a:r>
            <a:r>
              <a:rPr lang="en-US" sz="1900" dirty="0" smtClean="0"/>
              <a:t> </a:t>
            </a:r>
            <a:r>
              <a:rPr lang="en-US" sz="1900" dirty="0" smtClean="0"/>
              <a:t>25 front in 25 back </a:t>
            </a:r>
            <a:r>
              <a:rPr lang="en-US" sz="1900" dirty="0" err="1" smtClean="0"/>
              <a:t>fleksov</a:t>
            </a:r>
            <a:r>
              <a:rPr lang="en-US" sz="1900" dirty="0" smtClean="0"/>
              <a:t> </a:t>
            </a:r>
          </a:p>
          <a:p>
            <a:r>
              <a:rPr lang="en-US" sz="1900" dirty="0"/>
              <a:t>d</a:t>
            </a:r>
            <a:r>
              <a:rPr lang="en-US" sz="1900" dirty="0" smtClean="0"/>
              <a:t>o </a:t>
            </a:r>
            <a:r>
              <a:rPr lang="en-US" sz="1900" dirty="0" err="1" smtClean="0"/>
              <a:t>danes</a:t>
            </a:r>
            <a:r>
              <a:rPr lang="en-US" sz="1900" dirty="0" smtClean="0"/>
              <a:t> </a:t>
            </a:r>
            <a:r>
              <a:rPr lang="en-US" sz="1900" dirty="0" err="1" smtClean="0"/>
              <a:t>p</a:t>
            </a:r>
            <a:r>
              <a:rPr lang="en-US" sz="1900" dirty="0" err="1" smtClean="0"/>
              <a:t>rejeli</a:t>
            </a:r>
            <a:r>
              <a:rPr lang="en-US" sz="1900" dirty="0" smtClean="0"/>
              <a:t> 5 front in 11 back </a:t>
            </a:r>
            <a:r>
              <a:rPr lang="en-US" sz="1900" dirty="0" err="1" smtClean="0"/>
              <a:t>kosov</a:t>
            </a:r>
            <a:r>
              <a:rPr lang="en-US" sz="1900" dirty="0" smtClean="0"/>
              <a:t>  </a:t>
            </a:r>
          </a:p>
          <a:p>
            <a:r>
              <a:rPr lang="en-US" sz="1900" dirty="0" smtClean="0"/>
              <a:t>ELGOLINE </a:t>
            </a:r>
            <a:r>
              <a:rPr lang="en-US" sz="1900" dirty="0" smtClean="0"/>
              <a:t>je </a:t>
            </a:r>
            <a:r>
              <a:rPr lang="en-US" sz="1900" dirty="0" err="1" smtClean="0"/>
              <a:t>dostavil</a:t>
            </a:r>
            <a:r>
              <a:rPr lang="en-US" sz="1900" dirty="0" smtClean="0"/>
              <a:t> </a:t>
            </a:r>
            <a:r>
              <a:rPr lang="en-US" sz="1900" dirty="0" err="1" smtClean="0"/>
              <a:t>tudi</a:t>
            </a:r>
            <a:r>
              <a:rPr lang="en-US" sz="1900" dirty="0" smtClean="0"/>
              <a:t> </a:t>
            </a:r>
            <a:r>
              <a:rPr lang="en-US" sz="1900" dirty="0" err="1" smtClean="0"/>
              <a:t>nekaj</a:t>
            </a:r>
            <a:r>
              <a:rPr lang="en-US" sz="1900" dirty="0" smtClean="0"/>
              <a:t> </a:t>
            </a:r>
            <a:r>
              <a:rPr lang="en-US" sz="1900" dirty="0" err="1" smtClean="0"/>
              <a:t>kosov</a:t>
            </a:r>
            <a:r>
              <a:rPr lang="en-US" sz="1900" dirty="0" smtClean="0"/>
              <a:t> </a:t>
            </a:r>
            <a:r>
              <a:rPr lang="en-US" sz="1900" dirty="0" err="1" smtClean="0"/>
              <a:t>za</a:t>
            </a:r>
            <a:r>
              <a:rPr lang="en-US" sz="1900" dirty="0" smtClean="0"/>
              <a:t> </a:t>
            </a:r>
            <a:r>
              <a:rPr lang="en-US" sz="1900" dirty="0" err="1" smtClean="0"/>
              <a:t>testiranje</a:t>
            </a:r>
            <a:endParaRPr lang="en-US" sz="1900" dirty="0" smtClean="0"/>
          </a:p>
          <a:p>
            <a:r>
              <a:rPr lang="en-US" sz="1900" dirty="0" smtClean="0"/>
              <a:t>5 front je </a:t>
            </a:r>
            <a:r>
              <a:rPr lang="en-US" sz="1900" dirty="0" smtClean="0">
                <a:solidFill>
                  <a:srgbClr val="008000"/>
                </a:solidFill>
              </a:rPr>
              <a:t>pass</a:t>
            </a:r>
          </a:p>
          <a:p>
            <a:r>
              <a:rPr lang="en-US" sz="1900" dirty="0"/>
              <a:t>6</a:t>
            </a:r>
            <a:r>
              <a:rPr lang="en-US" sz="1900" dirty="0" smtClean="0"/>
              <a:t> back je </a:t>
            </a:r>
            <a:r>
              <a:rPr lang="en-US" sz="1900" dirty="0" smtClean="0">
                <a:solidFill>
                  <a:srgbClr val="008000"/>
                </a:solidFill>
              </a:rPr>
              <a:t>pass</a:t>
            </a:r>
          </a:p>
          <a:p>
            <a:r>
              <a:rPr lang="en-US" sz="1900" dirty="0" smtClean="0"/>
              <a:t>1 back je </a:t>
            </a:r>
            <a:r>
              <a:rPr lang="en-US" sz="1900" dirty="0" smtClean="0">
                <a:solidFill>
                  <a:srgbClr val="FF0000"/>
                </a:solidFill>
              </a:rPr>
              <a:t>fail </a:t>
            </a:r>
            <a:r>
              <a:rPr lang="en-US" sz="1900" dirty="0" smtClean="0"/>
              <a:t>(</a:t>
            </a:r>
            <a:r>
              <a:rPr lang="en-US" sz="1900" dirty="0" err="1" smtClean="0"/>
              <a:t>pogojno</a:t>
            </a:r>
            <a:r>
              <a:rPr lang="en-US" sz="1900" dirty="0" smtClean="0"/>
              <a:t>, </a:t>
            </a:r>
            <a:r>
              <a:rPr lang="en-US" sz="1900" dirty="0" err="1" smtClean="0"/>
              <a:t>velika</a:t>
            </a:r>
            <a:r>
              <a:rPr lang="en-US" sz="1900" dirty="0" smtClean="0"/>
              <a:t> </a:t>
            </a:r>
            <a:r>
              <a:rPr lang="en-US" sz="1900" dirty="0" err="1" smtClean="0"/>
              <a:t>upornost</a:t>
            </a:r>
            <a:r>
              <a:rPr lang="en-US" sz="1900" dirty="0" smtClean="0"/>
              <a:t>)</a:t>
            </a:r>
            <a:endParaRPr lang="en-US" sz="1900" dirty="0" smtClean="0"/>
          </a:p>
          <a:p>
            <a:r>
              <a:rPr lang="en-US" sz="1900" dirty="0" smtClean="0"/>
              <a:t>V </a:t>
            </a:r>
            <a:r>
              <a:rPr lang="en-US" sz="1900" dirty="0" smtClean="0"/>
              <a:t>DESY </a:t>
            </a:r>
            <a:r>
              <a:rPr lang="en-US" sz="1900" dirty="0" err="1" smtClean="0"/>
              <a:t>moramo</a:t>
            </a:r>
            <a:r>
              <a:rPr lang="en-US" sz="1900" dirty="0" smtClean="0"/>
              <a:t> </a:t>
            </a:r>
            <a:r>
              <a:rPr lang="en-US" sz="1900" dirty="0" err="1" smtClean="0"/>
              <a:t>dostaviti</a:t>
            </a:r>
            <a:r>
              <a:rPr lang="en-US" sz="1900" dirty="0" smtClean="0"/>
              <a:t> 5 +5 </a:t>
            </a:r>
            <a:r>
              <a:rPr lang="en-US" sz="1900" dirty="0" err="1" smtClean="0"/>
              <a:t>kosov</a:t>
            </a:r>
            <a:r>
              <a:rPr lang="en-US" sz="1900" dirty="0" smtClean="0"/>
              <a:t> 15 </a:t>
            </a:r>
            <a:r>
              <a:rPr lang="en-US" sz="1900" dirty="0" err="1" smtClean="0"/>
              <a:t>oktobra</a:t>
            </a:r>
            <a:endParaRPr lang="en-US" sz="1900" dirty="0" smtClean="0"/>
          </a:p>
          <a:p>
            <a:r>
              <a:rPr lang="en-US" sz="1900" dirty="0" err="1" smtClean="0"/>
              <a:t>ostalo</a:t>
            </a:r>
            <a:r>
              <a:rPr lang="en-US" sz="1900" dirty="0" smtClean="0"/>
              <a:t> en </a:t>
            </a:r>
            <a:r>
              <a:rPr lang="en-US" sz="1900" dirty="0" err="1" smtClean="0"/>
              <a:t>mesec</a:t>
            </a:r>
            <a:r>
              <a:rPr lang="en-US" sz="1900" dirty="0" smtClean="0"/>
              <a:t> </a:t>
            </a:r>
          </a:p>
          <a:p>
            <a:r>
              <a:rPr lang="en-US" sz="1900" dirty="0" err="1"/>
              <a:t>p</a:t>
            </a:r>
            <a:r>
              <a:rPr lang="en-US" sz="1900" dirty="0" err="1" smtClean="0"/>
              <a:t>rodukcija</a:t>
            </a:r>
            <a:r>
              <a:rPr lang="en-US" sz="1900" dirty="0" smtClean="0"/>
              <a:t> (</a:t>
            </a:r>
            <a:r>
              <a:rPr lang="en-US" sz="1900" dirty="0" err="1" smtClean="0"/>
              <a:t>cca</a:t>
            </a:r>
            <a:r>
              <a:rPr lang="en-US" sz="1900" dirty="0" smtClean="0"/>
              <a:t> 1000 </a:t>
            </a:r>
            <a:r>
              <a:rPr lang="en-US" sz="1900" dirty="0" err="1" smtClean="0"/>
              <a:t>kosov</a:t>
            </a:r>
            <a:r>
              <a:rPr lang="en-US" sz="1900" dirty="0" smtClean="0"/>
              <a:t> </a:t>
            </a:r>
            <a:r>
              <a:rPr lang="en-US" sz="1900" dirty="0" err="1" smtClean="0"/>
              <a:t>eno</a:t>
            </a:r>
            <a:r>
              <a:rPr lang="en-US" sz="1900" dirty="0" smtClean="0"/>
              <a:t> </a:t>
            </a:r>
            <a:r>
              <a:rPr lang="en-US" sz="1900" dirty="0" err="1" smtClean="0"/>
              <a:t>leto</a:t>
            </a:r>
            <a:r>
              <a:rPr lang="en-US" sz="1900" dirty="0" smtClean="0"/>
              <a:t>)</a:t>
            </a:r>
          </a:p>
          <a:p>
            <a:r>
              <a:rPr lang="en-US" sz="1900" dirty="0" err="1"/>
              <a:t>z</a:t>
            </a:r>
            <a:r>
              <a:rPr lang="en-US" sz="1900" dirty="0" err="1" smtClean="0"/>
              <a:t>ačne</a:t>
            </a:r>
            <a:r>
              <a:rPr lang="en-US" sz="1900" dirty="0" smtClean="0"/>
              <a:t> </a:t>
            </a:r>
            <a:r>
              <a:rPr lang="en-US" sz="1900" dirty="0" smtClean="0"/>
              <a:t>2022 </a:t>
            </a:r>
          </a:p>
          <a:p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3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Meritve</a:t>
            </a:r>
            <a:r>
              <a:rPr lang="en-US" dirty="0" smtClean="0"/>
              <a:t> </a:t>
            </a:r>
            <a:r>
              <a:rPr lang="en-US" dirty="0" err="1" smtClean="0"/>
              <a:t>raztezkov</a:t>
            </a:r>
            <a:r>
              <a:rPr lang="en-US" dirty="0" smtClean="0"/>
              <a:t> back 06 (robot)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" b="85"/>
          <a:stretch>
            <a:fillRect/>
          </a:stretch>
        </p:blipFill>
        <p:spPr>
          <a:xfrm>
            <a:off x="457200" y="1600201"/>
            <a:ext cx="4622800" cy="25423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4070222"/>
            <a:ext cx="3886200" cy="24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Meritev</a:t>
            </a:r>
            <a:r>
              <a:rPr lang="en-US" dirty="0" smtClean="0"/>
              <a:t> </a:t>
            </a:r>
            <a:r>
              <a:rPr lang="en-US" dirty="0" err="1" smtClean="0"/>
              <a:t>raztezkov</a:t>
            </a:r>
            <a:r>
              <a:rPr lang="en-US" dirty="0" smtClean="0"/>
              <a:t>  front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" b="85"/>
          <a:stretch>
            <a:fillRect/>
          </a:stretch>
        </p:blipFill>
        <p:spPr>
          <a:xfrm>
            <a:off x="457200" y="1600200"/>
            <a:ext cx="4699000" cy="2584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30407"/>
            <a:ext cx="4374290" cy="27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4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3898900"/>
            <a:ext cx="8089900" cy="22272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Marko Z : setup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merjenje</a:t>
            </a:r>
            <a:r>
              <a:rPr lang="en-US" sz="2800" dirty="0" smtClean="0"/>
              <a:t> </a:t>
            </a:r>
            <a:r>
              <a:rPr lang="en-US" sz="2800" dirty="0" err="1" smtClean="0"/>
              <a:t>atenuacije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testnem</a:t>
            </a:r>
            <a:r>
              <a:rPr lang="en-US" sz="2800" dirty="0" smtClean="0"/>
              <a:t> </a:t>
            </a:r>
            <a:r>
              <a:rPr lang="en-US" sz="2800" dirty="0" err="1" smtClean="0"/>
              <a:t>etalonu</a:t>
            </a:r>
            <a:r>
              <a:rPr lang="en-US" sz="2800" dirty="0" smtClean="0"/>
              <a:t>   (</a:t>
            </a:r>
            <a:r>
              <a:rPr lang="en-US" sz="2800" dirty="0" err="1" smtClean="0"/>
              <a:t>specifikacija</a:t>
            </a:r>
            <a:r>
              <a:rPr lang="en-US" sz="2800" dirty="0" smtClean="0"/>
              <a:t> &lt; 16 dB, </a:t>
            </a:r>
            <a:r>
              <a:rPr lang="en-US" sz="2800" dirty="0" err="1" smtClean="0"/>
              <a:t>pričakujemo</a:t>
            </a:r>
            <a:r>
              <a:rPr lang="en-US" sz="2800" dirty="0" smtClean="0"/>
              <a:t> </a:t>
            </a:r>
            <a:r>
              <a:rPr lang="en-US" sz="2800" dirty="0" err="1" smtClean="0"/>
              <a:t>cca</a:t>
            </a:r>
            <a:r>
              <a:rPr lang="en-US" sz="2800" dirty="0" smtClean="0"/>
              <a:t> 6 dB</a:t>
            </a:r>
            <a:r>
              <a:rPr lang="en-US" sz="2800" dirty="0" smtClean="0"/>
              <a:t>),  z </a:t>
            </a:r>
            <a:r>
              <a:rPr lang="en-US" sz="2800" dirty="0" err="1" smtClean="0"/>
              <a:t>Boretom</a:t>
            </a:r>
            <a:r>
              <a:rPr lang="en-US" sz="2800" dirty="0" smtClean="0"/>
              <a:t> se </a:t>
            </a:r>
            <a:r>
              <a:rPr lang="en-US" sz="2800" dirty="0" err="1" smtClean="0"/>
              <a:t>dobimo</a:t>
            </a:r>
            <a:r>
              <a:rPr lang="en-US" sz="2800" dirty="0" smtClean="0"/>
              <a:t> drug </a:t>
            </a:r>
            <a:r>
              <a:rPr lang="en-US" sz="2800" dirty="0" err="1" smtClean="0"/>
              <a:t>teden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Impedance </a:t>
            </a:r>
            <a:r>
              <a:rPr lang="en-US" sz="2800" dirty="0" err="1" smtClean="0"/>
              <a:t>meri</a:t>
            </a:r>
            <a:r>
              <a:rPr lang="en-US" sz="2800" dirty="0" smtClean="0"/>
              <a:t> ELGOLINE, do </a:t>
            </a:r>
            <a:r>
              <a:rPr lang="en-US" sz="2800" dirty="0" err="1" smtClean="0"/>
              <a:t>sedaj</a:t>
            </a:r>
            <a:r>
              <a:rPr lang="en-US" sz="2800" dirty="0" smtClean="0"/>
              <a:t> </a:t>
            </a:r>
            <a:r>
              <a:rPr lang="en-US" sz="2800" dirty="0" err="1" smtClean="0"/>
              <a:t>merjene</a:t>
            </a:r>
            <a:r>
              <a:rPr lang="en-US" sz="2800" dirty="0" smtClean="0"/>
              <a:t> so v </a:t>
            </a:r>
            <a:r>
              <a:rPr lang="en-US" sz="2800" dirty="0" err="1" smtClean="0"/>
              <a:t>intervalu</a:t>
            </a:r>
            <a:r>
              <a:rPr lang="en-US" sz="2800" dirty="0" smtClean="0"/>
              <a:t> </a:t>
            </a:r>
            <a:r>
              <a:rPr lang="en-US" sz="2800" dirty="0" smtClean="0"/>
              <a:t>93 - </a:t>
            </a:r>
            <a:r>
              <a:rPr lang="en-US" sz="2800" dirty="0" smtClean="0"/>
              <a:t>104 </a:t>
            </a:r>
            <a:r>
              <a:rPr lang="en-US" sz="2800" dirty="0" smtClean="0"/>
              <a:t> </a:t>
            </a:r>
            <a:r>
              <a:rPr lang="en-US" sz="2800" dirty="0" smtClean="0"/>
              <a:t>Ohm (</a:t>
            </a:r>
            <a:r>
              <a:rPr lang="en-US" sz="2800" dirty="0" err="1" smtClean="0"/>
              <a:t>specifikacija</a:t>
            </a:r>
            <a:r>
              <a:rPr lang="en-US" sz="2800" dirty="0" smtClean="0"/>
              <a:t> 100 ± 10 </a:t>
            </a:r>
            <a:r>
              <a:rPr lang="en-US" sz="2800" dirty="0" err="1" smtClean="0"/>
              <a:t>Ω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korelirane</a:t>
            </a:r>
            <a:r>
              <a:rPr lang="en-US" sz="2800" dirty="0" smtClean="0"/>
              <a:t> s </a:t>
            </a:r>
            <a:r>
              <a:rPr lang="en-US" sz="2800" dirty="0" err="1" smtClean="0"/>
              <a:t>širino</a:t>
            </a:r>
            <a:r>
              <a:rPr lang="en-US" sz="2800" dirty="0" smtClean="0"/>
              <a:t> </a:t>
            </a:r>
            <a:r>
              <a:rPr lang="en-US" sz="2800" dirty="0" err="1" smtClean="0"/>
              <a:t>linije</a:t>
            </a:r>
            <a:r>
              <a:rPr lang="en-US" sz="2800" dirty="0"/>
              <a:t>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uporom</a:t>
            </a:r>
            <a:r>
              <a:rPr lang="en-US" sz="2800" dirty="0" smtClean="0">
                <a:sym typeface="Wingdings"/>
              </a:rPr>
              <a:t>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300" y="12573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Povzetek</a:t>
            </a:r>
            <a:r>
              <a:rPr lang="en-US" sz="2400" dirty="0" smtClean="0"/>
              <a:t> </a:t>
            </a:r>
            <a:r>
              <a:rPr lang="en-US" sz="2400" dirty="0" err="1" smtClean="0"/>
              <a:t>testov</a:t>
            </a:r>
            <a:r>
              <a:rPr lang="en-US" sz="2400" dirty="0" smtClean="0"/>
              <a:t> je </a:t>
            </a:r>
            <a:r>
              <a:rPr lang="en-US" sz="2400" dirty="0" err="1" smtClean="0"/>
              <a:t>na</a:t>
            </a:r>
            <a:r>
              <a:rPr lang="en-US" sz="2400" dirty="0" smtClean="0"/>
              <a:t>, </a:t>
            </a:r>
            <a:r>
              <a:rPr lang="en-US" sz="2400" dirty="0" err="1" smtClean="0"/>
              <a:t>vpogled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tudi</a:t>
            </a:r>
            <a:r>
              <a:rPr lang="en-US" sz="2400" dirty="0" smtClean="0"/>
              <a:t> ELGOLINE  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https://</a:t>
            </a:r>
            <a:r>
              <a:rPr lang="en-US" sz="2400" dirty="0" err="1"/>
              <a:t>docs.google.com</a:t>
            </a:r>
            <a:r>
              <a:rPr lang="en-US" sz="2400" dirty="0"/>
              <a:t>/spreadsheets/d/1ZZeCzjuphFyvr964Y5H0IDB83hF6ZFEa/</a:t>
            </a:r>
            <a:r>
              <a:rPr lang="en-US" sz="2400" dirty="0" err="1"/>
              <a:t>edit?usp</a:t>
            </a:r>
            <a:r>
              <a:rPr lang="en-US" sz="2400" dirty="0"/>
              <a:t>=</a:t>
            </a:r>
            <a:r>
              <a:rPr lang="en-US" sz="2400" dirty="0" err="1"/>
              <a:t>sharing&amp;ouid</a:t>
            </a:r>
            <a:r>
              <a:rPr lang="en-US" sz="2400" dirty="0"/>
              <a:t>=101448218573635588408&amp;rtpof=</a:t>
            </a:r>
            <a:r>
              <a:rPr lang="en-US" sz="2400" dirty="0" err="1"/>
              <a:t>true&amp;sd</a:t>
            </a:r>
            <a:r>
              <a:rPr lang="en-US" sz="2400" dirty="0"/>
              <a:t>=true</a:t>
            </a:r>
          </a:p>
        </p:txBody>
      </p:sp>
    </p:spTree>
    <p:extLst>
      <p:ext uri="{BB962C8B-B14F-4D97-AF65-F5344CB8AC3E}">
        <p14:creationId xmlns:p14="http://schemas.microsoft.com/office/powerpoint/2010/main" val="264653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Pošiljanje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rug </a:t>
            </a:r>
            <a:r>
              <a:rPr lang="en-US" dirty="0" err="1" smtClean="0"/>
              <a:t>teden</a:t>
            </a:r>
            <a:r>
              <a:rPr lang="en-US" dirty="0" smtClean="0"/>
              <a:t> </a:t>
            </a:r>
            <a:r>
              <a:rPr lang="en-US" dirty="0" err="1" smtClean="0"/>
              <a:t>vpišemo</a:t>
            </a:r>
            <a:r>
              <a:rPr lang="en-US" dirty="0" smtClean="0"/>
              <a:t> v </a:t>
            </a:r>
            <a:r>
              <a:rPr lang="en-US" dirty="0" err="1" smtClean="0"/>
              <a:t>databazo</a:t>
            </a:r>
            <a:r>
              <a:rPr lang="en-US" dirty="0" smtClean="0"/>
              <a:t> </a:t>
            </a:r>
            <a:r>
              <a:rPr lang="en-US" dirty="0" err="1" smtClean="0"/>
              <a:t>prvih</a:t>
            </a:r>
            <a:r>
              <a:rPr lang="en-US" dirty="0" smtClean="0"/>
              <a:t> 5 + 5 </a:t>
            </a:r>
            <a:r>
              <a:rPr lang="en-US" dirty="0" err="1" smtClean="0"/>
              <a:t>kablov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erjenje</a:t>
            </a:r>
            <a:r>
              <a:rPr lang="en-US" dirty="0" smtClean="0"/>
              <a:t> </a:t>
            </a:r>
            <a:r>
              <a:rPr lang="en-US" dirty="0" err="1" smtClean="0"/>
              <a:t>debelin</a:t>
            </a:r>
            <a:r>
              <a:rPr lang="en-US" dirty="0" smtClean="0"/>
              <a:t>, peel test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ošljemo</a:t>
            </a:r>
            <a:r>
              <a:rPr lang="en-US" dirty="0" smtClean="0"/>
              <a:t> v DESY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1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196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Predprodukcija flexov</vt:lpstr>
      <vt:lpstr>PowerPoint Presentation</vt:lpstr>
      <vt:lpstr>PowerPoint Presentation</vt:lpstr>
      <vt:lpstr>Meritve raztezkov back 06 (robot)</vt:lpstr>
      <vt:lpstr>Meritev raztezkov  front</vt:lpstr>
      <vt:lpstr>Testi </vt:lpstr>
      <vt:lpstr>Pošiljanje</vt:lpstr>
    </vt:vector>
  </TitlesOfParts>
  <Company>Jožef Stefan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Meritve dimenzij flexov </dc:title>
  <dc:creator>Vladimir Cindro</dc:creator>
  <cp:lastModifiedBy>Vladimir Cindro</cp:lastModifiedBy>
  <cp:revision>20</cp:revision>
  <dcterms:created xsi:type="dcterms:W3CDTF">2018-05-25T10:23:20Z</dcterms:created>
  <dcterms:modified xsi:type="dcterms:W3CDTF">2021-10-08T10:33:58Z</dcterms:modified>
</cp:coreProperties>
</file>