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04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4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7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93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60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9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9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5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7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0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1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0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C3997-5BE0-574C-9861-22C92872F94A}" type="datetimeFigureOut">
              <a:rPr lang="en-US" smtClean="0"/>
              <a:t>15/10/21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B4FA-7BA7-B848-85EC-BACAB5F0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3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Predprodukcija</a:t>
            </a:r>
            <a:r>
              <a:rPr lang="en-US" dirty="0" smtClean="0"/>
              <a:t> </a:t>
            </a:r>
            <a:r>
              <a:rPr lang="en-US" dirty="0" err="1" smtClean="0"/>
              <a:t>flexov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Oktober</a:t>
            </a:r>
            <a:r>
              <a:rPr lang="en-US" dirty="0" smtClean="0"/>
              <a:t>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80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11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1900" dirty="0" err="1"/>
              <a:t>p</a:t>
            </a:r>
            <a:r>
              <a:rPr lang="en-US" sz="1900" dirty="0" err="1" smtClean="0"/>
              <a:t>redserija</a:t>
            </a:r>
            <a:r>
              <a:rPr lang="en-US" sz="1900" dirty="0" smtClean="0"/>
              <a:t> </a:t>
            </a:r>
            <a:r>
              <a:rPr lang="en-US" sz="1900" dirty="0" err="1" smtClean="0"/>
              <a:t>naročilo</a:t>
            </a:r>
            <a:r>
              <a:rPr lang="en-US" sz="1900" dirty="0" smtClean="0"/>
              <a:t> 25 front in 25 back </a:t>
            </a:r>
            <a:r>
              <a:rPr lang="en-US" sz="1900" dirty="0" err="1" smtClean="0"/>
              <a:t>fleksov</a:t>
            </a:r>
            <a:r>
              <a:rPr lang="en-US" sz="1900" dirty="0" smtClean="0"/>
              <a:t> </a:t>
            </a:r>
          </a:p>
          <a:p>
            <a:r>
              <a:rPr lang="en-US" sz="1900" dirty="0"/>
              <a:t>d</a:t>
            </a:r>
            <a:r>
              <a:rPr lang="en-US" sz="1900" dirty="0" smtClean="0"/>
              <a:t>o </a:t>
            </a:r>
            <a:r>
              <a:rPr lang="en-US" sz="1900" dirty="0" err="1" smtClean="0"/>
              <a:t>danes</a:t>
            </a:r>
            <a:r>
              <a:rPr lang="en-US" sz="1900" dirty="0" smtClean="0"/>
              <a:t> </a:t>
            </a:r>
            <a:r>
              <a:rPr lang="en-US" sz="1900" dirty="0" err="1" smtClean="0"/>
              <a:t>prejeli</a:t>
            </a:r>
            <a:r>
              <a:rPr lang="en-US" sz="1900" dirty="0" smtClean="0"/>
              <a:t> </a:t>
            </a:r>
            <a:r>
              <a:rPr lang="en-US" sz="1900" dirty="0" smtClean="0"/>
              <a:t> 20  </a:t>
            </a:r>
            <a:r>
              <a:rPr lang="en-US" sz="1900" dirty="0" smtClean="0"/>
              <a:t>front in </a:t>
            </a:r>
            <a:r>
              <a:rPr lang="en-US" sz="1900" dirty="0" smtClean="0"/>
              <a:t>19 </a:t>
            </a:r>
            <a:r>
              <a:rPr lang="en-US" sz="1900" dirty="0" smtClean="0"/>
              <a:t>back </a:t>
            </a:r>
            <a:r>
              <a:rPr lang="en-US" sz="1900" dirty="0" err="1" smtClean="0"/>
              <a:t>kosov</a:t>
            </a:r>
            <a:r>
              <a:rPr lang="en-US" sz="1900" dirty="0" smtClean="0"/>
              <a:t>  </a:t>
            </a:r>
            <a:r>
              <a:rPr lang="en-US" sz="1900" dirty="0" smtClean="0"/>
              <a:t> </a:t>
            </a:r>
            <a:endParaRPr lang="en-US" sz="1900" dirty="0" smtClean="0"/>
          </a:p>
          <a:p>
            <a:r>
              <a:rPr lang="en-US" sz="1900" dirty="0" smtClean="0"/>
              <a:t>12</a:t>
            </a:r>
            <a:r>
              <a:rPr lang="en-US" sz="1900" dirty="0" smtClean="0"/>
              <a:t> </a:t>
            </a:r>
            <a:r>
              <a:rPr lang="en-US" sz="1900" dirty="0" smtClean="0"/>
              <a:t>front je </a:t>
            </a:r>
            <a:r>
              <a:rPr lang="en-US" sz="1900" dirty="0" smtClean="0">
                <a:solidFill>
                  <a:srgbClr val="008000"/>
                </a:solidFill>
              </a:rPr>
              <a:t>pass</a:t>
            </a:r>
          </a:p>
          <a:p>
            <a:r>
              <a:rPr lang="en-US" sz="1900" dirty="0" smtClean="0"/>
              <a:t>14</a:t>
            </a:r>
            <a:r>
              <a:rPr lang="en-US" sz="1900" dirty="0" smtClean="0"/>
              <a:t> </a:t>
            </a:r>
            <a:r>
              <a:rPr lang="en-US" sz="1900" dirty="0" smtClean="0"/>
              <a:t>back je </a:t>
            </a:r>
            <a:r>
              <a:rPr lang="en-US" sz="1900" dirty="0" smtClean="0">
                <a:solidFill>
                  <a:srgbClr val="008000"/>
                </a:solidFill>
              </a:rPr>
              <a:t>pass</a:t>
            </a:r>
          </a:p>
          <a:p>
            <a:r>
              <a:rPr lang="en-US" sz="1900" dirty="0" smtClean="0"/>
              <a:t>1 front, 1 back je fail (</a:t>
            </a:r>
            <a:r>
              <a:rPr lang="en-US" sz="1900" dirty="0" err="1" smtClean="0"/>
              <a:t>upornost</a:t>
            </a:r>
            <a:r>
              <a:rPr lang="en-US" sz="1900" dirty="0" smtClean="0"/>
              <a:t> 40 % </a:t>
            </a:r>
            <a:r>
              <a:rPr lang="en-US" sz="1900" dirty="0" err="1" smtClean="0"/>
              <a:t>večja</a:t>
            </a:r>
            <a:r>
              <a:rPr lang="en-US" sz="1900" dirty="0" smtClean="0"/>
              <a:t> od </a:t>
            </a:r>
            <a:r>
              <a:rPr lang="en-US" sz="1900" dirty="0" err="1" smtClean="0"/>
              <a:t>pričakovane</a:t>
            </a:r>
            <a:r>
              <a:rPr lang="en-US" sz="1900" dirty="0" smtClean="0"/>
              <a:t>, </a:t>
            </a:r>
            <a:r>
              <a:rPr lang="en-US" sz="1900" dirty="0" err="1" smtClean="0"/>
              <a:t>tanjšanje</a:t>
            </a:r>
            <a:r>
              <a:rPr lang="en-US" sz="1900" dirty="0" smtClean="0"/>
              <a:t> </a:t>
            </a:r>
            <a:r>
              <a:rPr lang="en-US" sz="1900" dirty="0" err="1" smtClean="0"/>
              <a:t>bakra</a:t>
            </a:r>
            <a:r>
              <a:rPr lang="en-US" sz="1900" dirty="0" smtClean="0"/>
              <a:t>) </a:t>
            </a:r>
            <a:endParaRPr lang="en-US" sz="1900" dirty="0"/>
          </a:p>
          <a:p>
            <a:r>
              <a:rPr lang="en-US" sz="1900" dirty="0" err="1"/>
              <a:t>o</a:t>
            </a:r>
            <a:r>
              <a:rPr lang="en-US" sz="1900" dirty="0" err="1" smtClean="0"/>
              <a:t>stali</a:t>
            </a:r>
            <a:r>
              <a:rPr lang="en-US" sz="1900" dirty="0" smtClean="0"/>
              <a:t> </a:t>
            </a:r>
            <a:r>
              <a:rPr lang="en-US" sz="1900" dirty="0" err="1" smtClean="0"/>
              <a:t>fleksi</a:t>
            </a:r>
            <a:r>
              <a:rPr lang="en-US" sz="1900" dirty="0" smtClean="0"/>
              <a:t> 12% do 24 % </a:t>
            </a:r>
          </a:p>
          <a:p>
            <a:r>
              <a:rPr lang="en-US" sz="1900" dirty="0" err="1"/>
              <a:t>n</a:t>
            </a:r>
            <a:r>
              <a:rPr lang="en-US" sz="1900" dirty="0" err="1" smtClean="0"/>
              <a:t>i</a:t>
            </a:r>
            <a:r>
              <a:rPr lang="en-US" sz="1900" dirty="0" smtClean="0"/>
              <a:t> problem </a:t>
            </a:r>
            <a:r>
              <a:rPr lang="en-US" sz="1900" dirty="0" err="1" smtClean="0"/>
              <a:t>za</a:t>
            </a:r>
            <a:r>
              <a:rPr lang="en-US" sz="1900" dirty="0" smtClean="0"/>
              <a:t> </a:t>
            </a:r>
            <a:r>
              <a:rPr lang="en-US" sz="1900" dirty="0" err="1" smtClean="0"/>
              <a:t>transmisijske</a:t>
            </a:r>
            <a:r>
              <a:rPr lang="en-US" sz="1900" dirty="0" smtClean="0"/>
              <a:t> </a:t>
            </a:r>
            <a:r>
              <a:rPr lang="en-US" sz="1900" dirty="0" err="1" smtClean="0"/>
              <a:t>linije</a:t>
            </a:r>
            <a:r>
              <a:rPr lang="en-US" sz="1900" dirty="0" smtClean="0"/>
              <a:t> (</a:t>
            </a:r>
            <a:r>
              <a:rPr lang="en-US" sz="1900" dirty="0" err="1" smtClean="0"/>
              <a:t>impedanca</a:t>
            </a:r>
            <a:r>
              <a:rPr lang="en-US" sz="1900" dirty="0" smtClean="0"/>
              <a:t>, </a:t>
            </a:r>
            <a:r>
              <a:rPr lang="en-US" sz="1900" dirty="0" err="1" smtClean="0"/>
              <a:t>atenuacija</a:t>
            </a:r>
            <a:r>
              <a:rPr lang="en-US" sz="1900" dirty="0"/>
              <a:t>)</a:t>
            </a:r>
            <a:endParaRPr lang="en-US" sz="1900" dirty="0" smtClean="0"/>
          </a:p>
          <a:p>
            <a:r>
              <a:rPr lang="en-US" sz="1900" dirty="0" smtClean="0"/>
              <a:t>LV </a:t>
            </a:r>
            <a:r>
              <a:rPr lang="en-US" sz="1900" dirty="0" err="1" smtClean="0"/>
              <a:t>padec</a:t>
            </a:r>
            <a:r>
              <a:rPr lang="en-US" sz="1900" dirty="0" smtClean="0"/>
              <a:t>, power? se </a:t>
            </a:r>
            <a:r>
              <a:rPr lang="en-US" sz="1900" dirty="0" err="1" smtClean="0"/>
              <a:t>ugotavlja</a:t>
            </a:r>
            <a:endParaRPr lang="en-US" sz="1900" dirty="0" smtClean="0"/>
          </a:p>
          <a:p>
            <a:r>
              <a:rPr lang="en-US" sz="1900" dirty="0" smtClean="0"/>
              <a:t>V DESY </a:t>
            </a:r>
            <a:r>
              <a:rPr lang="en-US" sz="1900" dirty="0" err="1" smtClean="0"/>
              <a:t>dostavili</a:t>
            </a:r>
            <a:r>
              <a:rPr lang="en-US" sz="1900" dirty="0" smtClean="0"/>
              <a:t> </a:t>
            </a:r>
            <a:r>
              <a:rPr lang="en-US" sz="1900" dirty="0" smtClean="0"/>
              <a:t>5 </a:t>
            </a:r>
            <a:r>
              <a:rPr lang="en-US" sz="1900" dirty="0" smtClean="0"/>
              <a:t>+ 5 </a:t>
            </a:r>
            <a:r>
              <a:rPr lang="en-US" sz="1900" dirty="0" err="1" smtClean="0"/>
              <a:t>kosov</a:t>
            </a:r>
            <a:r>
              <a:rPr lang="en-US" sz="1900" dirty="0" smtClean="0"/>
              <a:t> </a:t>
            </a:r>
            <a:r>
              <a:rPr lang="en-US" sz="1900" dirty="0" smtClean="0"/>
              <a:t> </a:t>
            </a:r>
          </a:p>
          <a:p>
            <a:r>
              <a:rPr lang="en-US" sz="1900" dirty="0"/>
              <a:t>p</a:t>
            </a:r>
            <a:r>
              <a:rPr lang="en-US" sz="1900" dirty="0" smtClean="0"/>
              <a:t>ull tester </a:t>
            </a:r>
            <a:r>
              <a:rPr lang="en-US" sz="1900" dirty="0" err="1" smtClean="0"/>
              <a:t>popravilo</a:t>
            </a:r>
            <a:r>
              <a:rPr lang="en-US" sz="1900" dirty="0" smtClean="0"/>
              <a:t> </a:t>
            </a:r>
            <a:r>
              <a:rPr lang="en-US" sz="1900" dirty="0" err="1" smtClean="0"/>
              <a:t>sreda</a:t>
            </a:r>
            <a:endParaRPr lang="en-US" sz="1900" dirty="0" smtClean="0"/>
          </a:p>
          <a:p>
            <a:r>
              <a:rPr lang="en-US" sz="1900" dirty="0" err="1"/>
              <a:t>p</a:t>
            </a:r>
            <a:r>
              <a:rPr lang="en-US" sz="1900" dirty="0" err="1" smtClean="0"/>
              <a:t>rodukcija</a:t>
            </a:r>
            <a:r>
              <a:rPr lang="en-US" sz="1900" dirty="0" smtClean="0"/>
              <a:t>  1000 </a:t>
            </a:r>
            <a:r>
              <a:rPr lang="en-US" sz="1900" dirty="0" err="1" smtClean="0"/>
              <a:t>kosov</a:t>
            </a:r>
            <a:r>
              <a:rPr lang="en-US" sz="1900" dirty="0" smtClean="0"/>
              <a:t> v </a:t>
            </a:r>
            <a:r>
              <a:rPr lang="en-US" sz="1900" dirty="0" err="1" smtClean="0"/>
              <a:t>enem</a:t>
            </a:r>
            <a:r>
              <a:rPr lang="en-US" sz="1900" dirty="0" smtClean="0"/>
              <a:t> </a:t>
            </a:r>
            <a:r>
              <a:rPr lang="en-US" sz="1900" dirty="0" err="1" smtClean="0"/>
              <a:t>letu</a:t>
            </a:r>
            <a:r>
              <a:rPr lang="en-US" sz="1900" dirty="0" smtClean="0"/>
              <a:t>, </a:t>
            </a:r>
            <a:r>
              <a:rPr lang="en-US" sz="1900" dirty="0" err="1" smtClean="0"/>
              <a:t>začne</a:t>
            </a:r>
            <a:r>
              <a:rPr lang="en-US" sz="1900" dirty="0" smtClean="0"/>
              <a:t> </a:t>
            </a:r>
            <a:r>
              <a:rPr lang="en-US" sz="1900" dirty="0" err="1" smtClean="0"/>
              <a:t>po</a:t>
            </a:r>
            <a:r>
              <a:rPr lang="en-US" sz="1900" dirty="0" smtClean="0"/>
              <a:t> PRR (</a:t>
            </a:r>
            <a:r>
              <a:rPr lang="en-US" sz="1900" dirty="0" err="1" smtClean="0"/>
              <a:t>predviden</a:t>
            </a:r>
            <a:r>
              <a:rPr lang="en-US" sz="1900" dirty="0" smtClean="0"/>
              <a:t> </a:t>
            </a:r>
            <a:r>
              <a:rPr lang="en-US" sz="1900" dirty="0" err="1" smtClean="0"/>
              <a:t>marec</a:t>
            </a:r>
            <a:r>
              <a:rPr lang="en-US" sz="1900" dirty="0" smtClean="0"/>
              <a:t> 2022)</a:t>
            </a:r>
          </a:p>
          <a:p>
            <a:r>
              <a:rPr lang="en-US" sz="1900" dirty="0" smtClean="0"/>
              <a:t>200 </a:t>
            </a:r>
            <a:r>
              <a:rPr lang="en-US" sz="1900" dirty="0" err="1" smtClean="0"/>
              <a:t>delovnih</a:t>
            </a:r>
            <a:r>
              <a:rPr lang="en-US" sz="1900" dirty="0" smtClean="0"/>
              <a:t> </a:t>
            </a:r>
            <a:r>
              <a:rPr lang="en-US" sz="1900" dirty="0" err="1" smtClean="0"/>
              <a:t>dni</a:t>
            </a:r>
            <a:r>
              <a:rPr lang="en-US" sz="1900" dirty="0" smtClean="0"/>
              <a:t> </a:t>
            </a:r>
            <a:r>
              <a:rPr lang="mr-IN" sz="1900" dirty="0" smtClean="0"/>
              <a:t>–</a:t>
            </a:r>
            <a:r>
              <a:rPr lang="en-US" sz="1900" dirty="0" smtClean="0"/>
              <a:t> 5 </a:t>
            </a:r>
            <a:r>
              <a:rPr lang="en-US" sz="1900" dirty="0" err="1" smtClean="0"/>
              <a:t>na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</a:t>
            </a:r>
          </a:p>
          <a:p>
            <a:r>
              <a:rPr lang="en-US" sz="1900" dirty="0" err="1"/>
              <a:t>t</a:t>
            </a:r>
            <a:r>
              <a:rPr lang="en-US" sz="1900" dirty="0" err="1" smtClean="0"/>
              <a:t>estiramo</a:t>
            </a:r>
            <a:r>
              <a:rPr lang="en-US" sz="1900" dirty="0" smtClean="0"/>
              <a:t> </a:t>
            </a:r>
            <a:r>
              <a:rPr lang="en-US" sz="1900" dirty="0" err="1" smtClean="0"/>
              <a:t>vsaj</a:t>
            </a:r>
            <a:r>
              <a:rPr lang="en-US" sz="1900" dirty="0" smtClean="0"/>
              <a:t> </a:t>
            </a:r>
            <a:r>
              <a:rPr lang="en-US" sz="1900" dirty="0" err="1" smtClean="0"/>
              <a:t>še</a:t>
            </a:r>
            <a:r>
              <a:rPr lang="en-US" sz="1900" dirty="0" smtClean="0"/>
              <a:t> 500 </a:t>
            </a:r>
            <a:r>
              <a:rPr lang="en-US" sz="1900" dirty="0" err="1" smtClean="0"/>
              <a:t>corov</a:t>
            </a:r>
            <a:r>
              <a:rPr lang="en-US" sz="1900" dirty="0" smtClean="0"/>
              <a:t> </a:t>
            </a:r>
          </a:p>
          <a:p>
            <a:r>
              <a:rPr lang="en-US" sz="1900" dirty="0"/>
              <a:t>r</a:t>
            </a:r>
            <a:r>
              <a:rPr lang="en-US" sz="1900" dirty="0" smtClean="0"/>
              <a:t>obot </a:t>
            </a:r>
            <a:r>
              <a:rPr lang="en-US" sz="1900" dirty="0" err="1" smtClean="0"/>
              <a:t>zaseden</a:t>
            </a:r>
            <a:r>
              <a:rPr lang="en-US" sz="1900" dirty="0" smtClean="0"/>
              <a:t> </a:t>
            </a:r>
            <a:r>
              <a:rPr lang="en-US" sz="1900" dirty="0" err="1" smtClean="0"/>
              <a:t>polno</a:t>
            </a:r>
            <a:r>
              <a:rPr lang="en-US" sz="1900" dirty="0" smtClean="0"/>
              <a:t> </a:t>
            </a:r>
            <a:r>
              <a:rPr lang="en-US" sz="1900" dirty="0" err="1" smtClean="0"/>
              <a:t>dve</a:t>
            </a:r>
            <a:r>
              <a:rPr lang="en-US" sz="1900" dirty="0" smtClean="0"/>
              <a:t> </a:t>
            </a:r>
            <a:r>
              <a:rPr lang="en-US" sz="1900" dirty="0" err="1" smtClean="0"/>
              <a:t>leti</a:t>
            </a:r>
            <a:r>
              <a:rPr lang="en-US" sz="1900" dirty="0" smtClean="0"/>
              <a:t> </a:t>
            </a:r>
            <a:endParaRPr lang="en-US" sz="1900" dirty="0" smtClean="0"/>
          </a:p>
          <a:p>
            <a:pPr marL="0" indent="0">
              <a:buNone/>
            </a:pPr>
            <a:endParaRPr lang="en-US" sz="3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533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114</Words>
  <Application>Microsoft Macintosh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Predprodukcija flexov</vt:lpstr>
      <vt:lpstr>PowerPoint Presentation</vt:lpstr>
    </vt:vector>
  </TitlesOfParts>
  <Company>Jožef Stefan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Meritve dimenzij flexov </dc:title>
  <dc:creator>Vladimir Cindro</dc:creator>
  <cp:lastModifiedBy>Vladimir Cindro</cp:lastModifiedBy>
  <cp:revision>27</cp:revision>
  <dcterms:created xsi:type="dcterms:W3CDTF">2018-05-25T10:23:20Z</dcterms:created>
  <dcterms:modified xsi:type="dcterms:W3CDTF">2021-10-15T10:43:08Z</dcterms:modified>
</cp:coreProperties>
</file>