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1" r:id="rId3"/>
    <p:sldId id="260" r:id="rId4"/>
    <p:sldId id="259" r:id="rId5"/>
    <p:sldId id="262" r:id="rId6"/>
    <p:sldId id="263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2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4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1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9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7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3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9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6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3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8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5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1CC94-B9E2-124D-BAFB-38E03CD9747D}" type="datetimeFigureOut">
              <a:rPr lang="en-US" smtClean="0"/>
              <a:t>17/12/21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D529D-7F6D-8442-8041-348595F46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9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Fleksibilna</a:t>
            </a:r>
            <a:r>
              <a:rPr lang="en-US" dirty="0" smtClean="0"/>
              <a:t> </a:t>
            </a:r>
            <a:r>
              <a:rPr lang="en-US" dirty="0" err="1" smtClean="0"/>
              <a:t>vezja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Predprodukcija</a:t>
            </a:r>
            <a:r>
              <a:rPr lang="en-US" dirty="0" smtClean="0"/>
              <a:t> </a:t>
            </a:r>
            <a:r>
              <a:rPr lang="en-US" dirty="0" err="1" smtClean="0"/>
              <a:t>gotova</a:t>
            </a:r>
            <a:endParaRPr lang="en-US" dirty="0" smtClean="0"/>
          </a:p>
          <a:p>
            <a:r>
              <a:rPr lang="en-US" dirty="0" smtClean="0"/>
              <a:t>25  </a:t>
            </a:r>
            <a:r>
              <a:rPr lang="en-US" dirty="0" err="1" smtClean="0"/>
              <a:t>dobrih</a:t>
            </a:r>
            <a:r>
              <a:rPr lang="en-US" dirty="0" smtClean="0"/>
              <a:t> front in 25 back </a:t>
            </a:r>
          </a:p>
          <a:p>
            <a:r>
              <a:rPr lang="en-US" dirty="0"/>
              <a:t>y</a:t>
            </a:r>
            <a:r>
              <a:rPr lang="en-US" dirty="0" smtClean="0"/>
              <a:t>ield </a:t>
            </a:r>
            <a:r>
              <a:rPr lang="en-US" dirty="0" err="1" smtClean="0"/>
              <a:t>cca</a:t>
            </a:r>
            <a:r>
              <a:rPr lang="en-US" dirty="0" smtClean="0"/>
              <a:t> 90%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0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24/11/21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Vladimir Cindro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8D4DB-4228-B745-A9FA-6FB2E0E73E16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Screen Shot 2017-09-13 at 15.31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98" y="2754015"/>
            <a:ext cx="5575003" cy="14471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19800" y="2372639"/>
            <a:ext cx="30544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/>
              <a:t>t</a:t>
            </a:r>
            <a:r>
              <a:rPr lang="en-US" dirty="0" smtClean="0"/>
              <a:t>wo conductive layers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DS copper on </a:t>
            </a:r>
            <a:r>
              <a:rPr lang="en-US" dirty="0" err="1" smtClean="0"/>
              <a:t>polymide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150 microns of </a:t>
            </a:r>
            <a:r>
              <a:rPr lang="en-US" dirty="0" err="1" smtClean="0"/>
              <a:t>polymide</a:t>
            </a:r>
            <a:r>
              <a:rPr lang="en-US" dirty="0" smtClean="0"/>
              <a:t>/glue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requires holes  in </a:t>
            </a:r>
            <a:r>
              <a:rPr lang="en-US" dirty="0" err="1" smtClean="0"/>
              <a:t>polymide</a:t>
            </a:r>
            <a:r>
              <a:rPr lang="en-US" dirty="0" smtClean="0"/>
              <a:t> to access Cu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48605" y="667796"/>
            <a:ext cx="2653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Tape </a:t>
            </a:r>
            <a:r>
              <a:rPr lang="en-US" sz="3600" dirty="0" err="1"/>
              <a:t>s</a:t>
            </a:r>
            <a:r>
              <a:rPr lang="en-US" sz="3600" dirty="0" err="1" smtClean="0"/>
              <a:t>tackup</a:t>
            </a:r>
            <a:endParaRPr lang="en-US" sz="36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124201" y="2068857"/>
            <a:ext cx="528816" cy="10606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53017" y="1754600"/>
            <a:ext cx="124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copper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126019" y="2123932"/>
            <a:ext cx="445171" cy="13983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2290" y="1754600"/>
            <a:ext cx="1602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Bottom copper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26019" y="4957962"/>
            <a:ext cx="3598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Holes in </a:t>
            </a:r>
            <a:r>
              <a:rPr lang="en-US" dirty="0" err="1" smtClean="0"/>
              <a:t>polymide</a:t>
            </a:r>
            <a:r>
              <a:rPr lang="en-US" dirty="0" smtClean="0"/>
              <a:t> opened with laser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457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24/11/21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Vladimir Cindro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8D4DB-4228-B745-A9FA-6FB2E0E73E16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870302" y="2967373"/>
            <a:ext cx="2138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3521" y="1381015"/>
            <a:ext cx="736600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Specifications &amp; tests: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w</a:t>
            </a:r>
            <a:r>
              <a:rPr lang="en-CA" sz="2200" dirty="0" smtClean="0"/>
              <a:t>ire bonding - an average pull strength of 8 g  is to be established on nominal bonds, with a standard deviation of less than 1.5 g and absolute lower threshold of 5 g</a:t>
            </a:r>
          </a:p>
          <a:p>
            <a:pPr marL="285750" indent="-285750">
              <a:buFont typeface="Arial"/>
              <a:buChar char="•"/>
            </a:pPr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03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 bonding pull test top layer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24/11/21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Vladimir Cindro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8D4DB-4228-B745-A9FA-6FB2E0E73E16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 descr="top lay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54" y="1452716"/>
            <a:ext cx="5261033" cy="31726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60554" y="5028109"/>
            <a:ext cx="586570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i</a:t>
            </a:r>
            <a:r>
              <a:rPr lang="en-US" dirty="0" smtClean="0"/>
              <a:t>n principle all  flexes meet specifications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p</a:t>
            </a:r>
            <a:r>
              <a:rPr lang="en-US" dirty="0" smtClean="0"/>
              <a:t>ull forces   more consistent for higher serial numbers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i</a:t>
            </a:r>
            <a:r>
              <a:rPr lang="en-US" dirty="0" smtClean="0"/>
              <a:t>mprovement understood  - preparation of copper surface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8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bottom laye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1" b="5281"/>
          <a:stretch>
            <a:fillRect/>
          </a:stretch>
        </p:blipFill>
        <p:spPr>
          <a:xfrm>
            <a:off x="702524" y="1483109"/>
            <a:ext cx="5758423" cy="316691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24/11/21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Vladimir Cindro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8D4DB-4228-B745-A9FA-6FB2E0E73E16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Wire bonding pull test bottom layer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03434" y="5198331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c</a:t>
            </a:r>
            <a:r>
              <a:rPr lang="en-US" dirty="0" smtClean="0"/>
              <a:t>onsistent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774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940" y="709806"/>
            <a:ext cx="8229600" cy="4525963"/>
          </a:xfrm>
        </p:spPr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e sent few samples to Valencia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24/11/21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Vladimir Cindro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8D4DB-4228-B745-A9FA-6FB2E0E73E16}" type="slidenum">
              <a:rPr lang="en-US" smtClean="0"/>
              <a:t>6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5087" y="4321031"/>
            <a:ext cx="46858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s</a:t>
            </a:r>
            <a:r>
              <a:rPr lang="en-US" dirty="0" smtClean="0"/>
              <a:t>imilar results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high pull forces are slightly lower in Ljubljana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</a:t>
            </a:r>
            <a:r>
              <a:rPr lang="en-US" dirty="0" smtClean="0"/>
              <a:t>ot optimized for every sample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438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536094"/>
            <a:ext cx="57912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46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534"/>
            <a:ext cx="8229600" cy="1143000"/>
          </a:xfrm>
        </p:spPr>
        <p:txBody>
          <a:bodyPr/>
          <a:lstStyle/>
          <a:p>
            <a:r>
              <a:rPr lang="en-US" dirty="0" err="1" smtClean="0"/>
              <a:t>Fleksibilna</a:t>
            </a:r>
            <a:r>
              <a:rPr lang="en-US" dirty="0" smtClean="0"/>
              <a:t> </a:t>
            </a:r>
            <a:r>
              <a:rPr lang="en-US" dirty="0" err="1" smtClean="0"/>
              <a:t>vezja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992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Bus-tapes PRR (29-Apr-22)</a:t>
            </a:r>
            <a:endParaRPr lang="en-US" b="1" dirty="0" smtClean="0">
              <a:effectLst/>
            </a:endParaRPr>
          </a:p>
          <a:p>
            <a:pPr fontAlgn="base"/>
            <a:r>
              <a:rPr lang="en-US" dirty="0"/>
              <a:t>Tape test robots ready at all sites</a:t>
            </a:r>
          </a:p>
          <a:p>
            <a:pPr lvl="1" fontAlgn="base"/>
            <a:r>
              <a:rPr lang="en-US" dirty="0"/>
              <a:t>Cross-calibration of sites for </a:t>
            </a:r>
            <a:r>
              <a:rPr lang="en-US" dirty="0" smtClean="0"/>
              <a:t>metrology</a:t>
            </a:r>
            <a:endParaRPr lang="en-US" dirty="0"/>
          </a:p>
          <a:p>
            <a:pPr lvl="1" fontAlgn="base"/>
            <a:r>
              <a:rPr lang="en-US" dirty="0"/>
              <a:t>Results in dB for all sites</a:t>
            </a:r>
          </a:p>
          <a:p>
            <a:pPr lvl="1" fontAlgn="base"/>
            <a:r>
              <a:rPr lang="en-US" dirty="0"/>
              <a:t>SQ for all sites</a:t>
            </a:r>
          </a:p>
          <a:p>
            <a:pPr fontAlgn="base"/>
            <a:r>
              <a:rPr lang="en-US" dirty="0"/>
              <a:t>Pre-Production LS Bus-tapes QC</a:t>
            </a:r>
          </a:p>
          <a:p>
            <a:pPr lvl="1" fontAlgn="base"/>
            <a:r>
              <a:rPr lang="en-US" dirty="0"/>
              <a:t>Resistance and short circuit measurements</a:t>
            </a:r>
          </a:p>
          <a:p>
            <a:pPr lvl="1" fontAlgn="base"/>
            <a:r>
              <a:rPr lang="en-US" dirty="0"/>
              <a:t>HVIR</a:t>
            </a:r>
          </a:p>
          <a:p>
            <a:pPr lvl="1" fontAlgn="base"/>
            <a:r>
              <a:rPr lang="en-US" dirty="0"/>
              <a:t>Metrology</a:t>
            </a:r>
          </a:p>
          <a:p>
            <a:pPr lvl="1" fontAlgn="base"/>
            <a:r>
              <a:rPr lang="en-US" dirty="0"/>
              <a:t>Results in dB</a:t>
            </a:r>
          </a:p>
          <a:p>
            <a:pPr lvl="1" fontAlgn="base"/>
            <a:r>
              <a:rPr lang="en-US" dirty="0"/>
              <a:t>Visual inspection</a:t>
            </a:r>
          </a:p>
          <a:p>
            <a:pPr lvl="1" fontAlgn="base"/>
            <a:r>
              <a:rPr lang="en-US" dirty="0"/>
              <a:t>Signal integrity (Z0 and attenuation)</a:t>
            </a:r>
          </a:p>
          <a:p>
            <a:pPr lvl="1" fontAlgn="base"/>
            <a:r>
              <a:rPr lang="en-US" dirty="0"/>
              <a:t>Wire bond pull tests.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729" y="5736623"/>
            <a:ext cx="869060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PO </a:t>
            </a:r>
            <a:r>
              <a:rPr lang="en-US" sz="3200" dirty="0" err="1" smtClean="0"/>
              <a:t>FDRju</a:t>
            </a:r>
            <a:r>
              <a:rPr lang="en-US" sz="3200" dirty="0" smtClean="0"/>
              <a:t> </a:t>
            </a:r>
            <a:r>
              <a:rPr lang="en-US" sz="3200" dirty="0" err="1" smtClean="0"/>
              <a:t>produkcija</a:t>
            </a:r>
            <a:r>
              <a:rPr lang="en-US" sz="3200" dirty="0" smtClean="0"/>
              <a:t>, </a:t>
            </a:r>
            <a:r>
              <a:rPr lang="en-US" sz="3200" dirty="0" err="1" smtClean="0"/>
              <a:t>cca</a:t>
            </a:r>
            <a:r>
              <a:rPr lang="en-US" sz="3200" dirty="0" smtClean="0"/>
              <a:t> 450 + 450 </a:t>
            </a:r>
            <a:r>
              <a:rPr lang="en-US" sz="3200" dirty="0" err="1" smtClean="0"/>
              <a:t>kosov</a:t>
            </a:r>
            <a:r>
              <a:rPr lang="en-US" sz="3200" dirty="0" smtClean="0"/>
              <a:t>, </a:t>
            </a:r>
            <a:r>
              <a:rPr lang="en-US" sz="3200" dirty="0" err="1" smtClean="0"/>
              <a:t>eno</a:t>
            </a:r>
            <a:r>
              <a:rPr lang="en-US" sz="3200" dirty="0" smtClean="0"/>
              <a:t> </a:t>
            </a:r>
            <a:r>
              <a:rPr lang="en-US" sz="3200" dirty="0" err="1" smtClean="0"/>
              <a:t>leto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9858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239</Words>
  <Application>Microsoft Macintosh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Fleksibilna vezja</vt:lpstr>
      <vt:lpstr>PowerPoint Presentation</vt:lpstr>
      <vt:lpstr>PowerPoint Presentation</vt:lpstr>
      <vt:lpstr>Wire bonding pull test top layer </vt:lpstr>
      <vt:lpstr>Wire bonding pull test bottom layer </vt:lpstr>
      <vt:lpstr>PowerPoint Presentation</vt:lpstr>
      <vt:lpstr>Fleksibilna vezja</vt:lpstr>
    </vt:vector>
  </TitlesOfParts>
  <Company>Jožef Stefan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Cindro</dc:creator>
  <cp:lastModifiedBy>Vladimir Cindro</cp:lastModifiedBy>
  <cp:revision>3</cp:revision>
  <dcterms:created xsi:type="dcterms:W3CDTF">2021-12-17T08:30:23Z</dcterms:created>
  <dcterms:modified xsi:type="dcterms:W3CDTF">2021-12-17T08:50:19Z</dcterms:modified>
</cp:coreProperties>
</file>