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CD57-BD8D-5A4C-9B3D-AB588AB20022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BF9C-9138-684B-B1AE-032ABF4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Produkcija</a:t>
            </a:r>
            <a:r>
              <a:rPr lang="en-US" dirty="0"/>
              <a:t> </a:t>
            </a:r>
            <a:r>
              <a:rPr lang="en-US" dirty="0" err="1"/>
              <a:t>fleksov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časovnica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https://atlas-</a:t>
            </a:r>
            <a:r>
              <a:rPr lang="en-US" dirty="0" err="1"/>
              <a:t>itk</a:t>
            </a:r>
            <a:r>
              <a:rPr lang="en-US" dirty="0"/>
              <a:t>-</a:t>
            </a:r>
            <a:r>
              <a:rPr lang="en-US" dirty="0" err="1"/>
              <a:t>scripts.web.cern.ch</a:t>
            </a:r>
            <a:r>
              <a:rPr lang="en-US" dirty="0"/>
              <a:t>/scripts/</a:t>
            </a:r>
            <a:r>
              <a:rPr lang="en-US" dirty="0" err="1"/>
              <a:t>schedule_play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5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8A3E-047D-1F45-B0E8-CA0E517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BF3A29-2EED-7A45-B1AE-8BED79A37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792" y="1600200"/>
            <a:ext cx="8088415" cy="4525963"/>
          </a:xfrm>
        </p:spPr>
      </p:pic>
    </p:spTree>
    <p:extLst>
      <p:ext uri="{BB962C8B-B14F-4D97-AF65-F5344CB8AC3E}">
        <p14:creationId xmlns:p14="http://schemas.microsoft.com/office/powerpoint/2010/main" val="90425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870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err="1"/>
              <a:t>dobava</a:t>
            </a:r>
            <a:r>
              <a:rPr lang="en-US" sz="3000" dirty="0"/>
              <a:t> </a:t>
            </a:r>
            <a:r>
              <a:rPr lang="en-US" sz="3000" dirty="0" err="1"/>
              <a:t>produkcijskih</a:t>
            </a:r>
            <a:r>
              <a:rPr lang="en-US" sz="3000" dirty="0"/>
              <a:t> strip </a:t>
            </a:r>
            <a:r>
              <a:rPr lang="en-US" sz="3000" dirty="0" err="1"/>
              <a:t>senzorjev</a:t>
            </a:r>
            <a:r>
              <a:rPr lang="en-US" sz="3000" dirty="0"/>
              <a:t> do  Q2 (</a:t>
            </a:r>
            <a:r>
              <a:rPr lang="en-US" sz="3000" dirty="0" err="1"/>
              <a:t>drugi</a:t>
            </a:r>
            <a:r>
              <a:rPr lang="en-US" sz="3000" dirty="0"/>
              <a:t> </a:t>
            </a:r>
            <a:r>
              <a:rPr lang="en-US" sz="3000" dirty="0" err="1"/>
              <a:t>kvartal</a:t>
            </a:r>
            <a:r>
              <a:rPr lang="en-US" sz="3000" dirty="0"/>
              <a:t>)  2025 </a:t>
            </a:r>
          </a:p>
          <a:p>
            <a:r>
              <a:rPr lang="en-US" sz="3000" dirty="0"/>
              <a:t>QA do Q3 2025 </a:t>
            </a:r>
            <a:r>
              <a:rPr lang="en-US" sz="3000" dirty="0" err="1"/>
              <a:t>narediti</a:t>
            </a:r>
            <a:r>
              <a:rPr lang="en-US" sz="3000" dirty="0"/>
              <a:t> </a:t>
            </a:r>
            <a:r>
              <a:rPr lang="en-US" sz="3000" dirty="0" err="1"/>
              <a:t>moramo</a:t>
            </a:r>
            <a:r>
              <a:rPr lang="en-US" sz="3000" dirty="0"/>
              <a:t> </a:t>
            </a:r>
            <a:r>
              <a:rPr lang="en-US" sz="3000" dirty="0" err="1"/>
              <a:t>cca</a:t>
            </a:r>
            <a:r>
              <a:rPr lang="en-US" sz="3000" dirty="0"/>
              <a:t> 1000 </a:t>
            </a:r>
            <a:r>
              <a:rPr lang="en-US" sz="3000" dirty="0" err="1"/>
              <a:t>fleksov</a:t>
            </a:r>
            <a:r>
              <a:rPr lang="en-US" sz="3000" dirty="0"/>
              <a:t> </a:t>
            </a:r>
          </a:p>
          <a:p>
            <a:r>
              <a:rPr lang="en-US" sz="3000" dirty="0"/>
              <a:t>PRR  production readiness review  </a:t>
            </a:r>
            <a:r>
              <a:rPr lang="en-US" sz="3000" dirty="0" err="1"/>
              <a:t>flekse</a:t>
            </a:r>
            <a:r>
              <a:rPr lang="en-US" sz="3000" dirty="0"/>
              <a:t>  in core 10.6.2022</a:t>
            </a:r>
          </a:p>
          <a:p>
            <a:r>
              <a:rPr lang="en-US" sz="3000" dirty="0"/>
              <a:t>DESY bi </a:t>
            </a:r>
            <a:r>
              <a:rPr lang="en-US" sz="3000" dirty="0" err="1"/>
              <a:t>želel</a:t>
            </a:r>
            <a:r>
              <a:rPr lang="en-US" sz="3000" dirty="0"/>
              <a:t> 10 + 10 </a:t>
            </a:r>
            <a:r>
              <a:rPr lang="en-US" sz="3000" dirty="0" err="1"/>
              <a:t>fleksov</a:t>
            </a:r>
            <a:r>
              <a:rPr lang="en-US" sz="3000" dirty="0"/>
              <a:t> </a:t>
            </a:r>
            <a:r>
              <a:rPr lang="en-US" sz="3000" dirty="0" err="1"/>
              <a:t>že</a:t>
            </a:r>
            <a:r>
              <a:rPr lang="en-US" sz="3000" dirty="0"/>
              <a:t> </a:t>
            </a:r>
            <a:r>
              <a:rPr lang="en-US" sz="3000" dirty="0" err="1"/>
              <a:t>sredi</a:t>
            </a:r>
            <a:r>
              <a:rPr lang="en-US" sz="3000" dirty="0"/>
              <a:t> </a:t>
            </a:r>
            <a:r>
              <a:rPr lang="en-US" sz="3000" dirty="0" err="1"/>
              <a:t>junija</a:t>
            </a:r>
            <a:endParaRPr lang="en-US" sz="3000" dirty="0"/>
          </a:p>
          <a:p>
            <a:r>
              <a:rPr lang="en-US" sz="3000" dirty="0" err="1"/>
              <a:t>uradna</a:t>
            </a:r>
            <a:r>
              <a:rPr lang="en-US" sz="3000" dirty="0"/>
              <a:t> </a:t>
            </a:r>
            <a:r>
              <a:rPr lang="en-US" sz="3000" dirty="0" err="1"/>
              <a:t>dobava</a:t>
            </a:r>
            <a:r>
              <a:rPr lang="en-US" sz="3000" dirty="0"/>
              <a:t> </a:t>
            </a:r>
            <a:r>
              <a:rPr lang="en-US" sz="3000" dirty="0" err="1"/>
              <a:t>prvih</a:t>
            </a:r>
            <a:r>
              <a:rPr lang="en-US" sz="3000" dirty="0"/>
              <a:t> </a:t>
            </a:r>
            <a:r>
              <a:rPr lang="en-US" sz="3000" dirty="0" err="1"/>
              <a:t>fleksov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IJS 10.avgust</a:t>
            </a:r>
          </a:p>
          <a:p>
            <a:r>
              <a:rPr lang="en-US" sz="3000" dirty="0" err="1"/>
              <a:t>možno</a:t>
            </a:r>
            <a:r>
              <a:rPr lang="en-US" sz="3000" dirty="0"/>
              <a:t>, </a:t>
            </a:r>
            <a:r>
              <a:rPr lang="en-US" sz="3000" dirty="0" err="1"/>
              <a:t>če</a:t>
            </a:r>
            <a:r>
              <a:rPr lang="en-US" sz="3000" dirty="0"/>
              <a:t> </a:t>
            </a:r>
            <a:r>
              <a:rPr lang="en-US" sz="3000" dirty="0" err="1"/>
              <a:t>dobimo</a:t>
            </a:r>
            <a:r>
              <a:rPr lang="en-US" sz="3000" dirty="0"/>
              <a:t> design 15.aprila, </a:t>
            </a:r>
            <a:r>
              <a:rPr lang="en-US" sz="3000" dirty="0" err="1"/>
              <a:t>ekstra</a:t>
            </a:r>
            <a:r>
              <a:rPr lang="en-US" sz="3000" dirty="0"/>
              <a:t> </a:t>
            </a:r>
            <a:r>
              <a:rPr lang="en-US" sz="3000" dirty="0" err="1"/>
              <a:t>stroški</a:t>
            </a:r>
            <a:r>
              <a:rPr lang="en-US" sz="3000" dirty="0"/>
              <a:t> </a:t>
            </a:r>
          </a:p>
          <a:p>
            <a:r>
              <a:rPr lang="en-US" sz="3000" dirty="0" err="1"/>
              <a:t>vendar</a:t>
            </a:r>
            <a:r>
              <a:rPr lang="en-US" sz="3000" dirty="0"/>
              <a:t>  petal module loading </a:t>
            </a:r>
            <a:r>
              <a:rPr lang="en-US" sz="3000" dirty="0" err="1"/>
              <a:t>začne</a:t>
            </a:r>
            <a:r>
              <a:rPr lang="en-US" sz="3000" dirty="0"/>
              <a:t> </a:t>
            </a:r>
            <a:r>
              <a:rPr lang="en-US" sz="3000" dirty="0" err="1"/>
              <a:t>šele</a:t>
            </a:r>
            <a:r>
              <a:rPr lang="en-US" sz="3000" dirty="0"/>
              <a:t> 8. </a:t>
            </a:r>
            <a:r>
              <a:rPr lang="en-US" sz="3000" dirty="0" err="1"/>
              <a:t>aprila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uradno</a:t>
            </a:r>
            <a:r>
              <a:rPr lang="en-US" sz="3000" dirty="0"/>
              <a:t> petal core </a:t>
            </a:r>
            <a:r>
              <a:rPr lang="en-US" sz="3000" dirty="0" err="1"/>
              <a:t>sestavljanje</a:t>
            </a:r>
            <a:r>
              <a:rPr lang="en-US" sz="3000" dirty="0"/>
              <a:t> </a:t>
            </a:r>
            <a:r>
              <a:rPr lang="en-US" sz="3000" dirty="0" err="1"/>
              <a:t>začne</a:t>
            </a:r>
            <a:r>
              <a:rPr lang="en-US" sz="3000" dirty="0"/>
              <a:t> 8. </a:t>
            </a:r>
            <a:r>
              <a:rPr lang="en-US" sz="3000" dirty="0" err="1"/>
              <a:t>septembra</a:t>
            </a:r>
            <a:r>
              <a:rPr lang="en-US" sz="3000" dirty="0"/>
              <a:t>,  22 </a:t>
            </a:r>
            <a:r>
              <a:rPr lang="en-US" sz="3000" dirty="0" err="1"/>
              <a:t>mesecev</a:t>
            </a:r>
            <a:r>
              <a:rPr lang="en-US" sz="3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pripraviti</a:t>
            </a:r>
            <a:r>
              <a:rPr lang="en-US" sz="3000" dirty="0"/>
              <a:t> </a:t>
            </a:r>
            <a:r>
              <a:rPr lang="en-US" sz="3000" dirty="0" err="1"/>
              <a:t>moramo</a:t>
            </a:r>
            <a:r>
              <a:rPr lang="en-US" sz="3000" dirty="0"/>
              <a:t> </a:t>
            </a:r>
            <a:r>
              <a:rPr lang="en-US" sz="3000" dirty="0" err="1"/>
              <a:t>dokumente</a:t>
            </a:r>
            <a:r>
              <a:rPr lang="en-US" sz="3000" dirty="0"/>
              <a:t> za QC site qualification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2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F95-439C-8246-B3D1-36578066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dirty="0"/>
              <a:t>Izkušnje stave fleksov – pomembna je vizualna inšpekcija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164A6-09E9-554F-992D-36BF81559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14164"/>
            <a:ext cx="8229600" cy="2498034"/>
          </a:xfrm>
        </p:spPr>
      </p:pic>
    </p:spTree>
    <p:extLst>
      <p:ext uri="{BB962C8B-B14F-4D97-AF65-F5344CB8AC3E}">
        <p14:creationId xmlns:p14="http://schemas.microsoft.com/office/powerpoint/2010/main" val="429455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9B34-44C3-E348-96C4-8BDC9059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dirty="0"/>
              <a:t>Kontakti med linijami, ALTAFLEX ne dela električnih testov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D7A4BE-7173-2E4E-A4F0-49320B522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8753"/>
            <a:ext cx="8229600" cy="3488857"/>
          </a:xfrm>
        </p:spPr>
      </p:pic>
    </p:spTree>
    <p:extLst>
      <p:ext uri="{BB962C8B-B14F-4D97-AF65-F5344CB8AC3E}">
        <p14:creationId xmlns:p14="http://schemas.microsoft.com/office/powerpoint/2010/main" val="45721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A100A-7ECD-5744-BDAF-92B4AA4EA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6549"/>
            <a:ext cx="8229600" cy="4413265"/>
          </a:xfrm>
        </p:spPr>
      </p:pic>
    </p:spTree>
    <p:extLst>
      <p:ext uri="{BB962C8B-B14F-4D97-AF65-F5344CB8AC3E}">
        <p14:creationId xmlns:p14="http://schemas.microsoft.com/office/powerpoint/2010/main" val="81107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15E9-0100-4E4C-8C64-85E2A9F6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7ADB6-B2C0-1A4D-8870-C2F792978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698"/>
            <a:ext cx="8229600" cy="4446966"/>
          </a:xfrm>
        </p:spPr>
      </p:pic>
    </p:spTree>
    <p:extLst>
      <p:ext uri="{BB962C8B-B14F-4D97-AF65-F5344CB8AC3E}">
        <p14:creationId xmlns:p14="http://schemas.microsoft.com/office/powerpoint/2010/main" val="22835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3323-98EF-B749-A38F-DBB9B8DC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B53E3-3017-0F4D-809D-572A9ADC2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63" y="1600200"/>
            <a:ext cx="7622674" cy="4525963"/>
          </a:xfrm>
        </p:spPr>
      </p:pic>
    </p:spTree>
    <p:extLst>
      <p:ext uri="{BB962C8B-B14F-4D97-AF65-F5344CB8AC3E}">
        <p14:creationId xmlns:p14="http://schemas.microsoft.com/office/powerpoint/2010/main" val="223483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E3F3-044A-5148-8EF2-5809D55D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8C253-0691-834D-A23D-8A89D272B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296" y="1600200"/>
            <a:ext cx="7855407" cy="4525963"/>
          </a:xfrm>
        </p:spPr>
      </p:pic>
    </p:spTree>
    <p:extLst>
      <p:ext uri="{BB962C8B-B14F-4D97-AF65-F5344CB8AC3E}">
        <p14:creationId xmlns:p14="http://schemas.microsoft.com/office/powerpoint/2010/main" val="154534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28FB-ABE9-F743-9155-4307C6F4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34F61-933B-6C48-8CB3-A99BD473B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023" y="1600200"/>
            <a:ext cx="7379953" cy="4525963"/>
          </a:xfrm>
        </p:spPr>
      </p:pic>
    </p:spTree>
    <p:extLst>
      <p:ext uri="{BB962C8B-B14F-4D97-AF65-F5344CB8AC3E}">
        <p14:creationId xmlns:p14="http://schemas.microsoft.com/office/powerpoint/2010/main" val="325666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121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Produkcija fleksov – časovnica </vt:lpstr>
      <vt:lpstr>PowerPoint Presentation</vt:lpstr>
      <vt:lpstr>Izkušnje stave fleksov – pomembna je vizualna inšpekcija </vt:lpstr>
      <vt:lpstr>Kontakti med linijami, ALTAFLEX ne dela električnih testov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Jožef Stefan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Produkcija fleksov – časovnica </dc:title>
  <dc:creator>Vladimir Cindro</dc:creator>
  <cp:lastModifiedBy>Microsoft Office User</cp:lastModifiedBy>
  <cp:revision>5</cp:revision>
  <dcterms:created xsi:type="dcterms:W3CDTF">2022-02-04T08:05:21Z</dcterms:created>
  <dcterms:modified xsi:type="dcterms:W3CDTF">2022-02-18T10:39:16Z</dcterms:modified>
</cp:coreProperties>
</file>