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152" y="8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DF4BC-CF6E-47E7-AA2D-AC8F73551D52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1E98-736E-404D-B9A0-BC6FB4122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10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DF4BC-CF6E-47E7-AA2D-AC8F73551D52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1E98-736E-404D-B9A0-BC6FB4122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33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DF4BC-CF6E-47E7-AA2D-AC8F73551D52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1E98-736E-404D-B9A0-BC6FB4122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DF4BC-CF6E-47E7-AA2D-AC8F73551D52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1E98-736E-404D-B9A0-BC6FB4122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2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DF4BC-CF6E-47E7-AA2D-AC8F73551D52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1E98-736E-404D-B9A0-BC6FB4122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85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DF4BC-CF6E-47E7-AA2D-AC8F73551D52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1E98-736E-404D-B9A0-BC6FB4122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29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DF4BC-CF6E-47E7-AA2D-AC8F73551D52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1E98-736E-404D-B9A0-BC6FB4122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98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DF4BC-CF6E-47E7-AA2D-AC8F73551D52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1E98-736E-404D-B9A0-BC6FB4122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8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DF4BC-CF6E-47E7-AA2D-AC8F73551D52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1E98-736E-404D-B9A0-BC6FB4122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94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DF4BC-CF6E-47E7-AA2D-AC8F73551D52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1E98-736E-404D-B9A0-BC6FB4122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5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DF4BC-CF6E-47E7-AA2D-AC8F73551D52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1E98-736E-404D-B9A0-BC6FB4122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77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DF4BC-CF6E-47E7-AA2D-AC8F73551D52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91E98-736E-404D-B9A0-BC6FB4122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9427" r="19139" b="22965"/>
          <a:stretch/>
        </p:blipFill>
        <p:spPr>
          <a:xfrm>
            <a:off x="641992" y="1463819"/>
            <a:ext cx="7394618" cy="39511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1567" y="472888"/>
            <a:ext cx="4689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E-TCT with Mini&amp;MD8 (strip sensor QA) sample: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0800000">
            <a:off x="8348133" y="2940756"/>
            <a:ext cx="1461911" cy="214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21512" y="2348089"/>
            <a:ext cx="1622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Laser direction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343422" y="4882444"/>
            <a:ext cx="5645" cy="891823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034618" y="4901535"/>
            <a:ext cx="9795" cy="9210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87453" y="5768788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 2 mm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335371" y="5614147"/>
            <a:ext cx="712694" cy="1344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381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595" y="116981"/>
            <a:ext cx="4782752" cy="33321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35" y="69666"/>
            <a:ext cx="4713813" cy="329882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7026088" y="3112994"/>
            <a:ext cx="2922751" cy="557590"/>
            <a:chOff x="7026088" y="3112994"/>
            <a:chExt cx="2922751" cy="55759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7026088" y="3112994"/>
              <a:ext cx="13447" cy="4303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7113494" y="3186954"/>
              <a:ext cx="5200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dirty="0" smtClean="0"/>
                <a:t>op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9507070" y="3126440"/>
              <a:ext cx="6724" cy="5109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9520517" y="3301252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BP</a:t>
              </a:r>
              <a:endParaRPr lang="en-US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470" y="4047566"/>
            <a:ext cx="4033868" cy="28104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53182" y="5466229"/>
            <a:ext cx="1863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Vfd</a:t>
            </a:r>
            <a:r>
              <a:rPr lang="en-US" dirty="0" smtClean="0"/>
              <a:t> ~ 270 V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OK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8906" y="3529854"/>
            <a:ext cx="5749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Zakaj</a:t>
            </a:r>
            <a:r>
              <a:rPr lang="en-US" dirty="0" smtClean="0"/>
              <a:t> je </a:t>
            </a:r>
            <a:r>
              <a:rPr lang="en-US" dirty="0" err="1" smtClean="0"/>
              <a:t>toliko</a:t>
            </a:r>
            <a:r>
              <a:rPr lang="en-US" dirty="0" smtClean="0"/>
              <a:t> </a:t>
            </a:r>
            <a:r>
              <a:rPr lang="en-US" dirty="0" err="1" smtClean="0"/>
              <a:t>signala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BP </a:t>
            </a:r>
            <a:r>
              <a:rPr lang="en-US" dirty="0" err="1" smtClean="0"/>
              <a:t>tudi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40 V?</a:t>
            </a:r>
          </a:p>
          <a:p>
            <a:r>
              <a:rPr lang="en-US" dirty="0" err="1" smtClean="0"/>
              <a:t>Zakj</a:t>
            </a:r>
            <a:r>
              <a:rPr lang="en-US" dirty="0" smtClean="0"/>
              <a:t> </a:t>
            </a:r>
            <a:r>
              <a:rPr lang="en-US" dirty="0" err="1" smtClean="0"/>
              <a:t>zgleda</a:t>
            </a:r>
            <a:r>
              <a:rPr lang="en-US" dirty="0" smtClean="0"/>
              <a:t>, </a:t>
            </a:r>
            <a:r>
              <a:rPr lang="en-US" dirty="0" err="1" smtClean="0"/>
              <a:t>kot</a:t>
            </a:r>
            <a:r>
              <a:rPr lang="en-US" dirty="0" smtClean="0"/>
              <a:t> da se </a:t>
            </a:r>
            <a:r>
              <a:rPr lang="en-US" dirty="0" err="1" smtClean="0"/>
              <a:t>depletirana</a:t>
            </a:r>
            <a:r>
              <a:rPr lang="en-US" dirty="0" smtClean="0"/>
              <a:t> </a:t>
            </a:r>
            <a:r>
              <a:rPr lang="en-US" dirty="0" err="1" smtClean="0"/>
              <a:t>globina</a:t>
            </a:r>
            <a:r>
              <a:rPr lang="en-US" dirty="0" smtClean="0"/>
              <a:t> </a:t>
            </a:r>
            <a:r>
              <a:rPr lang="en-US" dirty="0" err="1" smtClean="0"/>
              <a:t>zmanjšuje</a:t>
            </a:r>
            <a:r>
              <a:rPr lang="en-US" dirty="0"/>
              <a:t> </a:t>
            </a:r>
            <a:r>
              <a:rPr lang="en-US" dirty="0" err="1" smtClean="0"/>
              <a:t>zgoraj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0683" y="4935070"/>
            <a:ext cx="3536576" cy="6656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sensor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407024" y="4928347"/>
            <a:ext cx="134470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-166961" y="4568640"/>
            <a:ext cx="5444932" cy="541242"/>
            <a:chOff x="95256" y="4656045"/>
            <a:chExt cx="5431492" cy="377638"/>
          </a:xfrm>
        </p:grpSpPr>
        <p:sp>
          <p:nvSpPr>
            <p:cNvPr id="16" name="Isosceles Triangle 15"/>
            <p:cNvSpPr/>
            <p:nvPr/>
          </p:nvSpPr>
          <p:spPr>
            <a:xfrm rot="-5400000">
              <a:off x="3882845" y="3371850"/>
              <a:ext cx="359707" cy="2928098"/>
            </a:xfrm>
            <a:prstGeom prst="triangle">
              <a:avLst/>
            </a:prstGeom>
            <a:solidFill>
              <a:schemeClr val="accent1">
                <a:alpha val="1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 rot="5400000">
              <a:off x="1379451" y="3389781"/>
              <a:ext cx="359707" cy="2928098"/>
            </a:xfrm>
            <a:prstGeom prst="triangle">
              <a:avLst/>
            </a:prstGeom>
            <a:solidFill>
              <a:schemeClr val="accent1">
                <a:alpha val="1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221876" y="5607424"/>
            <a:ext cx="3375212" cy="1035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Support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692088" y="2902324"/>
            <a:ext cx="2922751" cy="557590"/>
            <a:chOff x="7026088" y="3112994"/>
            <a:chExt cx="2922751" cy="557590"/>
          </a:xfrm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7026088" y="3112994"/>
              <a:ext cx="13447" cy="4303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113494" y="3186954"/>
              <a:ext cx="5200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dirty="0" smtClean="0"/>
                <a:t>op</a:t>
              </a:r>
              <a:endParaRPr lang="en-US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9507070" y="3126440"/>
              <a:ext cx="6724" cy="5109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9520517" y="3301252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BP</a:t>
              </a:r>
              <a:endParaRPr lang="en-US" dirty="0"/>
            </a:p>
          </p:txBody>
        </p:sp>
      </p:grpSp>
      <p:cxnSp>
        <p:nvCxnSpPr>
          <p:cNvPr id="28" name="Straight Connector 27"/>
          <p:cNvCxnSpPr>
            <a:endCxn id="15" idx="3"/>
          </p:cNvCxnSpPr>
          <p:nvPr/>
        </p:nvCxnSpPr>
        <p:spPr>
          <a:xfrm>
            <a:off x="2581836" y="5257800"/>
            <a:ext cx="1035423" cy="10085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743200" y="5183841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mm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879476" y="463923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laser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640107" y="4926106"/>
            <a:ext cx="134470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187388" y="4930588"/>
            <a:ext cx="134470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17" idx="0"/>
          </p:cNvCxnSpPr>
          <p:nvPr/>
        </p:nvCxnSpPr>
        <p:spPr>
          <a:xfrm flipH="1" flipV="1">
            <a:off x="2467535" y="4504765"/>
            <a:ext cx="6724" cy="423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108076" y="5405718"/>
            <a:ext cx="2677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 </a:t>
            </a:r>
            <a:r>
              <a:rPr lang="en-US" dirty="0" err="1" smtClean="0"/>
              <a:t>vzrok</a:t>
            </a:r>
            <a:r>
              <a:rPr lang="en-US" dirty="0" smtClean="0"/>
              <a:t>  ~3 mm </a:t>
            </a:r>
            <a:r>
              <a:rPr lang="en-US" dirty="0" err="1" smtClean="0"/>
              <a:t>materiala</a:t>
            </a:r>
            <a:r>
              <a:rPr lang="en-US" dirty="0" smtClean="0"/>
              <a:t> </a:t>
            </a:r>
          </a:p>
          <a:p>
            <a:r>
              <a:rPr lang="en-US" dirty="0" err="1"/>
              <a:t>p</a:t>
            </a:r>
            <a:r>
              <a:rPr lang="en-US" dirty="0" err="1" smtClean="0"/>
              <a:t>red</a:t>
            </a:r>
            <a:r>
              <a:rPr lang="en-US" dirty="0" smtClean="0"/>
              <a:t> </a:t>
            </a:r>
            <a:r>
              <a:rPr lang="en-US" dirty="0" err="1" smtClean="0"/>
              <a:t>stripom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632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61</Words>
  <Application>Microsoft Office PowerPoint</Application>
  <PresentationFormat>Widescreen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</vt:vector>
  </TitlesOfParts>
  <Company>IJS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 Mandić</dc:creator>
  <cp:lastModifiedBy>Igor Mandić</cp:lastModifiedBy>
  <cp:revision>10</cp:revision>
  <dcterms:created xsi:type="dcterms:W3CDTF">2022-03-31T09:48:20Z</dcterms:created>
  <dcterms:modified xsi:type="dcterms:W3CDTF">2022-03-31T13:14:52Z</dcterms:modified>
</cp:coreProperties>
</file>