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58" r:id="rId4"/>
    <p:sldId id="260" r:id="rId5"/>
    <p:sldId id="259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53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FF2A0-EA6E-4879-A2AC-4AF0A04B1DD4}" type="datetimeFigureOut">
              <a:rPr lang="en-SI" smtClean="0"/>
              <a:t>11/04/2022</a:t>
            </a:fld>
            <a:endParaRPr lang="en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F9B318-43D2-4840-BA65-42B308973A63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956118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F9B318-43D2-4840-BA65-42B308973A63}" type="slidenum">
              <a:rPr lang="en-SI" smtClean="0"/>
              <a:t>6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341087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1121-3BF7-42D0-881F-A67851D34C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19F241-A13F-43CC-B18D-46B0D67038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7848A-788B-44FB-AC9D-1DE1D5C79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763A4-378F-4AC6-B3E3-7BE452AD9E62}" type="datetimeFigureOut">
              <a:rPr lang="en-SI" smtClean="0"/>
              <a:t>11/04/2022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A1C5D-5235-4C6B-8FB4-3A083500B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C30D4-4F9E-4AD4-9B89-AABFC6E88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E0F8-6B18-4598-BF60-939F6A42060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558777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4A4A9-B169-4156-9934-4EE79777F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F6AB44-5F02-4A1E-88CD-C67CC65012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261E0-FD9B-4A06-85C7-4A7FFC0FD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763A4-378F-4AC6-B3E3-7BE452AD9E62}" type="datetimeFigureOut">
              <a:rPr lang="en-SI" smtClean="0"/>
              <a:t>11/04/2022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A1386-D2E6-4C15-A7AE-9A7C55CD6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8A722-CBEA-44E2-9790-C16EB06B2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E0F8-6B18-4598-BF60-939F6A42060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617509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C4400D-E0D5-4344-A886-ACBCF62E0A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61C576-21C1-4BED-85AF-E016FD4CAE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AB89E-C79F-4629-BA06-DA8138A4A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763A4-378F-4AC6-B3E3-7BE452AD9E62}" type="datetimeFigureOut">
              <a:rPr lang="en-SI" smtClean="0"/>
              <a:t>11/04/2022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4DC33-2F6F-4043-872A-E80CD9485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A3810-BDB0-4CFE-AECE-23D75DF9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E0F8-6B18-4598-BF60-939F6A42060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989009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5BA1C-E1F1-4538-97D1-67848EB70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10317-64BD-4335-810B-E9CEF5498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50A46-532E-4A43-9987-910D41A54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763A4-378F-4AC6-B3E3-7BE452AD9E62}" type="datetimeFigureOut">
              <a:rPr lang="en-SI" smtClean="0"/>
              <a:t>11/04/2022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4A1A0-B133-4CF8-8400-5810B6D8B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4A3A0-3620-43F6-A025-0A77F4F0B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E0F8-6B18-4598-BF60-939F6A42060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63790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7D593-ADA6-4B25-9438-D15087168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7E72D1-770A-45ED-9666-C7EEC4DCC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14C83-BD5E-42A9-96B5-2EA89C8A0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763A4-378F-4AC6-B3E3-7BE452AD9E62}" type="datetimeFigureOut">
              <a:rPr lang="en-SI" smtClean="0"/>
              <a:t>11/04/2022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3D5D7-EC10-49B8-BE0C-4BDBBF57B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0BD8A-FA61-4A6F-9DDA-827631188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E0F8-6B18-4598-BF60-939F6A42060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4501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6455D-B63F-4C96-BB47-069DD0F1F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B2964-06A0-40E3-8CA7-C9811D0EC3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C333A8-2A30-4B4A-9495-DC2A3AF682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6CDD33-BB47-44C0-8B13-0266A6258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763A4-378F-4AC6-B3E3-7BE452AD9E62}" type="datetimeFigureOut">
              <a:rPr lang="en-SI" smtClean="0"/>
              <a:t>11/04/2022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300DE0-55F1-4296-9F38-44EDC4009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08EB81-7821-4BC9-94E1-96AF81772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E0F8-6B18-4598-BF60-939F6A42060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78089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9B0FE-106A-4F84-AF7B-9CAA18140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FB34E-674F-4077-B253-A5CE0C109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03516-3BAB-4BCC-9E28-17BBAC391E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BBF9CC-5748-4974-9B90-CDF88D6E11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1DDCA2-E355-4918-8536-FAC7429643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ADDE55-A64C-49FD-81E5-206DE990E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763A4-378F-4AC6-B3E3-7BE452AD9E62}" type="datetimeFigureOut">
              <a:rPr lang="en-SI" smtClean="0"/>
              <a:t>11/04/2022</a:t>
            </a:fld>
            <a:endParaRPr lang="en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6A5ED9-52C7-4141-99AB-1E9B298AF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FA0B4E-DE2E-456B-B351-485BA0FBE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E0F8-6B18-4598-BF60-939F6A42060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961234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02FCD-136B-4017-9FBA-BFFC49DCF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E1A882-B779-4262-B551-7A22CC662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763A4-378F-4AC6-B3E3-7BE452AD9E62}" type="datetimeFigureOut">
              <a:rPr lang="en-SI" smtClean="0"/>
              <a:t>11/04/2022</a:t>
            </a:fld>
            <a:endParaRPr lang="en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88F4B1-B581-43EB-A9C9-C93665C62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F6F116-2277-4475-9CD4-0C09A9078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E0F8-6B18-4598-BF60-939F6A42060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184864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8E2F1A-34E2-4EFF-AE17-9DE5D0128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763A4-378F-4AC6-B3E3-7BE452AD9E62}" type="datetimeFigureOut">
              <a:rPr lang="en-SI" smtClean="0"/>
              <a:t>11/04/2022</a:t>
            </a:fld>
            <a:endParaRPr lang="en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3EC57B-E358-4567-92F9-BC9A799AE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5B2DBE-0C94-437F-8D36-B21A27969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E0F8-6B18-4598-BF60-939F6A42060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14797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09E65-AFA6-411A-9DCA-E7CE4DD23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70F1D-644B-4709-AAAF-9B294C210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A68A5-5441-4655-A2B8-F8644171C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00216F-67E6-47C6-8A44-136EB6DD1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763A4-378F-4AC6-B3E3-7BE452AD9E62}" type="datetimeFigureOut">
              <a:rPr lang="en-SI" smtClean="0"/>
              <a:t>11/04/2022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8E7327-B052-4869-9A64-D66E63A00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A80035-AA82-49FC-87F7-F9F4ED119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E0F8-6B18-4598-BF60-939F6A42060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772692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FC0A-5BD4-4581-886A-AC4110990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D6CB85-8C93-425D-9B4C-D5D6C7925F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9411B3-3AA5-4FF1-AA00-59917F9CB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17A307-972E-4AD1-B101-A4E8F856D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763A4-378F-4AC6-B3E3-7BE452AD9E62}" type="datetimeFigureOut">
              <a:rPr lang="en-SI" smtClean="0"/>
              <a:t>11/04/2022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2AF97E-CADE-4349-916F-7B7B58C8F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B523E-2AA5-4FD5-9DB2-6E1D308CA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E0F8-6B18-4598-BF60-939F6A42060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651843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24851-B573-4141-82D2-ADFDBB2FC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4A75AD-DFC3-4892-A52E-FAA3025E1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66035-1A05-4A2C-B3A8-7956F69086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763A4-378F-4AC6-B3E3-7BE452AD9E62}" type="datetimeFigureOut">
              <a:rPr lang="en-SI" smtClean="0"/>
              <a:t>11/04/2022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CAAC1-D484-4548-9EE2-2FC7997680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377B7-8059-40CC-8AC9-F1DF2F8ACB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6E0F8-6B18-4598-BF60-939F6A42060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428373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D offset map.">
            <a:extLst>
              <a:ext uri="{FF2B5EF4-FFF2-40B4-BE49-F238E27FC236}">
                <a16:creationId xmlns:a16="http://schemas.microsoft.com/office/drawing/2014/main" id="{B53E41FE-7422-44C0-94DE-7191C91DB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89" y="713867"/>
            <a:ext cx="5439761" cy="2991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E0450F0-254B-4714-A4ED-8BE3019FC49C}"/>
              </a:ext>
            </a:extLst>
          </p:cNvPr>
          <p:cNvSpPr txBox="1"/>
          <p:nvPr/>
        </p:nvSpPr>
        <p:spPr>
          <a:xfrm>
            <a:off x="827690" y="252201"/>
            <a:ext cx="5202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20USEBT1000007</a:t>
            </a:r>
            <a:endParaRPr lang="en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990AEE-1791-47E3-88E2-7DF2E74CBE46}"/>
              </a:ext>
            </a:extLst>
          </p:cNvPr>
          <p:cNvSpPr txBox="1"/>
          <p:nvPr/>
        </p:nvSpPr>
        <p:spPr>
          <a:xfrm>
            <a:off x="630022" y="3661466"/>
            <a:ext cx="4477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DESY</a:t>
            </a:r>
            <a:endParaRPr lang="en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D530FE-BB1A-4723-BDE4-27EACF84B06B}"/>
              </a:ext>
            </a:extLst>
          </p:cNvPr>
          <p:cNvSpPr txBox="1"/>
          <p:nvPr/>
        </p:nvSpPr>
        <p:spPr>
          <a:xfrm>
            <a:off x="9525599" y="3635123"/>
            <a:ext cx="2410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IJS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B8D3B8-C01A-4ABD-8563-65F052001C35}"/>
              </a:ext>
            </a:extLst>
          </p:cNvPr>
          <p:cNvSpPr txBox="1"/>
          <p:nvPr/>
        </p:nvSpPr>
        <p:spPr>
          <a:xfrm>
            <a:off x="8591550" y="4648200"/>
            <a:ext cx="2657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IJS - DESY</a:t>
            </a:r>
            <a:endParaRPr lang="en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0" name="Picture 6" descr="2D offset map.">
            <a:extLst>
              <a:ext uri="{FF2B5EF4-FFF2-40B4-BE49-F238E27FC236}">
                <a16:creationId xmlns:a16="http://schemas.microsoft.com/office/drawing/2014/main" id="{C1119DF8-108D-4CF2-B656-0BB57BEAFB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239" y="713866"/>
            <a:ext cx="5439761" cy="2991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F30F235-799E-4082-9919-4DCDD5D7AE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8966" y="3480222"/>
            <a:ext cx="5053968" cy="337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630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y offset analysis single fid.">
            <a:extLst>
              <a:ext uri="{FF2B5EF4-FFF2-40B4-BE49-F238E27FC236}">
                <a16:creationId xmlns:a16="http://schemas.microsoft.com/office/drawing/2014/main" id="{0F1527B7-FE08-4F9B-A167-D9769D75E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0" y="3858472"/>
            <a:ext cx="4322908" cy="2701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dx offset analysis single fid.">
            <a:extLst>
              <a:ext uri="{FF2B5EF4-FFF2-40B4-BE49-F238E27FC236}">
                <a16:creationId xmlns:a16="http://schemas.microsoft.com/office/drawing/2014/main" id="{569BB9F5-B973-421F-BDD7-3FB5E08A0D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0" y="801926"/>
            <a:ext cx="4322908" cy="2701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209D6CB-32E1-4ABF-A233-54E975E4A934}"/>
              </a:ext>
            </a:extLst>
          </p:cNvPr>
          <p:cNvSpPr txBox="1"/>
          <p:nvPr/>
        </p:nvSpPr>
        <p:spPr>
          <a:xfrm>
            <a:off x="9505951" y="161925"/>
            <a:ext cx="2238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IJS – DESY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DDFA728-8CCE-4787-B9F5-3CE951382C92}"/>
              </a:ext>
            </a:extLst>
          </p:cNvPr>
          <p:cNvSpPr txBox="1"/>
          <p:nvPr/>
        </p:nvSpPr>
        <p:spPr>
          <a:xfrm>
            <a:off x="1047750" y="161925"/>
            <a:ext cx="2152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DESY</a:t>
            </a:r>
            <a:endParaRPr lang="en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3DE994-8987-4BB6-925F-BE270D4C48FD}"/>
              </a:ext>
            </a:extLst>
          </p:cNvPr>
          <p:cNvSpPr txBox="1"/>
          <p:nvPr/>
        </p:nvSpPr>
        <p:spPr>
          <a:xfrm>
            <a:off x="5876925" y="156865"/>
            <a:ext cx="1495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IJS</a:t>
            </a:r>
            <a:endParaRPr lang="en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6" name="Picture 6" descr="dx offset analysis single fid.">
            <a:extLst>
              <a:ext uri="{FF2B5EF4-FFF2-40B4-BE49-F238E27FC236}">
                <a16:creationId xmlns:a16="http://schemas.microsoft.com/office/drawing/2014/main" id="{649920FF-2E7C-43A7-BFB0-3826A12712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768" y="819627"/>
            <a:ext cx="4324980" cy="2703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dy offset analysis single fid.">
            <a:extLst>
              <a:ext uri="{FF2B5EF4-FFF2-40B4-BE49-F238E27FC236}">
                <a16:creationId xmlns:a16="http://schemas.microsoft.com/office/drawing/2014/main" id="{E6B42B9B-B647-42CE-8BF8-74B453B83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768" y="3876173"/>
            <a:ext cx="4324980" cy="2703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B4C00F4-0766-40EF-9ECC-2A5636DD6C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46904" y="3876173"/>
            <a:ext cx="3429404" cy="28856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2D10A3D-7992-4274-AFBD-F936F0C1ED7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87676" y="949927"/>
            <a:ext cx="3288632" cy="276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201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10C37D5-F6FC-4B00-B317-2D2CAD7A4BF5}"/>
              </a:ext>
            </a:extLst>
          </p:cNvPr>
          <p:cNvSpPr txBox="1"/>
          <p:nvPr/>
        </p:nvSpPr>
        <p:spPr>
          <a:xfrm>
            <a:off x="462155" y="114210"/>
            <a:ext cx="5202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20USEBT1000009</a:t>
            </a:r>
            <a:endParaRPr lang="en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EDB45-EBB8-4638-92D2-E72677105834}"/>
              </a:ext>
            </a:extLst>
          </p:cNvPr>
          <p:cNvSpPr txBox="1"/>
          <p:nvPr/>
        </p:nvSpPr>
        <p:spPr>
          <a:xfrm>
            <a:off x="620497" y="3642925"/>
            <a:ext cx="4477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DESY</a:t>
            </a:r>
            <a:endParaRPr lang="en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6CE40F-7900-4EB6-99B3-F7C37CB56620}"/>
              </a:ext>
            </a:extLst>
          </p:cNvPr>
          <p:cNvSpPr txBox="1"/>
          <p:nvPr/>
        </p:nvSpPr>
        <p:spPr>
          <a:xfrm>
            <a:off x="9516074" y="3616582"/>
            <a:ext cx="2410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IJS</a:t>
            </a:r>
          </a:p>
        </p:txBody>
      </p:sp>
      <p:pic>
        <p:nvPicPr>
          <p:cNvPr id="3074" name="Picture 2" descr="2D offset map.">
            <a:extLst>
              <a:ext uri="{FF2B5EF4-FFF2-40B4-BE49-F238E27FC236}">
                <a16:creationId xmlns:a16="http://schemas.microsoft.com/office/drawing/2014/main" id="{D6FFB8DC-28A5-4B21-ABB7-280A93A12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64" y="575875"/>
            <a:ext cx="5576454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2D offset map.">
            <a:extLst>
              <a:ext uri="{FF2B5EF4-FFF2-40B4-BE49-F238E27FC236}">
                <a16:creationId xmlns:a16="http://schemas.microsoft.com/office/drawing/2014/main" id="{92230BD1-CD8F-4107-8288-AFB3604F6E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985" y="575875"/>
            <a:ext cx="5576454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9E1ABC-29C4-4EF1-9172-1630F3EBB149}"/>
              </a:ext>
            </a:extLst>
          </p:cNvPr>
          <p:cNvSpPr txBox="1"/>
          <p:nvPr/>
        </p:nvSpPr>
        <p:spPr>
          <a:xfrm>
            <a:off x="8591550" y="4648200"/>
            <a:ext cx="2657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IJS - DESY</a:t>
            </a:r>
            <a:endParaRPr lang="en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54E93AF-5BB8-4392-AFFB-599B73C2D0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2990" y="3480222"/>
            <a:ext cx="5053968" cy="337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06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0FA7CFD-241B-4BF2-9C4D-C53DFC3A0CA3}"/>
              </a:ext>
            </a:extLst>
          </p:cNvPr>
          <p:cNvSpPr txBox="1"/>
          <p:nvPr/>
        </p:nvSpPr>
        <p:spPr>
          <a:xfrm>
            <a:off x="9505951" y="161925"/>
            <a:ext cx="2238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IJS – DESY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BC25C8-9D92-4A0F-AE71-4441DFE8955E}"/>
              </a:ext>
            </a:extLst>
          </p:cNvPr>
          <p:cNvSpPr txBox="1"/>
          <p:nvPr/>
        </p:nvSpPr>
        <p:spPr>
          <a:xfrm>
            <a:off x="1047750" y="161925"/>
            <a:ext cx="2152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DESY</a:t>
            </a:r>
            <a:endParaRPr lang="en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4800B4-C0B5-4CDA-A5CA-E51B97EB5824}"/>
              </a:ext>
            </a:extLst>
          </p:cNvPr>
          <p:cNvSpPr txBox="1"/>
          <p:nvPr/>
        </p:nvSpPr>
        <p:spPr>
          <a:xfrm>
            <a:off x="5876925" y="156865"/>
            <a:ext cx="1495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IJS</a:t>
            </a:r>
            <a:endParaRPr lang="en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dx offset analysis single fid.">
            <a:extLst>
              <a:ext uri="{FF2B5EF4-FFF2-40B4-BE49-F238E27FC236}">
                <a16:creationId xmlns:a16="http://schemas.microsoft.com/office/drawing/2014/main" id="{AB566A95-A0A2-4D2D-8AE5-8C14751974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72" y="1016976"/>
            <a:ext cx="4114798" cy="2571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dy offset analysis single fid.">
            <a:extLst>
              <a:ext uri="{FF2B5EF4-FFF2-40B4-BE49-F238E27FC236}">
                <a16:creationId xmlns:a16="http://schemas.microsoft.com/office/drawing/2014/main" id="{98B8F454-CBDC-4B0E-A5D9-CFF020938C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58" y="4074500"/>
            <a:ext cx="4114798" cy="2571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dy offset analysis single fid.">
            <a:extLst>
              <a:ext uri="{FF2B5EF4-FFF2-40B4-BE49-F238E27FC236}">
                <a16:creationId xmlns:a16="http://schemas.microsoft.com/office/drawing/2014/main" id="{62B97DCC-F748-41F2-86FE-8E92E0A4C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229" y="4129211"/>
            <a:ext cx="4106982" cy="2566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dx offset analysis single fid.">
            <a:extLst>
              <a:ext uri="{FF2B5EF4-FFF2-40B4-BE49-F238E27FC236}">
                <a16:creationId xmlns:a16="http://schemas.microsoft.com/office/drawing/2014/main" id="{3B16C811-3BB3-433F-9A00-14B8770B63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229" y="1021861"/>
            <a:ext cx="4106982" cy="2566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A4ED279-A4C5-46E1-8579-4037E06B41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92372" y="3997442"/>
            <a:ext cx="3050588" cy="256686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00B910D-6C2A-44C2-9700-4BDFC0FEE0E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24108" y="1016976"/>
            <a:ext cx="3187115" cy="267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315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4F503D5-5AA3-450F-B523-09EFEEF2BE69}"/>
              </a:ext>
            </a:extLst>
          </p:cNvPr>
          <p:cNvSpPr txBox="1"/>
          <p:nvPr/>
        </p:nvSpPr>
        <p:spPr>
          <a:xfrm>
            <a:off x="764356" y="205085"/>
            <a:ext cx="5202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20USEBT2000011</a:t>
            </a:r>
            <a:endParaRPr lang="en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Picture 4" descr="2D offset map.">
            <a:extLst>
              <a:ext uri="{FF2B5EF4-FFF2-40B4-BE49-F238E27FC236}">
                <a16:creationId xmlns:a16="http://schemas.microsoft.com/office/drawing/2014/main" id="{90961C91-32E3-4B7F-B4DA-571DCCB1A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764" y="586204"/>
            <a:ext cx="5457823" cy="3001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387BB8D-1812-4409-A296-833CB6FDBE6E}"/>
              </a:ext>
            </a:extLst>
          </p:cNvPr>
          <p:cNvSpPr txBox="1"/>
          <p:nvPr/>
        </p:nvSpPr>
        <p:spPr>
          <a:xfrm>
            <a:off x="621867" y="3614350"/>
            <a:ext cx="4477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DESY</a:t>
            </a:r>
            <a:endParaRPr lang="en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BD058B-1FB0-4A7E-8FC5-719351087C97}"/>
              </a:ext>
            </a:extLst>
          </p:cNvPr>
          <p:cNvSpPr txBox="1"/>
          <p:nvPr/>
        </p:nvSpPr>
        <p:spPr>
          <a:xfrm>
            <a:off x="9517444" y="3588007"/>
            <a:ext cx="2410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IJS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BF8FD5-1864-482C-8298-F155CE731CC4}"/>
              </a:ext>
            </a:extLst>
          </p:cNvPr>
          <p:cNvSpPr txBox="1"/>
          <p:nvPr/>
        </p:nvSpPr>
        <p:spPr>
          <a:xfrm>
            <a:off x="8591550" y="4648200"/>
            <a:ext cx="2657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IJS - DESY</a:t>
            </a:r>
            <a:endParaRPr lang="en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37416EB-94E6-49C3-9753-1851C83DA3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4603" y="3480222"/>
            <a:ext cx="5053968" cy="3377778"/>
          </a:xfrm>
          <a:prstGeom prst="rect">
            <a:avLst/>
          </a:prstGeom>
        </p:spPr>
      </p:pic>
      <p:pic>
        <p:nvPicPr>
          <p:cNvPr id="2054" name="Picture 6" descr="2D offset map.">
            <a:extLst>
              <a:ext uri="{FF2B5EF4-FFF2-40B4-BE49-F238E27FC236}">
                <a16:creationId xmlns:a16="http://schemas.microsoft.com/office/drawing/2014/main" id="{46D67C40-199B-4F2A-A201-4AE31F7B9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569" y="550744"/>
            <a:ext cx="5457823" cy="3045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7529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y offset analysis single fid.">
            <a:extLst>
              <a:ext uri="{FF2B5EF4-FFF2-40B4-BE49-F238E27FC236}">
                <a16:creationId xmlns:a16="http://schemas.microsoft.com/office/drawing/2014/main" id="{9F954D04-3247-4420-A6E8-2CAFA5200E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88485"/>
            <a:ext cx="4085411" cy="2553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dx offset analysis single fid.">
            <a:extLst>
              <a:ext uri="{FF2B5EF4-FFF2-40B4-BE49-F238E27FC236}">
                <a16:creationId xmlns:a16="http://schemas.microsoft.com/office/drawing/2014/main" id="{F241C836-31DB-4C80-842F-2584E85760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9615"/>
            <a:ext cx="4085411" cy="2553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4434097-16A3-4359-A4E3-8BD76C406B73}"/>
              </a:ext>
            </a:extLst>
          </p:cNvPr>
          <p:cNvSpPr txBox="1"/>
          <p:nvPr/>
        </p:nvSpPr>
        <p:spPr>
          <a:xfrm>
            <a:off x="9505951" y="161925"/>
            <a:ext cx="2238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IJS – DESY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E63546-5848-4B89-BF93-A02F604A01AC}"/>
              </a:ext>
            </a:extLst>
          </p:cNvPr>
          <p:cNvSpPr txBox="1"/>
          <p:nvPr/>
        </p:nvSpPr>
        <p:spPr>
          <a:xfrm>
            <a:off x="1047750" y="161925"/>
            <a:ext cx="2152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DESY</a:t>
            </a:r>
            <a:endParaRPr lang="en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5FC51F8-8BD4-4A5A-A1EB-7B2316D1D1DC}"/>
              </a:ext>
            </a:extLst>
          </p:cNvPr>
          <p:cNvSpPr txBox="1"/>
          <p:nvPr/>
        </p:nvSpPr>
        <p:spPr>
          <a:xfrm>
            <a:off x="5876925" y="156865"/>
            <a:ext cx="1495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IJS</a:t>
            </a:r>
            <a:endParaRPr lang="en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54" name="Picture 10" descr="dy offset analysis single fid.">
            <a:extLst>
              <a:ext uri="{FF2B5EF4-FFF2-40B4-BE49-F238E27FC236}">
                <a16:creationId xmlns:a16="http://schemas.microsoft.com/office/drawing/2014/main" id="{F90C6BCE-9178-4D74-9E42-7DA43055FE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240" y="3830968"/>
            <a:ext cx="4812576" cy="3007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dx offset analysis single fid.">
            <a:extLst>
              <a:ext uri="{FF2B5EF4-FFF2-40B4-BE49-F238E27FC236}">
                <a16:creationId xmlns:a16="http://schemas.microsoft.com/office/drawing/2014/main" id="{2D6A2F11-0EB4-470A-B6CD-57EF2E891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240" y="780010"/>
            <a:ext cx="4812576" cy="3007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195B0BA-779B-406F-B310-FBE0E8FFF09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56816" y="780010"/>
            <a:ext cx="3433011" cy="28812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488053A-2184-4209-BE5E-D01145AEF50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56816" y="3809419"/>
            <a:ext cx="3433011" cy="288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518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125C626-F94F-4CE1-B8F3-67F1B4114E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100212"/>
              </p:ext>
            </p:extLst>
          </p:nvPr>
        </p:nvGraphicFramePr>
        <p:xfrm>
          <a:off x="1504950" y="1043516"/>
          <a:ext cx="9134473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843384862"/>
                    </a:ext>
                  </a:extLst>
                </a:gridCol>
                <a:gridCol w="1824036">
                  <a:extLst>
                    <a:ext uri="{9D8B030D-6E8A-4147-A177-3AD203B41FA5}">
                      <a16:colId xmlns:a16="http://schemas.microsoft.com/office/drawing/2014/main" val="4073921614"/>
                    </a:ext>
                  </a:extLst>
                </a:gridCol>
                <a:gridCol w="1939098">
                  <a:extLst>
                    <a:ext uri="{9D8B030D-6E8A-4147-A177-3AD203B41FA5}">
                      <a16:colId xmlns:a16="http://schemas.microsoft.com/office/drawing/2014/main" val="58122139"/>
                    </a:ext>
                  </a:extLst>
                </a:gridCol>
                <a:gridCol w="2628139">
                  <a:extLst>
                    <a:ext uri="{9D8B030D-6E8A-4147-A177-3AD203B41FA5}">
                      <a16:colId xmlns:a16="http://schemas.microsoft.com/office/drawing/2014/main" val="20419287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Tape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(DESY)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(IJS)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(IJS – DESY)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65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20USEBT1000007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2,20E-05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1,81E-04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1,59E-05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30663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20USEBT1000009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2,40E-05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2,03E-04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1,79E-04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50371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20USEBT2000011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3,00E-06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2,13E-04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2,10E-04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91337949"/>
                  </a:ext>
                </a:extLst>
              </a:tr>
            </a:tbl>
          </a:graphicData>
        </a:graphic>
      </p:graphicFrame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EC2B4921-70B7-4153-8865-C648A7D1C7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664130"/>
              </p:ext>
            </p:extLst>
          </p:nvPr>
        </p:nvGraphicFramePr>
        <p:xfrm>
          <a:off x="1504949" y="3729566"/>
          <a:ext cx="9134473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843384862"/>
                    </a:ext>
                  </a:extLst>
                </a:gridCol>
                <a:gridCol w="1824036">
                  <a:extLst>
                    <a:ext uri="{9D8B030D-6E8A-4147-A177-3AD203B41FA5}">
                      <a16:colId xmlns:a16="http://schemas.microsoft.com/office/drawing/2014/main" val="4073921614"/>
                    </a:ext>
                  </a:extLst>
                </a:gridCol>
                <a:gridCol w="1939098">
                  <a:extLst>
                    <a:ext uri="{9D8B030D-6E8A-4147-A177-3AD203B41FA5}">
                      <a16:colId xmlns:a16="http://schemas.microsoft.com/office/drawing/2014/main" val="58122139"/>
                    </a:ext>
                  </a:extLst>
                </a:gridCol>
                <a:gridCol w="2628139">
                  <a:extLst>
                    <a:ext uri="{9D8B030D-6E8A-4147-A177-3AD203B41FA5}">
                      <a16:colId xmlns:a16="http://schemas.microsoft.com/office/drawing/2014/main" val="20419287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Tape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(DESY)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(IJS)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(IJS – DESY)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65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20USEBT1000007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-5,90E-04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-4,48E-04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1,42E-04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30663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20USEBT1000009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-9,30E-05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1,22E-04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2,15E-04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50371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20USEBT2000011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-5,34E-04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-2,82E-04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2,68E-04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91337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974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05A5ABA-7B2E-4FE9-8F8B-FA33EA148F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079863"/>
              </p:ext>
            </p:extLst>
          </p:nvPr>
        </p:nvGraphicFramePr>
        <p:xfrm>
          <a:off x="2151742" y="1545771"/>
          <a:ext cx="8962572" cy="2841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7524">
                  <a:extLst>
                    <a:ext uri="{9D8B030D-6E8A-4147-A177-3AD203B41FA5}">
                      <a16:colId xmlns:a16="http://schemas.microsoft.com/office/drawing/2014/main" val="3776404299"/>
                    </a:ext>
                  </a:extLst>
                </a:gridCol>
                <a:gridCol w="2987524">
                  <a:extLst>
                    <a:ext uri="{9D8B030D-6E8A-4147-A177-3AD203B41FA5}">
                      <a16:colId xmlns:a16="http://schemas.microsoft.com/office/drawing/2014/main" val="3926471468"/>
                    </a:ext>
                  </a:extLst>
                </a:gridCol>
                <a:gridCol w="2987524">
                  <a:extLst>
                    <a:ext uri="{9D8B030D-6E8A-4147-A177-3AD203B41FA5}">
                      <a16:colId xmlns:a16="http://schemas.microsoft.com/office/drawing/2014/main" val="1715345231"/>
                    </a:ext>
                  </a:extLst>
                </a:gridCol>
              </a:tblGrid>
              <a:tr h="71029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Tape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DESY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IJS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790588"/>
                  </a:ext>
                </a:extLst>
              </a:tr>
              <a:tr h="710293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20USEBT1000007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4.455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I" sz="24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3.55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911806"/>
                  </a:ext>
                </a:extLst>
              </a:tr>
              <a:tr h="7102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20USEBT1000009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I" sz="24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4.745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I" sz="24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2.945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949819"/>
                  </a:ext>
                </a:extLst>
              </a:tr>
              <a:tr h="7102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20USEBT2000011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I" sz="24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3.535</a:t>
                      </a:r>
                      <a:endParaRPr lang="en-SI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I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18257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76205BF-B4F0-4AE7-B3EC-C2E588DCE308}"/>
              </a:ext>
            </a:extLst>
          </p:cNvPr>
          <p:cNvSpPr txBox="1"/>
          <p:nvPr/>
        </p:nvSpPr>
        <p:spPr>
          <a:xfrm>
            <a:off x="598714" y="544285"/>
            <a:ext cx="5998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Average current at 1000V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250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1698</TotalTime>
  <Words>113</Words>
  <Application>Microsoft Office PowerPoint</Application>
  <PresentationFormat>Widescreen</PresentationFormat>
  <Paragraphs>67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Brigita Novak</dc:creator>
  <cp:lastModifiedBy>Brigita Novak</cp:lastModifiedBy>
  <cp:revision>19</cp:revision>
  <dcterms:created xsi:type="dcterms:W3CDTF">2022-04-07T06:35:34Z</dcterms:created>
  <dcterms:modified xsi:type="dcterms:W3CDTF">2022-04-11T08:38:49Z</dcterms:modified>
</cp:coreProperties>
</file>