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4" r:id="rId7"/>
    <p:sldId id="269" r:id="rId8"/>
    <p:sldId id="268" r:id="rId9"/>
    <p:sldId id="265" r:id="rId10"/>
    <p:sldId id="266" r:id="rId11"/>
    <p:sldId id="267" r:id="rId12"/>
    <p:sldId id="271" r:id="rId13"/>
    <p:sldId id="262" r:id="rId14"/>
    <p:sldId id="278" r:id="rId15"/>
    <p:sldId id="279" r:id="rId16"/>
    <p:sldId id="282" r:id="rId17"/>
    <p:sldId id="286" r:id="rId18"/>
    <p:sldId id="287" r:id="rId19"/>
    <p:sldId id="283" r:id="rId20"/>
    <p:sldId id="284" r:id="rId21"/>
    <p:sldId id="285" r:id="rId22"/>
    <p:sldId id="270" r:id="rId23"/>
    <p:sldId id="272" r:id="rId24"/>
    <p:sldId id="273" r:id="rId25"/>
    <p:sldId id="274" r:id="rId26"/>
    <p:sldId id="275" r:id="rId27"/>
    <p:sldId id="276" r:id="rId28"/>
    <p:sldId id="27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 autoAdjust="0"/>
    <p:restoredTop sz="94698" autoAdjust="0"/>
  </p:normalViewPr>
  <p:slideViewPr>
    <p:cSldViewPr snapToGrid="0" snapToObjects="1">
      <p:cViewPr>
        <p:scale>
          <a:sx n="100" d="100"/>
          <a:sy n="100" d="100"/>
        </p:scale>
        <p:origin x="-1440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44978-01C2-5C40-9CFA-B022602E4D66}" type="datetimeFigureOut">
              <a:rPr lang="en-US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C8A92-FEA7-034F-95FB-04EEED37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161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D96E5-E208-5149-AD30-48FA254A17A0}" type="datetimeFigureOut">
              <a:rPr lang="en-US" smtClean="0"/>
              <a:t>30/03/17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4DDCC-A42C-044F-985D-84F918AAA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39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FA27-665C-1740-AC46-2A2AA7F5F4A1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4611-A5B4-6449-AE99-C8F4B59368A9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5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0389-89F1-CF41-AA76-A199A70211D2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3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AA5E-131B-5E44-9B78-36DADB8B457A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BC67-F308-6844-A8BD-F21D1311E988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4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093" y="1047904"/>
            <a:ext cx="4299707" cy="50782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047904"/>
            <a:ext cx="4288035" cy="50782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3B9-E25A-284D-9794-BD30C4F374D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04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093" y="1046683"/>
            <a:ext cx="430129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093" y="1686445"/>
            <a:ext cx="4301295" cy="4439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46683"/>
            <a:ext cx="429121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86445"/>
            <a:ext cx="4291210" cy="4439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6D62-1460-DD44-92D1-403445F790CF}" type="datetime1">
              <a:rPr lang="en-GB" smtClean="0"/>
              <a:t>30/03/17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2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0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110B-A730-D44D-BB6C-C3A8545919E4}" type="datetime1">
              <a:rPr lang="en-GB" smtClean="0"/>
              <a:t>30/03/17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5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14157-E694-DA43-8073-3837491EAE49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3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ADEF-991B-B143-AE48-A520D2603D0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g neutral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093" y="177434"/>
            <a:ext cx="8740142" cy="772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093" y="1047904"/>
            <a:ext cx="8740142" cy="507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093" y="6356350"/>
            <a:ext cx="1699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Sans"/>
                <a:cs typeface="Lucida Sans"/>
              </a:defRPr>
            </a:lvl1pPr>
          </a:lstStyle>
          <a:p>
            <a:fld id="{DCFD577B-AD26-164E-9CEA-659E24F64AC3}" type="datetime1">
              <a:rPr lang="en-GB" smtClean="0"/>
              <a:t>30/03/17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565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Andrej </a:t>
            </a:r>
            <a:r>
              <a:rPr lang="en-US" dirty="0" err="1" smtClean="0"/>
              <a:t>Gorišek</a:t>
            </a:r>
            <a:r>
              <a:rPr lang="en-US" dirty="0" smtClean="0"/>
              <a:t>: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86358" y="6356350"/>
            <a:ext cx="600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ucida Sans"/>
                <a:cs typeface="Lucida Sans"/>
              </a:defRPr>
            </a:lvl1pPr>
          </a:lstStyle>
          <a:p>
            <a:fld id="{0FADAB36-E175-3641-ADE5-80FBB33CCA8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5651801" y="5879017"/>
            <a:ext cx="3450163" cy="958196"/>
            <a:chOff x="5465237" y="5763279"/>
            <a:chExt cx="3450163" cy="958196"/>
          </a:xfrm>
        </p:grpSpPr>
        <p:pic>
          <p:nvPicPr>
            <p:cNvPr id="9" name="Bild 9" descr="mc-logo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938" y="5763279"/>
              <a:ext cx="2397462" cy="958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Bild 10" descr="ipogg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237" y="5963661"/>
              <a:ext cx="1033266" cy="757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397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Lucida Sans"/>
          <a:ea typeface="+mj-ea"/>
          <a:cs typeface="Lucida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Lucida Sans"/>
          <a:ea typeface="+mn-ea"/>
          <a:cs typeface="Lucida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Lucida Sans"/>
          <a:ea typeface="+mn-ea"/>
          <a:cs typeface="Lucida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Lucida Sans"/>
          <a:ea typeface="+mn-ea"/>
          <a:cs typeface="Lucida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Lucida Sans"/>
          <a:ea typeface="+mn-ea"/>
          <a:cs typeface="Lucida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Lucida Sans"/>
          <a:ea typeface="+mn-ea"/>
          <a:cs typeface="Lucid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4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atlas.physicsmasterclasses.org/en/zpath_playwithatlas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gif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htwins.net/scale2/index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s://www.youtube.com/watch?v=G4O3ciWHVdg&amp;t=0m45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roLcNwRi1Sk&amp;t=0m45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Metode</a:t>
            </a:r>
            <a:r>
              <a:rPr lang="en-US" dirty="0" smtClean="0"/>
              <a:t> v</a:t>
            </a:r>
            <a:br>
              <a:rPr lang="en-US" dirty="0" smtClean="0"/>
            </a:br>
            <a:r>
              <a:rPr lang="en-US" dirty="0" err="1" smtClean="0"/>
              <a:t>eksperimentalni</a:t>
            </a:r>
            <a:r>
              <a:rPr lang="en-US" dirty="0" smtClean="0"/>
              <a:t> </a:t>
            </a:r>
            <a:r>
              <a:rPr lang="en-US" dirty="0" err="1" smtClean="0"/>
              <a:t>fiziki</a:t>
            </a:r>
            <a:r>
              <a:rPr lang="en-US" dirty="0" smtClean="0"/>
              <a:t> </a:t>
            </a:r>
            <a:r>
              <a:rPr lang="en-US" dirty="0" err="1" smtClean="0"/>
              <a:t>osnovnih</a:t>
            </a:r>
            <a:r>
              <a:rPr lang="en-US" dirty="0" smtClean="0"/>
              <a:t> </a:t>
            </a:r>
            <a:r>
              <a:rPr lang="en-US" dirty="0" err="1" smtClean="0"/>
              <a:t>delcev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Andrej </a:t>
            </a:r>
            <a:r>
              <a:rPr lang="en-US" dirty="0" err="1" smtClean="0"/>
              <a:t>Gorišek</a:t>
            </a:r>
            <a:endParaRPr lang="en-US" dirty="0" smtClean="0"/>
          </a:p>
          <a:p>
            <a:r>
              <a:rPr lang="en-US" dirty="0" err="1" smtClean="0"/>
              <a:t>Institut</a:t>
            </a:r>
            <a:r>
              <a:rPr lang="en-US" dirty="0" smtClean="0"/>
              <a:t> J. Stefan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/>
            <a:alphaModFix amt="20000"/>
          </a:blip>
          <a:srcRect/>
          <a:stretch>
            <a:fillRect/>
          </a:stretch>
        </p:blipFill>
        <p:spPr>
          <a:xfrm>
            <a:off x="766797" y="371620"/>
            <a:ext cx="7619760" cy="3580919"/>
          </a:xfrm>
          <a:prstGeom prst="rect">
            <a:avLst/>
          </a:prstGeom>
          <a:noFill/>
          <a:ln w="0">
            <a:solidFill>
              <a:srgbClr val="3465A4"/>
            </a:solidFill>
            <a:custDash>
              <a:ds d="144567" sp="144567"/>
              <a:ds d="144567" sp="144567"/>
              <a:ds d="720000" sp="144567"/>
              <a:ds d="720000" sp="144567"/>
              <a:ds d="720000" sp="144567"/>
            </a:custDash>
          </a:ln>
        </p:spPr>
      </p:pic>
    </p:spTree>
    <p:extLst>
      <p:ext uri="{BB962C8B-B14F-4D97-AF65-F5344CB8AC3E}">
        <p14:creationId xmlns:p14="http://schemas.microsoft.com/office/powerpoint/2010/main" val="385201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neverjetnih</a:t>
            </a:r>
            <a:r>
              <a:rPr lang="en-US" dirty="0" smtClean="0"/>
              <a:t> </a:t>
            </a:r>
            <a:r>
              <a:rPr lang="en-US" dirty="0" err="1" smtClean="0"/>
              <a:t>energijah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35496" y="1308100"/>
            <a:ext cx="9108504" cy="223143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CH" sz="9600" b="1" dirty="0" smtClean="0">
                <a:solidFill>
                  <a:srgbClr val="FF0000"/>
                </a:solidFill>
                <a:latin typeface="+mj-lt"/>
              </a:rPr>
              <a:t>7 TeV+7 TeV</a:t>
            </a:r>
            <a:endParaRPr lang="fr-FR" sz="9600" b="1" baseline="30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2" descr="http://t3.gstatic.com/images?q=tbn:ANd9GcTdQBiJYnRSuu851Es_ZUHyN_7JOmM25CpQsMVMEu97WkntY9OCkTHyrHVFk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66939"/>
            <a:ext cx="2476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1"/>
          <p:cNvSpPr txBox="1">
            <a:spLocks/>
          </p:cNvSpPr>
          <p:nvPr/>
        </p:nvSpPr>
        <p:spPr>
          <a:xfrm>
            <a:off x="2800029" y="3639496"/>
            <a:ext cx="5895276" cy="252849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Lucida Sans"/>
                <a:ea typeface="+mn-ea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Odrasla</a:t>
            </a:r>
            <a:r>
              <a:rPr lang="en-US" sz="2400" dirty="0" smtClean="0"/>
              <a:t> </a:t>
            </a:r>
            <a:r>
              <a:rPr lang="en-US" sz="2400" dirty="0" err="1" smtClean="0"/>
              <a:t>komarčica</a:t>
            </a:r>
            <a:r>
              <a:rPr lang="en-US" sz="2400" dirty="0" smtClean="0"/>
              <a:t> z </a:t>
            </a:r>
            <a:r>
              <a:rPr lang="en-US" sz="2400" dirty="0" err="1" smtClean="0"/>
              <a:t>maso</a:t>
            </a:r>
            <a:r>
              <a:rPr lang="en-US" sz="2400" dirty="0" smtClean="0"/>
              <a:t> ~2 </a:t>
            </a:r>
            <a:r>
              <a:rPr lang="en-US" sz="2400" dirty="0" err="1" smtClean="0"/>
              <a:t>miligrama</a:t>
            </a:r>
            <a:r>
              <a:rPr lang="en-US" sz="2400" dirty="0" smtClean="0"/>
              <a:t> in </a:t>
            </a:r>
            <a:r>
              <a:rPr lang="en-US" sz="2400" dirty="0" err="1" smtClean="0"/>
              <a:t>tako</a:t>
            </a:r>
            <a:r>
              <a:rPr lang="en-US" sz="2400" dirty="0" smtClean="0"/>
              <a:t> </a:t>
            </a:r>
            <a:r>
              <a:rPr lang="en-US" sz="2400" dirty="0" err="1" smtClean="0"/>
              <a:t>kinetično</a:t>
            </a:r>
            <a:r>
              <a:rPr lang="en-US" sz="2400" dirty="0" smtClean="0"/>
              <a:t> </a:t>
            </a:r>
            <a:r>
              <a:rPr lang="en-US" sz="2400" dirty="0" err="1" smtClean="0"/>
              <a:t>energijo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7 </a:t>
            </a:r>
            <a:r>
              <a:rPr lang="en-US" sz="2400" dirty="0" err="1" smtClean="0"/>
              <a:t>TeV</a:t>
            </a:r>
            <a:r>
              <a:rPr lang="en-US" sz="2400" dirty="0" smtClean="0"/>
              <a:t> = 11.2 x 10</a:t>
            </a:r>
            <a:r>
              <a:rPr lang="en-US" sz="2400" baseline="30000" dirty="0" smtClean="0"/>
              <a:t>-7</a:t>
            </a:r>
            <a:r>
              <a:rPr lang="en-US" sz="2400" dirty="0" smtClean="0"/>
              <a:t> J</a:t>
            </a:r>
          </a:p>
          <a:p>
            <a:r>
              <a:rPr lang="en-US" sz="2400" dirty="0" smtClean="0"/>
              <a:t>½ m v2 = 11.2 x 10</a:t>
            </a:r>
            <a:r>
              <a:rPr lang="en-US" sz="2400" baseline="30000" dirty="0" smtClean="0"/>
              <a:t>-7</a:t>
            </a:r>
            <a:r>
              <a:rPr lang="en-US" sz="2400" dirty="0" smtClean="0"/>
              <a:t> J</a:t>
            </a:r>
          </a:p>
          <a:p>
            <a:r>
              <a:rPr lang="en-US" sz="2400" dirty="0" smtClean="0"/>
              <a:t>v = 3.8 km/h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955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CERNova</a:t>
            </a:r>
            <a:r>
              <a:rPr lang="en-US" dirty="0" smtClean="0"/>
              <a:t> </a:t>
            </a:r>
            <a:r>
              <a:rPr lang="en-US" dirty="0" err="1" smtClean="0"/>
              <a:t>pospeševalna</a:t>
            </a:r>
            <a:r>
              <a:rPr lang="en-US" dirty="0" smtClean="0"/>
              <a:t> </a:t>
            </a:r>
            <a:r>
              <a:rPr lang="en-US" dirty="0" err="1" smtClean="0"/>
              <a:t>veriga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11</a:t>
            </a:fld>
            <a:endParaRPr lang="en-US"/>
          </a:p>
        </p:txBody>
      </p:sp>
      <p:pic>
        <p:nvPicPr>
          <p:cNvPr id="6" name="bttb_short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673" y="950550"/>
            <a:ext cx="8496944" cy="47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0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vidimo</a:t>
            </a:r>
            <a:r>
              <a:rPr lang="en-US" dirty="0"/>
              <a:t> </a:t>
            </a:r>
            <a:r>
              <a:rPr lang="en-US" dirty="0" err="1"/>
              <a:t>delce</a:t>
            </a:r>
            <a:r>
              <a:rPr lang="en-US" dirty="0"/>
              <a:t>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12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60033" y="926315"/>
            <a:ext cx="7128792" cy="5099794"/>
            <a:chOff x="827584" y="849486"/>
            <a:chExt cx="7128792" cy="50997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909265"/>
              <a:ext cx="7128792" cy="504001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08104" y="849486"/>
              <a:ext cx="244827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 smtClean="0">
                  <a:solidFill>
                    <a:schemeClr val="bg1"/>
                  </a:solidFill>
                </a:rPr>
                <a:t>Thisis</a:t>
              </a:r>
              <a:endParaRPr lang="fr-CH" dirty="0">
                <a:solidFill>
                  <a:schemeClr val="bg1"/>
                </a:solidFill>
              </a:endParaRPr>
            </a:p>
            <a:p>
              <a:r>
                <a:rPr lang="fr-CH" dirty="0" smtClean="0">
                  <a:solidFill>
                    <a:schemeClr val="bg1"/>
                  </a:solidFill>
                </a:rPr>
                <a:t>To hide</a:t>
              </a:r>
            </a:p>
            <a:p>
              <a:r>
                <a:rPr lang="fr-CH" dirty="0" smtClean="0">
                  <a:solidFill>
                    <a:schemeClr val="bg1"/>
                  </a:solidFill>
                </a:rPr>
                <a:t>The legend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3" y="986094"/>
            <a:ext cx="7128792" cy="50400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4738339" y="3866794"/>
            <a:ext cx="4553124" cy="3174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94127" y="3507020"/>
            <a:ext cx="4796444" cy="3597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40553" y="926315"/>
            <a:ext cx="24482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Thisis</a:t>
            </a:r>
            <a:endParaRPr lang="fr-CH" dirty="0">
              <a:solidFill>
                <a:schemeClr val="bg1"/>
              </a:solidFill>
            </a:endParaRPr>
          </a:p>
          <a:p>
            <a:r>
              <a:rPr lang="fr-CH" dirty="0" smtClean="0">
                <a:solidFill>
                  <a:schemeClr val="bg1"/>
                </a:solidFill>
              </a:rPr>
              <a:t>To hide</a:t>
            </a:r>
          </a:p>
          <a:p>
            <a:r>
              <a:rPr lang="fr-CH" dirty="0" smtClean="0">
                <a:solidFill>
                  <a:schemeClr val="bg1"/>
                </a:solidFill>
              </a:rPr>
              <a:t>The legend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rot="16535744">
            <a:off x="4344932" y="3525690"/>
            <a:ext cx="1494724" cy="754364"/>
          </a:xfrm>
          <a:prstGeom prst="arc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c 13"/>
          <p:cNvSpPr/>
          <p:nvPr/>
        </p:nvSpPr>
        <p:spPr>
          <a:xfrm>
            <a:off x="2100849" y="3633622"/>
            <a:ext cx="2601468" cy="466344"/>
          </a:xfrm>
          <a:prstGeom prst="arc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c 14"/>
          <p:cNvSpPr/>
          <p:nvPr/>
        </p:nvSpPr>
        <p:spPr>
          <a:xfrm rot="11489732">
            <a:off x="4700355" y="3832504"/>
            <a:ext cx="2500884" cy="553212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>
            <a:stCxn id="14" idx="2"/>
          </p:cNvCxnSpPr>
          <p:nvPr/>
        </p:nvCxnSpPr>
        <p:spPr>
          <a:xfrm flipH="1">
            <a:off x="4043949" y="3866794"/>
            <a:ext cx="658368" cy="317441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8674562">
            <a:off x="4628450" y="3467988"/>
            <a:ext cx="1015538" cy="179887"/>
          </a:xfrm>
          <a:prstGeom prst="arc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>
            <a:stCxn id="17" idx="2"/>
          </p:cNvCxnSpPr>
          <p:nvPr/>
        </p:nvCxnSpPr>
        <p:spPr>
          <a:xfrm flipH="1" flipV="1">
            <a:off x="4373133" y="3346728"/>
            <a:ext cx="349312" cy="50551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9599036">
            <a:off x="4049675" y="3490961"/>
            <a:ext cx="1188720" cy="391892"/>
          </a:xfrm>
          <a:prstGeom prst="arc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722445" y="3361277"/>
            <a:ext cx="494330" cy="50551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rot="10800000">
            <a:off x="4720051" y="3376693"/>
            <a:ext cx="389977" cy="998671"/>
          </a:xfrm>
          <a:prstGeom prst="arc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 rot="5231229">
            <a:off x="3759034" y="3374614"/>
            <a:ext cx="831184" cy="1065276"/>
          </a:xfrm>
          <a:prstGeom prst="arc">
            <a:avLst/>
          </a:prstGeom>
          <a:ln>
            <a:solidFill>
              <a:srgbClr val="FF93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96093" y="1239544"/>
            <a:ext cx="19248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  <a:latin typeface="Lucida Sans"/>
                <a:ea typeface="+mj-ea"/>
                <a:cs typeface="Lucida Sans"/>
              </a:rPr>
              <a:t>ATLAS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7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Elektron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AA5E-131B-5E44-9B78-36DADB8B457A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18" y="950218"/>
            <a:ext cx="4928682" cy="5226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0" y="950218"/>
            <a:ext cx="4681735" cy="4753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81" y="1625600"/>
            <a:ext cx="8420100" cy="41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081" y="950218"/>
            <a:ext cx="4685106" cy="4967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081" y="783756"/>
            <a:ext cx="5034118" cy="5134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35" y="1182136"/>
            <a:ext cx="8763000" cy="44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1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Foton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950219"/>
            <a:ext cx="4855653" cy="4967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950219"/>
            <a:ext cx="4855653" cy="4967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950218"/>
            <a:ext cx="4855655" cy="496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3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55" y="924818"/>
            <a:ext cx="4886013" cy="5180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93" y="1039118"/>
            <a:ext cx="8422115" cy="4741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65" y="882650"/>
            <a:ext cx="4889584" cy="51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3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Pljuski</a:t>
            </a:r>
            <a:r>
              <a:rPr lang="en-US" dirty="0" smtClean="0"/>
              <a:t> (jets)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50217"/>
            <a:ext cx="4749800" cy="5036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1" y="950218"/>
            <a:ext cx="4749800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Animacija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2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Merjenje</a:t>
            </a:r>
            <a:r>
              <a:rPr lang="en-US" dirty="0" smtClean="0"/>
              <a:t> </a:t>
            </a:r>
            <a:r>
              <a:rPr lang="en-US" dirty="0" err="1" smtClean="0"/>
              <a:t>energije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elektron</a:t>
            </a:r>
            <a:r>
              <a:rPr lang="en-US" dirty="0" smtClean="0"/>
              <a:t>-volt </a:t>
            </a:r>
            <a:r>
              <a:rPr lang="en-US" dirty="0" err="1" smtClean="0"/>
              <a:t>eV</a:t>
            </a:r>
            <a:endParaRPr lang="en-US" dirty="0" smtClean="0"/>
          </a:p>
          <a:p>
            <a:r>
              <a:rPr lang="en-US" dirty="0" smtClean="0"/>
              <a:t>1eV = 1.6 10</a:t>
            </a:r>
            <a:r>
              <a:rPr lang="en-US" baseline="30000" dirty="0" smtClean="0"/>
              <a:t>-19</a:t>
            </a:r>
            <a:r>
              <a:rPr lang="en-US" dirty="0" smtClean="0"/>
              <a:t>J</a:t>
            </a:r>
          </a:p>
          <a:p>
            <a:r>
              <a:rPr lang="en-US" dirty="0" smtClean="0"/>
              <a:t>1MeV = 1000000eV =</a:t>
            </a:r>
            <a:br>
              <a:rPr lang="en-US" dirty="0" smtClean="0"/>
            </a:br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 smtClean="0"/>
              <a:t>eV</a:t>
            </a:r>
          </a:p>
          <a:p>
            <a:r>
              <a:rPr lang="en-US" dirty="0" smtClean="0"/>
              <a:t>1GeV = 1000000000eV = 10</a:t>
            </a:r>
            <a:r>
              <a:rPr lang="en-US" baseline="30000" dirty="0" smtClean="0"/>
              <a:t>9</a:t>
            </a:r>
            <a:r>
              <a:rPr lang="en-US" dirty="0" smtClean="0"/>
              <a:t>eV</a:t>
            </a:r>
          </a:p>
          <a:p>
            <a:r>
              <a:rPr lang="en-US" dirty="0" smtClean="0"/>
              <a:t>1TeV = 1000000000000eV = 10</a:t>
            </a:r>
            <a:r>
              <a:rPr lang="en-US" baseline="30000" dirty="0" smtClean="0"/>
              <a:t>12</a:t>
            </a:r>
            <a:r>
              <a:rPr lang="en-US" dirty="0" smtClean="0"/>
              <a:t>eV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3B9-E25A-284D-9794-BD30C4F374D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1282700"/>
            <a:ext cx="4253363" cy="29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9" y="1797050"/>
            <a:ext cx="3251201" cy="52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199" y="2425700"/>
            <a:ext cx="2015978" cy="292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199" y="3238500"/>
            <a:ext cx="4288036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0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Gradniki</a:t>
            </a:r>
            <a:r>
              <a:rPr lang="en-US" dirty="0" smtClean="0"/>
              <a:t> </a:t>
            </a:r>
            <a:r>
              <a:rPr lang="en-US" dirty="0" err="1" smtClean="0"/>
              <a:t>Narave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199" y="1047904"/>
            <a:ext cx="4288035" cy="3026503"/>
          </a:xfrm>
        </p:spPr>
        <p:txBody>
          <a:bodyPr/>
          <a:lstStyle/>
          <a:p>
            <a:pPr lvl="0"/>
            <a:r>
              <a:rPr lang="en-US" dirty="0" err="1" smtClean="0"/>
              <a:t>Kaj</a:t>
            </a:r>
            <a:r>
              <a:rPr lang="en-US" dirty="0" smtClean="0"/>
              <a:t> je </a:t>
            </a:r>
            <a:r>
              <a:rPr lang="en-US" dirty="0" err="1" smtClean="0"/>
              <a:t>najmanjši</a:t>
            </a:r>
            <a:r>
              <a:rPr lang="en-US" dirty="0" smtClean="0"/>
              <a:t> </a:t>
            </a:r>
            <a:r>
              <a:rPr lang="en-US" dirty="0" err="1" smtClean="0"/>
              <a:t>gradnik</a:t>
            </a:r>
            <a:r>
              <a:rPr lang="en-US" dirty="0" smtClean="0"/>
              <a:t> v </a:t>
            </a:r>
            <a:r>
              <a:rPr lang="en-US" dirty="0" err="1" smtClean="0"/>
              <a:t>naravi</a:t>
            </a:r>
            <a:r>
              <a:rPr lang="en-US" dirty="0" smtClean="0"/>
              <a:t>?</a:t>
            </a:r>
          </a:p>
          <a:p>
            <a:pPr lvl="0"/>
            <a:r>
              <a:rPr lang="en-US" dirty="0" smtClean="0"/>
              <a:t>Do </a:t>
            </a:r>
            <a:r>
              <a:rPr lang="en-US" dirty="0" err="1" smtClean="0"/>
              <a:t>katerega</a:t>
            </a:r>
            <a:r>
              <a:rPr lang="en-US" dirty="0" smtClean="0"/>
              <a:t> </a:t>
            </a:r>
            <a:r>
              <a:rPr lang="en-US" dirty="0" err="1" smtClean="0"/>
              <a:t>nivoja</a:t>
            </a:r>
            <a:r>
              <a:rPr lang="en-US" dirty="0" smtClean="0"/>
              <a:t> </a:t>
            </a:r>
            <a:r>
              <a:rPr lang="en-US" dirty="0" err="1" smtClean="0"/>
              <a:t>lahko</a:t>
            </a:r>
            <a:r>
              <a:rPr lang="en-US" dirty="0" smtClean="0"/>
              <a:t> </a:t>
            </a:r>
            <a:r>
              <a:rPr lang="en-US" dirty="0" err="1" smtClean="0"/>
              <a:t>snov</a:t>
            </a:r>
            <a:r>
              <a:rPr lang="en-US" dirty="0" smtClean="0"/>
              <a:t> </a:t>
            </a:r>
            <a:r>
              <a:rPr lang="en-US" dirty="0" err="1" smtClean="0"/>
              <a:t>še</a:t>
            </a:r>
            <a:r>
              <a:rPr lang="en-US" dirty="0" smtClean="0"/>
              <a:t> </a:t>
            </a:r>
            <a:r>
              <a:rPr lang="en-US" dirty="0" err="1" smtClean="0"/>
              <a:t>razbijemo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DF4B-B14F-0347-8925-C76D1785E3A2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25047" y="942681"/>
            <a:ext cx="3749040" cy="30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Placeholder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7835" y="4074407"/>
            <a:ext cx="8348400" cy="18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6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Gibalna</a:t>
            </a:r>
            <a:r>
              <a:rPr lang="en-US" dirty="0" smtClean="0"/>
              <a:t> </a:t>
            </a:r>
            <a:r>
              <a:rPr lang="en-US" dirty="0" err="1" smtClean="0"/>
              <a:t>količina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klasično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/>
              <a:t>p</a:t>
            </a:r>
            <a:r>
              <a:rPr lang="en-US" dirty="0" smtClean="0"/>
              <a:t> = m </a:t>
            </a:r>
            <a:r>
              <a:rPr lang="en-US" b="1" dirty="0" smtClean="0"/>
              <a:t>v</a:t>
            </a:r>
          </a:p>
          <a:p>
            <a:r>
              <a:rPr lang="en-US" dirty="0" smtClean="0"/>
              <a:t>v LHC </a:t>
            </a:r>
            <a:r>
              <a:rPr lang="en-US" dirty="0" err="1" smtClean="0"/>
              <a:t>trkih</a:t>
            </a:r>
            <a:r>
              <a:rPr lang="en-US" dirty="0" smtClean="0"/>
              <a:t> </a:t>
            </a:r>
            <a:r>
              <a:rPr lang="en-US" dirty="0" err="1" smtClean="0"/>
              <a:t>nastanejo</a:t>
            </a:r>
            <a:r>
              <a:rPr lang="en-US" dirty="0" smtClean="0"/>
              <a:t> </a:t>
            </a:r>
            <a:r>
              <a:rPr lang="en-US" dirty="0" err="1" smtClean="0"/>
              <a:t>delci</a:t>
            </a:r>
            <a:r>
              <a:rPr lang="en-US" dirty="0" smtClean="0"/>
              <a:t> z </a:t>
            </a:r>
            <a:r>
              <a:rPr lang="en-US" dirty="0" err="1" smtClean="0"/>
              <a:t>zelo</a:t>
            </a:r>
            <a:r>
              <a:rPr lang="en-US" dirty="0" smtClean="0"/>
              <a:t> </a:t>
            </a:r>
            <a:r>
              <a:rPr lang="en-US" dirty="0" err="1" smtClean="0"/>
              <a:t>velikimi</a:t>
            </a:r>
            <a:r>
              <a:rPr lang="en-US" dirty="0" smtClean="0"/>
              <a:t> </a:t>
            </a:r>
            <a:r>
              <a:rPr lang="en-US" dirty="0" err="1" smtClean="0"/>
              <a:t>hitrostmi</a:t>
            </a:r>
            <a:r>
              <a:rPr lang="en-US" dirty="0" smtClean="0"/>
              <a:t> (</a:t>
            </a:r>
            <a:r>
              <a:rPr lang="en-US" dirty="0" err="1" smtClean="0"/>
              <a:t>blizu</a:t>
            </a:r>
            <a:r>
              <a:rPr lang="en-US" dirty="0" smtClean="0"/>
              <a:t> </a:t>
            </a:r>
            <a:r>
              <a:rPr lang="en-US" dirty="0" err="1" smtClean="0"/>
              <a:t>svetlobne</a:t>
            </a:r>
            <a:r>
              <a:rPr lang="en-US" dirty="0" smtClean="0"/>
              <a:t> c) </a:t>
            </a:r>
          </a:p>
          <a:p>
            <a:r>
              <a:rPr lang="en-US" dirty="0" smtClean="0"/>
              <a:t>7TeV </a:t>
            </a:r>
            <a:r>
              <a:rPr lang="en-US" dirty="0" err="1" smtClean="0"/>
              <a:t>protoni</a:t>
            </a:r>
            <a:r>
              <a:rPr lang="en-US" dirty="0" smtClean="0"/>
              <a:t> </a:t>
            </a:r>
            <a:r>
              <a:rPr lang="en-US" dirty="0" err="1" smtClean="0"/>
              <a:t>imajo</a:t>
            </a:r>
            <a:r>
              <a:rPr lang="en-US" dirty="0" smtClean="0"/>
              <a:t> </a:t>
            </a:r>
            <a:r>
              <a:rPr lang="fi-FI" dirty="0"/>
              <a:t>v=</a:t>
            </a:r>
            <a:r>
              <a:rPr lang="fi-FI" dirty="0" smtClean="0"/>
              <a:t>0,999999991c</a:t>
            </a:r>
          </a:p>
          <a:p>
            <a:r>
              <a:rPr lang="fi-FI" dirty="0" err="1" smtClean="0"/>
              <a:t>moramo</a:t>
            </a:r>
            <a:r>
              <a:rPr lang="fi-FI" dirty="0" smtClean="0"/>
              <a:t> </a:t>
            </a:r>
            <a:r>
              <a:rPr lang="fi-FI" dirty="0" err="1" smtClean="0"/>
              <a:t>uporabiti</a:t>
            </a:r>
            <a:r>
              <a:rPr lang="fi-FI" dirty="0" smtClean="0"/>
              <a:t> </a:t>
            </a:r>
            <a:r>
              <a:rPr lang="fi-FI" dirty="0" err="1" smtClean="0"/>
              <a:t>relativistične</a:t>
            </a:r>
            <a:r>
              <a:rPr lang="fi-FI" dirty="0" smtClean="0"/>
              <a:t> </a:t>
            </a:r>
            <a:r>
              <a:rPr lang="fi-FI" dirty="0" err="1" smtClean="0"/>
              <a:t>enačbe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četverec</a:t>
            </a:r>
            <a:r>
              <a:rPr lang="en-US" dirty="0" smtClean="0"/>
              <a:t> </a:t>
            </a:r>
            <a:r>
              <a:rPr lang="en-US" dirty="0" err="1" smtClean="0"/>
              <a:t>gibalne</a:t>
            </a:r>
            <a:r>
              <a:rPr lang="en-US" dirty="0" smtClean="0"/>
              <a:t> </a:t>
            </a:r>
            <a:r>
              <a:rPr lang="en-US" dirty="0" err="1" smtClean="0"/>
              <a:t>količine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err="1" smtClean="0"/>
              <a:t>p</a:t>
            </a:r>
            <a:r>
              <a:rPr lang="en-US" baseline="30000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 = (E/</a:t>
            </a:r>
            <a:r>
              <a:rPr lang="en-US" dirty="0" err="1"/>
              <a:t>c</a:t>
            </a:r>
            <a:r>
              <a:rPr lang="en-US" dirty="0" err="1" smtClean="0"/>
              <a:t>,</a:t>
            </a:r>
            <a:r>
              <a:rPr lang="en-US" b="1" dirty="0" err="1" smtClean="0"/>
              <a:t>p</a:t>
            </a:r>
            <a:r>
              <a:rPr lang="en-US" dirty="0" smtClean="0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3B9-E25A-284D-9794-BD30C4F374D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371599"/>
            <a:ext cx="2804942" cy="404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930400"/>
            <a:ext cx="2429022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3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Invariantna</a:t>
            </a:r>
            <a:r>
              <a:rPr lang="en-US" dirty="0"/>
              <a:t> </a:t>
            </a:r>
            <a:r>
              <a:rPr lang="en-US" dirty="0" err="1"/>
              <a:t>masa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m</a:t>
            </a:r>
            <a:r>
              <a:rPr lang="en-US" baseline="-25000" dirty="0"/>
              <a:t>0</a:t>
            </a:r>
            <a:r>
              <a:rPr lang="en-US" dirty="0"/>
              <a:t>=((E/c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-(p/c)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30000" dirty="0" smtClean="0"/>
              <a:t>½</a:t>
            </a:r>
          </a:p>
          <a:p>
            <a:endParaRPr lang="en-US" baseline="30000" dirty="0"/>
          </a:p>
          <a:p>
            <a:r>
              <a:rPr lang="en-US" dirty="0" err="1"/>
              <a:t>Razpad</a:t>
            </a:r>
            <a:r>
              <a:rPr lang="en-US" dirty="0"/>
              <a:t> v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delca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Gibelna</a:t>
            </a:r>
            <a:r>
              <a:rPr lang="en-US" dirty="0" smtClean="0"/>
              <a:t> </a:t>
            </a:r>
            <a:r>
              <a:rPr lang="en-US" dirty="0" err="1" smtClean="0"/>
              <a:t>količina</a:t>
            </a:r>
            <a:r>
              <a:rPr lang="en-US" dirty="0" smtClean="0"/>
              <a:t> se </a:t>
            </a:r>
            <a:r>
              <a:rPr lang="en-US" dirty="0" err="1" smtClean="0"/>
              <a:t>ohranja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npr</a:t>
            </a:r>
            <a:r>
              <a:rPr lang="en-US" dirty="0" smtClean="0"/>
              <a:t>. Z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smtClean="0">
                <a:sym typeface="Wingdings"/>
              </a:rPr>
              <a:t>–</a:t>
            </a:r>
          </a:p>
          <a:p>
            <a:endParaRPr lang="en-US" baseline="30000" dirty="0">
              <a:sym typeface="Wingdings"/>
            </a:endParaRPr>
          </a:p>
          <a:p>
            <a:endParaRPr lang="en-US" baseline="30000" dirty="0" smtClean="0">
              <a:sym typeface="Wingdings"/>
            </a:endParaRPr>
          </a:p>
          <a:p>
            <a:endParaRPr lang="en-US" baseline="30000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Z </a:t>
            </a:r>
            <a:r>
              <a:rPr lang="en-US" dirty="0" err="1" smtClean="0">
                <a:sym typeface="Wingdings"/>
              </a:rPr>
              <a:t>merjenjem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gibalnih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količin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razpadnih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produktov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lahko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določimo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invariantno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maso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razpadlega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delca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3B9-E25A-284D-9794-BD30C4F374D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63" y="3174396"/>
            <a:ext cx="3152603" cy="1371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255" y="1822214"/>
            <a:ext cx="3481363" cy="6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Razpadi</a:t>
            </a:r>
            <a:r>
              <a:rPr lang="en-US" dirty="0" smtClean="0"/>
              <a:t> </a:t>
            </a:r>
            <a:r>
              <a:rPr lang="en-US" dirty="0" err="1" smtClean="0"/>
              <a:t>bozonov</a:t>
            </a:r>
            <a:r>
              <a:rPr lang="en-US" dirty="0" smtClean="0"/>
              <a:t> 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Z </a:t>
            </a:r>
            <a:r>
              <a:rPr lang="en-US" dirty="0" err="1" smtClean="0"/>
              <a:t>živi</a:t>
            </a:r>
            <a:r>
              <a:rPr lang="en-US" dirty="0" smtClean="0"/>
              <a:t> </a:t>
            </a:r>
            <a:r>
              <a:rPr lang="en-US" dirty="0" err="1" smtClean="0"/>
              <a:t>samo</a:t>
            </a:r>
            <a:r>
              <a:rPr lang="en-US" dirty="0" smtClean="0"/>
              <a:t> 3</a:t>
            </a:r>
            <a:r>
              <a:rPr lang="en-US" sz="1600" dirty="0" smtClean="0"/>
              <a:t> </a:t>
            </a:r>
            <a:r>
              <a:rPr lang="en-US" dirty="0" smtClean="0"/>
              <a:t>10</a:t>
            </a:r>
            <a:r>
              <a:rPr lang="en-US" baseline="30000" dirty="0" smtClean="0"/>
              <a:t>-25</a:t>
            </a:r>
            <a:r>
              <a:rPr lang="en-US" dirty="0" smtClean="0"/>
              <a:t>s</a:t>
            </a:r>
            <a:br>
              <a:rPr lang="en-US" dirty="0" smtClean="0"/>
            </a:br>
            <a:r>
              <a:rPr lang="en-US" sz="1600" dirty="0" smtClean="0"/>
              <a:t>0.0000000000000000000000003s</a:t>
            </a:r>
          </a:p>
          <a:p>
            <a:r>
              <a:rPr lang="en-US" dirty="0" err="1" smtClean="0"/>
              <a:t>Nemogoče</a:t>
            </a:r>
            <a:r>
              <a:rPr lang="en-US" dirty="0" smtClean="0"/>
              <a:t> </a:t>
            </a:r>
            <a:r>
              <a:rPr lang="en-US" dirty="0" err="1" smtClean="0"/>
              <a:t>ga</a:t>
            </a:r>
            <a:r>
              <a:rPr lang="en-US" dirty="0" smtClean="0"/>
              <a:t> je </a:t>
            </a:r>
            <a:r>
              <a:rPr lang="en-US" dirty="0" err="1" smtClean="0"/>
              <a:t>direktno</a:t>
            </a:r>
            <a:r>
              <a:rPr lang="en-US" dirty="0" smtClean="0"/>
              <a:t> </a:t>
            </a:r>
            <a:r>
              <a:rPr lang="en-US" dirty="0" err="1" smtClean="0"/>
              <a:t>izmeriti</a:t>
            </a:r>
            <a:endParaRPr lang="en-US" dirty="0" smtClean="0"/>
          </a:p>
          <a:p>
            <a:r>
              <a:rPr lang="en-US" dirty="0" err="1" smtClean="0"/>
              <a:t>Merimo</a:t>
            </a:r>
            <a:r>
              <a:rPr lang="en-US" dirty="0" smtClean="0"/>
              <a:t> </a:t>
            </a:r>
            <a:r>
              <a:rPr lang="en-US" dirty="0" err="1" smtClean="0"/>
              <a:t>njegov</a:t>
            </a:r>
            <a:r>
              <a:rPr lang="en-US" dirty="0" smtClean="0"/>
              <a:t> </a:t>
            </a:r>
            <a:r>
              <a:rPr lang="en-US" dirty="0" err="1" smtClean="0"/>
              <a:t>razpad</a:t>
            </a:r>
            <a:r>
              <a:rPr lang="en-US" dirty="0" smtClean="0"/>
              <a:t> (</a:t>
            </a:r>
            <a:r>
              <a:rPr lang="en-US" dirty="0" err="1" smtClean="0"/>
              <a:t>smrt</a:t>
            </a:r>
            <a:r>
              <a:rPr lang="en-US" dirty="0" smtClean="0"/>
              <a:t>)</a:t>
            </a:r>
          </a:p>
          <a:p>
            <a:r>
              <a:rPr lang="en-US" dirty="0" smtClean="0"/>
              <a:t>Z </a:t>
            </a:r>
            <a:r>
              <a:rPr lang="en-US" dirty="0" err="1" smtClean="0"/>
              <a:t>lahko</a:t>
            </a:r>
            <a:r>
              <a:rPr lang="en-US" dirty="0" smtClean="0"/>
              <a:t> </a:t>
            </a:r>
            <a:r>
              <a:rPr lang="en-US" dirty="0" err="1" smtClean="0"/>
              <a:t>razpade</a:t>
            </a:r>
            <a:r>
              <a:rPr lang="en-US" dirty="0" smtClean="0"/>
              <a:t> v 2 </a:t>
            </a:r>
            <a:r>
              <a:rPr lang="en-US" dirty="0" err="1" smtClean="0"/>
              <a:t>leptona</a:t>
            </a:r>
            <a:r>
              <a:rPr lang="en-US" dirty="0" smtClean="0"/>
              <a:t> </a:t>
            </a:r>
            <a:r>
              <a:rPr lang="en-US" dirty="0" err="1" smtClean="0"/>
              <a:t>ali</a:t>
            </a:r>
            <a:r>
              <a:rPr lang="en-US" dirty="0" smtClean="0"/>
              <a:t> 2 </a:t>
            </a:r>
            <a:r>
              <a:rPr lang="en-US" dirty="0" err="1" smtClean="0"/>
              <a:t>kvarka</a:t>
            </a:r>
            <a:r>
              <a:rPr lang="en-US" dirty="0" smtClean="0"/>
              <a:t> (24 </a:t>
            </a:r>
            <a:r>
              <a:rPr lang="en-US" dirty="0" err="1" smtClean="0"/>
              <a:t>različnih</a:t>
            </a:r>
            <a:r>
              <a:rPr lang="en-US" dirty="0" smtClean="0"/>
              <a:t> </a:t>
            </a:r>
            <a:r>
              <a:rPr lang="en-US" dirty="0" err="1" smtClean="0"/>
              <a:t>načinov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Mi</a:t>
            </a:r>
            <a:r>
              <a:rPr lang="en-US" sz="2400" dirty="0" smtClean="0"/>
              <a:t> </a:t>
            </a:r>
            <a:r>
              <a:rPr lang="en-US" sz="2400" dirty="0" err="1" smtClean="0"/>
              <a:t>bomo</a:t>
            </a:r>
            <a:r>
              <a:rPr lang="en-US" sz="2400" dirty="0" smtClean="0"/>
              <a:t> </a:t>
            </a:r>
            <a:r>
              <a:rPr lang="en-US" sz="2400" dirty="0" err="1" smtClean="0"/>
              <a:t>gledali</a:t>
            </a:r>
            <a:r>
              <a:rPr lang="en-US" sz="2400" dirty="0" smtClean="0"/>
              <a:t> </a:t>
            </a:r>
            <a:r>
              <a:rPr lang="en-US" sz="2400" dirty="0" err="1" smtClean="0"/>
              <a:t>razpade</a:t>
            </a:r>
            <a:r>
              <a:rPr lang="en-US" sz="2400" dirty="0" smtClean="0"/>
              <a:t> v </a:t>
            </a:r>
            <a:r>
              <a:rPr lang="en-US" sz="2400" dirty="0" err="1" smtClean="0"/>
              <a:t>elektrone</a:t>
            </a:r>
            <a:r>
              <a:rPr lang="en-US" sz="2400" dirty="0" smtClean="0"/>
              <a:t> in </a:t>
            </a:r>
            <a:r>
              <a:rPr lang="en-US" sz="2400" dirty="0" err="1" smtClean="0"/>
              <a:t>mione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3B9-E25A-284D-9794-BD30C4F374D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001" y="3885062"/>
            <a:ext cx="2781028" cy="2006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001" y="1941154"/>
            <a:ext cx="2789557" cy="206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3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Razpadi</a:t>
            </a:r>
            <a:r>
              <a:rPr lang="en-US" dirty="0"/>
              <a:t> </a:t>
            </a:r>
            <a:r>
              <a:rPr lang="en-US" dirty="0" err="1" smtClean="0"/>
              <a:t>Higgsovih</a:t>
            </a:r>
            <a:r>
              <a:rPr lang="en-US" dirty="0" smtClean="0"/>
              <a:t> </a:t>
            </a:r>
            <a:r>
              <a:rPr lang="en-US" dirty="0" err="1" smtClean="0"/>
              <a:t>bozonov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4. </a:t>
            </a:r>
            <a:r>
              <a:rPr lang="en-US" dirty="0" err="1" smtClean="0"/>
              <a:t>julij</a:t>
            </a:r>
            <a:r>
              <a:rPr lang="en-US" dirty="0" smtClean="0"/>
              <a:t> 2012</a:t>
            </a:r>
          </a:p>
          <a:p>
            <a:r>
              <a:rPr lang="en-US" dirty="0" err="1" smtClean="0"/>
              <a:t>Mnogo</a:t>
            </a:r>
            <a:r>
              <a:rPr lang="en-US" dirty="0" smtClean="0"/>
              <a:t> </a:t>
            </a:r>
            <a:r>
              <a:rPr lang="en-US" dirty="0" err="1" smtClean="0"/>
              <a:t>razpadnih</a:t>
            </a:r>
            <a:r>
              <a:rPr lang="en-US" dirty="0" smtClean="0"/>
              <a:t> </a:t>
            </a:r>
            <a:r>
              <a:rPr lang="en-US" dirty="0" err="1" smtClean="0"/>
              <a:t>načinov</a:t>
            </a:r>
            <a:endParaRPr lang="en-US" dirty="0" smtClean="0"/>
          </a:p>
          <a:p>
            <a:r>
              <a:rPr lang="en-US" dirty="0" err="1" smtClean="0"/>
              <a:t>Samo</a:t>
            </a:r>
            <a:r>
              <a:rPr lang="en-US" dirty="0" smtClean="0"/>
              <a:t> </a:t>
            </a:r>
            <a:r>
              <a:rPr lang="en-US" dirty="0" err="1" smtClean="0"/>
              <a:t>nekateri</a:t>
            </a:r>
            <a:r>
              <a:rPr lang="en-US" dirty="0" smtClean="0"/>
              <a:t> “</a:t>
            </a:r>
            <a:r>
              <a:rPr lang="en-US" dirty="0" err="1" smtClean="0"/>
              <a:t>dobri</a:t>
            </a:r>
            <a:r>
              <a:rPr lang="en-US" dirty="0" smtClean="0"/>
              <a:t>”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meritve</a:t>
            </a:r>
            <a:r>
              <a:rPr lang="en-US" dirty="0" smtClean="0"/>
              <a:t>, </a:t>
            </a:r>
            <a:r>
              <a:rPr lang="en-US" dirty="0" err="1" smtClean="0"/>
              <a:t>ker</a:t>
            </a:r>
            <a:r>
              <a:rPr lang="en-US" dirty="0" smtClean="0"/>
              <a:t> se </a:t>
            </a:r>
            <a:r>
              <a:rPr lang="en-US" dirty="0" err="1" smtClean="0"/>
              <a:t>jih</a:t>
            </a:r>
            <a:r>
              <a:rPr lang="en-US" dirty="0" smtClean="0"/>
              <a:t> da </a:t>
            </a:r>
            <a:r>
              <a:rPr lang="en-US" dirty="0" err="1" smtClean="0"/>
              <a:t>izluščiti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ozadja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V ATLAS in CMS </a:t>
            </a:r>
            <a:r>
              <a:rPr lang="en-US" dirty="0" err="1" smtClean="0"/>
              <a:t>proučujemo</a:t>
            </a:r>
            <a:r>
              <a:rPr lang="en-US" dirty="0" smtClean="0"/>
              <a:t> </a:t>
            </a:r>
            <a:r>
              <a:rPr lang="en-US" dirty="0" err="1" smtClean="0"/>
              <a:t>razpade</a:t>
            </a:r>
            <a:r>
              <a:rPr lang="en-US" dirty="0" smtClean="0"/>
              <a:t> v </a:t>
            </a:r>
          </a:p>
          <a:p>
            <a:pPr lvl="1"/>
            <a:r>
              <a:rPr lang="en-US" dirty="0" smtClean="0"/>
              <a:t>pare </a:t>
            </a:r>
            <a:r>
              <a:rPr lang="en-US" dirty="0" err="1" smtClean="0"/>
              <a:t>bozonov</a:t>
            </a:r>
            <a:r>
              <a:rPr lang="en-US" dirty="0" smtClean="0"/>
              <a:t> Z, </a:t>
            </a:r>
            <a:r>
              <a:rPr lang="en-US" dirty="0" err="1" smtClean="0"/>
              <a:t>ki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razpadeta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2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leptonov</a:t>
            </a:r>
            <a:endParaRPr lang="en-US" dirty="0" smtClean="0"/>
          </a:p>
          <a:p>
            <a:pPr lvl="1"/>
            <a:r>
              <a:rPr lang="en-US" dirty="0" smtClean="0"/>
              <a:t>pare </a:t>
            </a:r>
            <a:r>
              <a:rPr lang="en-US" dirty="0" err="1" smtClean="0"/>
              <a:t>fotonov</a:t>
            </a:r>
            <a:endParaRPr lang="en-US" dirty="0" smtClean="0"/>
          </a:p>
          <a:p>
            <a:pPr lvl="1"/>
            <a:r>
              <a:rPr lang="en-US" dirty="0" smtClean="0"/>
              <a:t>pare </a:t>
            </a:r>
            <a:r>
              <a:rPr lang="en-US" dirty="0" err="1" smtClean="0"/>
              <a:t>bozonov</a:t>
            </a:r>
            <a:r>
              <a:rPr lang="en-US" dirty="0" smtClean="0"/>
              <a:t> W,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razpadeta</a:t>
            </a:r>
            <a:r>
              <a:rPr lang="en-US" dirty="0" smtClean="0"/>
              <a:t> v 2 </a:t>
            </a:r>
            <a:r>
              <a:rPr lang="en-US" dirty="0" err="1" smtClean="0"/>
              <a:t>nabita</a:t>
            </a:r>
            <a:r>
              <a:rPr lang="en-US" dirty="0" smtClean="0"/>
              <a:t> </a:t>
            </a:r>
            <a:r>
              <a:rPr lang="en-US" dirty="0" err="1" smtClean="0"/>
              <a:t>leptona</a:t>
            </a:r>
            <a:r>
              <a:rPr lang="en-US" dirty="0" smtClean="0"/>
              <a:t> in 2 </a:t>
            </a:r>
            <a:r>
              <a:rPr lang="en-US" dirty="0" err="1" smtClean="0"/>
              <a:t>navtrina</a:t>
            </a:r>
            <a:endParaRPr lang="en-US" dirty="0" smtClean="0"/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tauona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3B9-E25A-284D-9794-BD30C4F374D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86" y="3859407"/>
            <a:ext cx="3781963" cy="23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1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Razpadi</a:t>
            </a:r>
            <a:r>
              <a:rPr lang="en-US" dirty="0"/>
              <a:t> </a:t>
            </a:r>
            <a:r>
              <a:rPr lang="en-US" dirty="0" err="1"/>
              <a:t>Higgsovih</a:t>
            </a:r>
            <a:r>
              <a:rPr lang="en-US" dirty="0"/>
              <a:t> </a:t>
            </a:r>
            <a:r>
              <a:rPr lang="en-US" dirty="0" err="1"/>
              <a:t>bozonov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 </a:t>
            </a:r>
            <a:r>
              <a:rPr lang="en-US" dirty="0" err="1" smtClean="0"/>
              <a:t>vajah</a:t>
            </a:r>
            <a:r>
              <a:rPr lang="en-US" dirty="0" smtClean="0"/>
              <a:t> </a:t>
            </a:r>
            <a:r>
              <a:rPr lang="en-US" dirty="0" err="1" smtClean="0"/>
              <a:t>popoldne</a:t>
            </a:r>
            <a:r>
              <a:rPr lang="en-US" dirty="0" smtClean="0"/>
              <a:t> </a:t>
            </a:r>
            <a:r>
              <a:rPr lang="en-US" dirty="0" err="1" smtClean="0"/>
              <a:t>bomo</a:t>
            </a:r>
            <a:r>
              <a:rPr lang="en-US" dirty="0" smtClean="0"/>
              <a:t> </a:t>
            </a:r>
            <a:r>
              <a:rPr lang="en-US" dirty="0" err="1" smtClean="0"/>
              <a:t>obravnavali</a:t>
            </a:r>
            <a:r>
              <a:rPr lang="en-US" dirty="0"/>
              <a:t> </a:t>
            </a:r>
            <a:r>
              <a:rPr lang="en-US" dirty="0" err="1" smtClean="0"/>
              <a:t>samo</a:t>
            </a:r>
            <a:r>
              <a:rPr lang="en-US" dirty="0" smtClean="0"/>
              <a:t> “</a:t>
            </a:r>
            <a:r>
              <a:rPr lang="en-US" dirty="0" err="1" smtClean="0"/>
              <a:t>najlažje</a:t>
            </a:r>
            <a:r>
              <a:rPr lang="en-US" dirty="0" smtClean="0"/>
              <a:t>” </a:t>
            </a:r>
            <a:r>
              <a:rPr lang="en-US" dirty="0" err="1" smtClean="0"/>
              <a:t>razpage</a:t>
            </a:r>
            <a:r>
              <a:rPr lang="en-US" dirty="0" smtClean="0"/>
              <a:t> v:</a:t>
            </a:r>
          </a:p>
          <a:p>
            <a:pPr lvl="1"/>
            <a:r>
              <a:rPr lang="en-US" dirty="0" smtClean="0"/>
              <a:t>ZZ</a:t>
            </a:r>
          </a:p>
          <a:p>
            <a:pPr lvl="1"/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3B9-E25A-284D-9794-BD30C4F374D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358" y="1450991"/>
            <a:ext cx="4026473" cy="1596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555" y="3270876"/>
            <a:ext cx="4023672" cy="154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8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Ozadje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 </a:t>
            </a:r>
            <a:r>
              <a:rPr lang="en-US" dirty="0" err="1" smtClean="0"/>
              <a:t>trkih</a:t>
            </a:r>
            <a:r>
              <a:rPr lang="en-US" dirty="0" smtClean="0"/>
              <a:t> </a:t>
            </a:r>
            <a:r>
              <a:rPr lang="en-US" dirty="0" err="1" smtClean="0"/>
              <a:t>protonov</a:t>
            </a:r>
            <a:r>
              <a:rPr lang="en-US" dirty="0" smtClean="0"/>
              <a:t> </a:t>
            </a:r>
            <a:r>
              <a:rPr lang="en-US" dirty="0" err="1" smtClean="0"/>
              <a:t>nastane</a:t>
            </a:r>
            <a:r>
              <a:rPr lang="en-US" dirty="0" smtClean="0"/>
              <a:t> </a:t>
            </a:r>
            <a:r>
              <a:rPr lang="en-US" dirty="0" err="1" smtClean="0"/>
              <a:t>ogromno</a:t>
            </a:r>
            <a:r>
              <a:rPr lang="en-US" dirty="0" smtClean="0"/>
              <a:t> </a:t>
            </a:r>
            <a:r>
              <a:rPr lang="en-US" dirty="0" err="1" smtClean="0"/>
              <a:t>različnih</a:t>
            </a:r>
            <a:r>
              <a:rPr lang="en-US" dirty="0" smtClean="0"/>
              <a:t> </a:t>
            </a:r>
            <a:r>
              <a:rPr lang="en-US" dirty="0" err="1" smtClean="0"/>
              <a:t>delcev</a:t>
            </a:r>
            <a:endParaRPr lang="en-US" dirty="0"/>
          </a:p>
          <a:p>
            <a:r>
              <a:rPr lang="en-US" dirty="0" err="1" smtClean="0"/>
              <a:t>Dogodke</a:t>
            </a:r>
            <a:r>
              <a:rPr lang="en-US" dirty="0" smtClean="0"/>
              <a:t>,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lahko</a:t>
            </a:r>
            <a:r>
              <a:rPr lang="en-US" dirty="0" smtClean="0"/>
              <a:t> </a:t>
            </a:r>
            <a:r>
              <a:rPr lang="en-US" dirty="0" err="1" smtClean="0"/>
              <a:t>izgledajo</a:t>
            </a:r>
            <a:r>
              <a:rPr lang="en-US" dirty="0" smtClean="0"/>
              <a:t> </a:t>
            </a:r>
            <a:r>
              <a:rPr lang="en-US" dirty="0" err="1" smtClean="0"/>
              <a:t>podobno</a:t>
            </a:r>
            <a:r>
              <a:rPr lang="en-US" dirty="0" smtClean="0"/>
              <a:t> </a:t>
            </a:r>
            <a:r>
              <a:rPr lang="en-US" dirty="0" err="1" smtClean="0"/>
              <a:t>kot</a:t>
            </a:r>
            <a:r>
              <a:rPr lang="en-US" dirty="0" smtClean="0"/>
              <a:t> signal, </a:t>
            </a:r>
            <a:r>
              <a:rPr lang="en-US" dirty="0" err="1" smtClean="0"/>
              <a:t>imenujemo</a:t>
            </a:r>
            <a:r>
              <a:rPr lang="en-US" dirty="0" smtClean="0"/>
              <a:t> </a:t>
            </a:r>
            <a:r>
              <a:rPr lang="en-US" dirty="0" err="1" smtClean="0"/>
              <a:t>ozadje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razpadu</a:t>
            </a:r>
            <a:r>
              <a:rPr lang="en-US" dirty="0" smtClean="0"/>
              <a:t> W </a:t>
            </a:r>
            <a:r>
              <a:rPr lang="en-US" dirty="0" err="1" smtClean="0"/>
              <a:t>tudi</a:t>
            </a:r>
            <a:r>
              <a:rPr lang="en-US" dirty="0" smtClean="0"/>
              <a:t> </a:t>
            </a:r>
            <a:r>
              <a:rPr lang="en-US" dirty="0" err="1" smtClean="0"/>
              <a:t>nastane</a:t>
            </a:r>
            <a:r>
              <a:rPr lang="en-US" dirty="0" smtClean="0"/>
              <a:t> </a:t>
            </a:r>
            <a:r>
              <a:rPr lang="en-US" dirty="0" err="1" smtClean="0"/>
              <a:t>elektron</a:t>
            </a:r>
            <a:r>
              <a:rPr lang="en-US" dirty="0" smtClean="0"/>
              <a:t> </a:t>
            </a:r>
            <a:r>
              <a:rPr lang="en-US" dirty="0" err="1" smtClean="0"/>
              <a:t>ali</a:t>
            </a:r>
            <a:r>
              <a:rPr lang="en-US" dirty="0" smtClean="0"/>
              <a:t> </a:t>
            </a:r>
            <a:r>
              <a:rPr lang="en-US" dirty="0" err="1" smtClean="0"/>
              <a:t>pozitron</a:t>
            </a:r>
            <a:r>
              <a:rPr lang="en-US" dirty="0" smtClean="0"/>
              <a:t> z </a:t>
            </a:r>
            <a:r>
              <a:rPr lang="en-US" dirty="0" err="1" smtClean="0"/>
              <a:t>veliko</a:t>
            </a:r>
            <a:r>
              <a:rPr lang="en-US" dirty="0" smtClean="0"/>
              <a:t> </a:t>
            </a:r>
            <a:r>
              <a:rPr lang="en-US" dirty="0" err="1" smtClean="0"/>
              <a:t>gibalo</a:t>
            </a:r>
            <a:r>
              <a:rPr lang="en-US" dirty="0" smtClean="0"/>
              <a:t> </a:t>
            </a:r>
            <a:r>
              <a:rPr lang="en-US" dirty="0" err="1" smtClean="0"/>
              <a:t>količino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3B9-E25A-284D-9794-BD30C4F374D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755" y="2832100"/>
            <a:ext cx="3853413" cy="25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8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93" y="2133668"/>
            <a:ext cx="4108964" cy="2526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93" y="2383484"/>
            <a:ext cx="4141612" cy="20619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93" y="2089286"/>
            <a:ext cx="4299707" cy="2428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199" y="2041593"/>
            <a:ext cx="4092687" cy="253115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Z  </a:t>
            </a:r>
            <a:r>
              <a:rPr lang="en-US" dirty="0"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r>
              <a:rPr lang="en-US" baseline="30000" dirty="0">
                <a:latin typeface="Lucida Grande"/>
                <a:ea typeface="Lucida Grande"/>
                <a:cs typeface="Lucida Grande"/>
                <a:sym typeface="Wingdings"/>
              </a:rPr>
              <a:t>–</a:t>
            </a:r>
            <a:r>
              <a:rPr lang="en-US" dirty="0">
                <a:latin typeface="Lucida Grande"/>
                <a:ea typeface="Lucida Grande"/>
                <a:cs typeface="Lucida Grande"/>
                <a:sym typeface="Wingdings"/>
              </a:rPr>
              <a:t> + μ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  <a:sym typeface="Wingdings"/>
              </a:rPr>
              <a:t>+</a:t>
            </a:r>
            <a:endParaRPr lang="en-US" baseline="30000" dirty="0">
              <a:latin typeface="Lucida Grande"/>
              <a:ea typeface="Lucida Grande"/>
              <a:cs typeface="Lucida Grande"/>
              <a:sym typeface="Wingding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Z </a:t>
            </a:r>
            <a:r>
              <a:rPr lang="en-US" dirty="0" smtClean="0">
                <a:sym typeface="Wingdings"/>
              </a:rPr>
              <a:t> e</a:t>
            </a:r>
            <a:r>
              <a:rPr lang="en-US" baseline="30000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+ e</a:t>
            </a:r>
            <a:r>
              <a:rPr lang="en-US" baseline="30000" dirty="0" smtClean="0">
                <a:sym typeface="Wingdings"/>
              </a:rPr>
              <a:t>+</a:t>
            </a:r>
            <a:endParaRPr lang="en-US" dirty="0" smtClean="0">
              <a:sym typeface="Wingding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Vizualizacija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199" y="1631950"/>
            <a:ext cx="3810001" cy="4086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2089286"/>
            <a:ext cx="4396886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3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Vizualizacija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>
                <a:latin typeface="Lucida Grande"/>
                <a:ea typeface="Lucida Grande"/>
                <a:cs typeface="Lucida Grande"/>
              </a:rPr>
              <a:t>γγ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>
                <a:latin typeface="Lucida Grande"/>
                <a:ea typeface="Lucida Grande"/>
                <a:cs typeface="Lucida Grande"/>
              </a:rPr>
              <a:t>γγ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3B9-E25A-284D-9794-BD30C4F374D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93" y="1626346"/>
            <a:ext cx="4442473" cy="2475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3" y="1626346"/>
            <a:ext cx="4451515" cy="2475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3" y="1626347"/>
            <a:ext cx="4451515" cy="1180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991" y="1601915"/>
            <a:ext cx="4272744" cy="2382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991" y="1601915"/>
            <a:ext cx="4272744" cy="24095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991" y="1705079"/>
            <a:ext cx="4272744" cy="23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Vizualizacija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ZZ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μμ</a:t>
            </a:r>
            <a:r>
              <a:rPr lang="en-US" dirty="0" err="1" smtClean="0">
                <a:sym typeface="Wingdings"/>
              </a:rPr>
              <a:t>ee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ZZ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eeee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53B9-E25A-284D-9794-BD30C4F374DF}" type="datetime1">
              <a:rPr lang="en-GB" smtClean="0"/>
              <a:t>30/03/17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1739900"/>
            <a:ext cx="4419601" cy="2443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714500"/>
            <a:ext cx="4419601" cy="21047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199" y="1739900"/>
            <a:ext cx="4367034" cy="24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8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chemeClr val="tx1">
                    <a:alpha val="25000"/>
                  </a:schemeClr>
                </a:solidFill>
              </a:rPr>
              <a:t>9:00 </a:t>
            </a:r>
            <a:r>
              <a:rPr lang="en-GB" sz="1600" b="1" dirty="0" smtClean="0">
                <a:solidFill>
                  <a:schemeClr val="tx1">
                    <a:alpha val="25000"/>
                  </a:schemeClr>
                </a:solidFill>
              </a:rPr>
              <a:t>– 9:15		</a:t>
            </a:r>
            <a:r>
              <a:rPr lang="en-GB" sz="1600" dirty="0" err="1" smtClean="0">
                <a:solidFill>
                  <a:schemeClr val="tx1">
                    <a:alpha val="25000"/>
                  </a:schemeClr>
                </a:solidFill>
              </a:rPr>
              <a:t>Prof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.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dr.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Boštjan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Golob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–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Pozdravni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nagovor</a:t>
            </a:r>
            <a:endParaRPr lang="en-GB" sz="1600" b="1" dirty="0">
              <a:solidFill>
                <a:schemeClr val="tx1">
                  <a:alpha val="25000"/>
                </a:schemeClr>
              </a:solidFill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tx1">
                    <a:alpha val="25000"/>
                  </a:schemeClr>
                </a:solidFill>
              </a:rPr>
              <a:t>9:15 </a:t>
            </a:r>
            <a:r>
              <a:rPr lang="en-GB" sz="1600" b="1" dirty="0" smtClean="0">
                <a:solidFill>
                  <a:schemeClr val="tx1">
                    <a:alpha val="25000"/>
                  </a:schemeClr>
                </a:solidFill>
              </a:rPr>
              <a:t>– 10:00		</a:t>
            </a:r>
            <a:r>
              <a:rPr lang="en-GB" sz="1600" dirty="0" err="1" smtClean="0">
                <a:solidFill>
                  <a:schemeClr val="tx1">
                    <a:alpha val="25000"/>
                  </a:schemeClr>
                </a:solidFill>
              </a:rPr>
              <a:t>Prof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.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dr.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Tomaž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Podobnik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–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Fizika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osnovnih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delcev</a:t>
            </a:r>
            <a:endParaRPr lang="en-GB" sz="1600" b="1" dirty="0">
              <a:solidFill>
                <a:schemeClr val="tx1">
                  <a:alpha val="25000"/>
                </a:schemeClr>
              </a:solidFill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tx1">
                    <a:alpha val="25000"/>
                  </a:schemeClr>
                </a:solidFill>
              </a:rPr>
              <a:t>10:15 </a:t>
            </a:r>
            <a:r>
              <a:rPr lang="en-GB" sz="1600" b="1" dirty="0" smtClean="0">
                <a:solidFill>
                  <a:schemeClr val="tx1">
                    <a:alpha val="25000"/>
                  </a:schemeClr>
                </a:solidFill>
              </a:rPr>
              <a:t>– 11:00		</a:t>
            </a:r>
            <a:r>
              <a:rPr lang="en-GB" sz="1600" dirty="0" err="1" smtClean="0">
                <a:solidFill>
                  <a:schemeClr val="tx1">
                    <a:alpha val="25000"/>
                  </a:schemeClr>
                </a:solidFill>
              </a:rPr>
              <a:t>Dr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.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Andrej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Gorišek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– </a:t>
            </a:r>
            <a:r>
              <a:rPr lang="en-GB" sz="1600" dirty="0" err="1">
                <a:solidFill>
                  <a:schemeClr val="tx1">
                    <a:alpha val="25000"/>
                  </a:schemeClr>
                </a:solidFill>
              </a:rPr>
              <a:t>Eksperimentalne</a:t>
            </a:r>
            <a:r>
              <a:rPr lang="en-GB" sz="1600" dirty="0">
                <a:solidFill>
                  <a:schemeClr val="tx1">
                    <a:alpha val="2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alpha val="25000"/>
                  </a:schemeClr>
                </a:solidFill>
              </a:rPr>
              <a:t>metode</a:t>
            </a:r>
            <a:endParaRPr lang="en-GB" sz="1600" b="1" dirty="0">
              <a:solidFill>
                <a:schemeClr val="tx1">
                  <a:alpha val="25000"/>
                </a:schemeClr>
              </a:solidFill>
            </a:endParaRPr>
          </a:p>
          <a:p>
            <a:pPr marL="0" indent="0">
              <a:buNone/>
            </a:pPr>
            <a:r>
              <a:rPr lang="en-GB" sz="1600" b="1" dirty="0"/>
              <a:t>11:15 </a:t>
            </a:r>
            <a:r>
              <a:rPr lang="en-GB" sz="1600" b="1" dirty="0" smtClean="0"/>
              <a:t>– 12:00		</a:t>
            </a:r>
            <a:r>
              <a:rPr lang="en-GB" sz="1600" dirty="0" smtClean="0"/>
              <a:t>Ogled </a:t>
            </a:r>
            <a:r>
              <a:rPr lang="en-GB" sz="1600" dirty="0" err="1"/>
              <a:t>visokotehnološkega</a:t>
            </a:r>
            <a:r>
              <a:rPr lang="en-GB" sz="1600" dirty="0"/>
              <a:t> </a:t>
            </a:r>
            <a:r>
              <a:rPr lang="en-GB" sz="1600" dirty="0" err="1"/>
              <a:t>podjetja</a:t>
            </a:r>
            <a:r>
              <a:rPr lang="en-GB" sz="1600" dirty="0"/>
              <a:t> </a:t>
            </a:r>
            <a:r>
              <a:rPr lang="en-GB" sz="1600" dirty="0" err="1"/>
              <a:t>Cosylab</a:t>
            </a:r>
            <a:r>
              <a:rPr lang="en-GB" sz="1600" dirty="0"/>
              <a:t> </a:t>
            </a:r>
            <a:r>
              <a:rPr lang="en-GB" sz="1600" dirty="0" err="1"/>
              <a:t>d.o.o</a:t>
            </a:r>
            <a:r>
              <a:rPr lang="en-GB" sz="1600" dirty="0"/>
              <a:t>.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dirty="0"/>
              <a:t>12:15 </a:t>
            </a:r>
            <a:r>
              <a:rPr lang="en-GB" sz="1600" b="1" smtClean="0"/>
              <a:t>– </a:t>
            </a:r>
            <a:r>
              <a:rPr lang="en-GB" sz="1600" b="1" smtClean="0"/>
              <a:t>13:</a:t>
            </a:r>
            <a:r>
              <a:rPr lang="en-GB" sz="1600" b="1" dirty="0" smtClean="0"/>
              <a:t>00		</a:t>
            </a:r>
            <a:r>
              <a:rPr lang="en-GB" sz="1600" dirty="0" err="1" smtClean="0"/>
              <a:t>Kosilo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dirty="0" smtClean="0"/>
              <a:t>13:</a:t>
            </a:r>
            <a:r>
              <a:rPr lang="en-GB" sz="1600" b="1" dirty="0"/>
              <a:t>0</a:t>
            </a:r>
            <a:r>
              <a:rPr lang="en-GB" sz="1600" b="1" dirty="0" smtClean="0"/>
              <a:t>0 – 16:00		</a:t>
            </a:r>
            <a:r>
              <a:rPr lang="en-GB" sz="1600" dirty="0" err="1" smtClean="0"/>
              <a:t>Praktični</a:t>
            </a:r>
            <a:r>
              <a:rPr lang="en-GB" sz="1600" dirty="0" smtClean="0"/>
              <a:t> </a:t>
            </a:r>
            <a:r>
              <a:rPr lang="en-GB" sz="1600" dirty="0"/>
              <a:t>del – </a:t>
            </a:r>
            <a:r>
              <a:rPr lang="en-GB" sz="1600" dirty="0" err="1"/>
              <a:t>analiza</a:t>
            </a:r>
            <a:r>
              <a:rPr lang="en-GB" sz="1600" dirty="0"/>
              <a:t> </a:t>
            </a:r>
            <a:r>
              <a:rPr lang="en-GB" sz="1600" dirty="0" err="1"/>
              <a:t>podatkov</a:t>
            </a:r>
            <a:r>
              <a:rPr lang="en-GB" sz="1600" dirty="0"/>
              <a:t>, </a:t>
            </a:r>
            <a:r>
              <a:rPr lang="en-GB" sz="1600" dirty="0" err="1"/>
              <a:t>zajetih</a:t>
            </a:r>
            <a:r>
              <a:rPr lang="en-GB" sz="1600" dirty="0"/>
              <a:t> z </a:t>
            </a:r>
            <a:r>
              <a:rPr lang="en-GB" sz="1600" dirty="0" err="1"/>
              <a:t>eksperimentom</a:t>
            </a:r>
            <a:r>
              <a:rPr lang="en-GB" sz="1600" dirty="0"/>
              <a:t> ATLAS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dirty="0"/>
              <a:t>16:00 </a:t>
            </a:r>
            <a:r>
              <a:rPr lang="en-GB" sz="1600" b="1" dirty="0" smtClean="0"/>
              <a:t>– 17:00		</a:t>
            </a:r>
            <a:r>
              <a:rPr lang="en-GB" sz="1600" dirty="0" smtClean="0"/>
              <a:t>Video </a:t>
            </a:r>
            <a:r>
              <a:rPr lang="en-GB" sz="1600" dirty="0" err="1"/>
              <a:t>konferenca</a:t>
            </a:r>
            <a:endParaRPr lang="en-GB" sz="1600" b="1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6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Osnovni</a:t>
            </a:r>
            <a:r>
              <a:rPr lang="en-US" sz="3600" dirty="0" smtClean="0"/>
              <a:t> </a:t>
            </a:r>
            <a:r>
              <a:rPr lang="en-US" sz="3600" dirty="0" err="1" smtClean="0"/>
              <a:t>delci</a:t>
            </a:r>
            <a:r>
              <a:rPr lang="en-US" sz="3600" dirty="0" smtClean="0"/>
              <a:t> – </a:t>
            </a:r>
            <a:r>
              <a:rPr lang="en-US" sz="3600" dirty="0" err="1" smtClean="0"/>
              <a:t>Standardni</a:t>
            </a:r>
            <a:r>
              <a:rPr lang="en-US" sz="3600" dirty="0" smtClean="0"/>
              <a:t> model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 err="1"/>
              <a:t>atomsko</a:t>
            </a:r>
            <a:r>
              <a:rPr lang="en-US" dirty="0"/>
              <a:t> </a:t>
            </a:r>
            <a:r>
              <a:rPr lang="en-US" dirty="0" err="1"/>
              <a:t>jedro</a:t>
            </a:r>
            <a:r>
              <a:rPr lang="en-US" dirty="0"/>
              <a:t> </a:t>
            </a:r>
            <a:r>
              <a:rPr lang="en-US" dirty="0" err="1"/>
              <a:t>sestavljajo</a:t>
            </a:r>
            <a:r>
              <a:rPr lang="en-US" dirty="0"/>
              <a:t> </a:t>
            </a:r>
            <a:r>
              <a:rPr lang="en-US" dirty="0" err="1"/>
              <a:t>protoni</a:t>
            </a:r>
            <a:r>
              <a:rPr lang="en-US" dirty="0"/>
              <a:t> in </a:t>
            </a:r>
            <a:r>
              <a:rPr lang="en-US" dirty="0" err="1"/>
              <a:t>nevtroni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so </a:t>
            </a:r>
            <a:r>
              <a:rPr lang="en-US" dirty="0" err="1"/>
              <a:t>zgrajeni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t.i</a:t>
            </a:r>
            <a:r>
              <a:rPr lang="en-US" dirty="0"/>
              <a:t>. </a:t>
            </a:r>
            <a:r>
              <a:rPr lang="en-US" dirty="0" err="1"/>
              <a:t>kvarkov</a:t>
            </a:r>
            <a:endParaRPr lang="en-US" dirty="0"/>
          </a:p>
          <a:p>
            <a:pPr lvl="0"/>
            <a:r>
              <a:rPr lang="en-US" dirty="0" err="1"/>
              <a:t>danes</a:t>
            </a:r>
            <a:r>
              <a:rPr lang="en-US" dirty="0"/>
              <a:t> </a:t>
            </a:r>
            <a:r>
              <a:rPr lang="en-US" dirty="0" err="1"/>
              <a:t>vsi</a:t>
            </a:r>
            <a:r>
              <a:rPr lang="en-US" dirty="0"/>
              <a:t> </a:t>
            </a:r>
            <a:r>
              <a:rPr lang="en-US" dirty="0" err="1"/>
              <a:t>poznani</a:t>
            </a:r>
            <a:r>
              <a:rPr lang="en-US" dirty="0"/>
              <a:t> </a:t>
            </a:r>
            <a:r>
              <a:rPr lang="en-US" dirty="0" err="1"/>
              <a:t>osnovni</a:t>
            </a:r>
            <a:r>
              <a:rPr lang="en-US" dirty="0"/>
              <a:t> </a:t>
            </a:r>
            <a:r>
              <a:rPr lang="en-US" dirty="0" err="1"/>
              <a:t>delci</a:t>
            </a:r>
            <a:r>
              <a:rPr lang="en-US" dirty="0"/>
              <a:t> </a:t>
            </a:r>
            <a:r>
              <a:rPr lang="en-US" dirty="0" err="1"/>
              <a:t>skupaj</a:t>
            </a:r>
            <a:r>
              <a:rPr lang="en-US" dirty="0"/>
              <a:t> </a:t>
            </a:r>
            <a:r>
              <a:rPr lang="en-US" dirty="0" err="1"/>
              <a:t>tvorijo</a:t>
            </a:r>
            <a:r>
              <a:rPr lang="en-US" dirty="0"/>
              <a:t> </a:t>
            </a:r>
            <a:r>
              <a:rPr lang="en-US" dirty="0" err="1"/>
              <a:t>t.i</a:t>
            </a:r>
            <a:r>
              <a:rPr lang="en-US" dirty="0"/>
              <a:t>. </a:t>
            </a:r>
            <a:r>
              <a:rPr lang="en-US" dirty="0" err="1"/>
              <a:t>živalski</a:t>
            </a:r>
            <a:r>
              <a:rPr lang="en-US" dirty="0"/>
              <a:t> </a:t>
            </a:r>
            <a:r>
              <a:rPr lang="en-US" dirty="0" err="1"/>
              <a:t>vrt</a:t>
            </a:r>
            <a:r>
              <a:rPr lang="en-US" dirty="0"/>
              <a:t> </a:t>
            </a:r>
            <a:r>
              <a:rPr lang="en-US" dirty="0" err="1"/>
              <a:t>delcev</a:t>
            </a:r>
            <a:endParaRPr lang="en-US" dirty="0"/>
          </a:p>
          <a:p>
            <a:pPr lvl="0"/>
            <a:r>
              <a:rPr lang="en-US" dirty="0" err="1"/>
              <a:t>Standardni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BC6E-074E-7D40-A6F4-BD051EEA8EC3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0" y="950218"/>
            <a:ext cx="3671790" cy="48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9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hlinkClick r:id="rId2"/>
              </a:rPr>
              <a:t>Velikosti</a:t>
            </a:r>
            <a:r>
              <a:rPr lang="en-US" dirty="0" smtClean="0">
                <a:hlinkClick r:id="rId2"/>
              </a:rPr>
              <a:t> v </a:t>
            </a:r>
            <a:r>
              <a:rPr lang="en-US" dirty="0" err="1" smtClean="0">
                <a:hlinkClick r:id="rId2"/>
              </a:rPr>
              <a:t>vesloju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AA5E-131B-5E44-9B78-36DADB8B457A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7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Kako</a:t>
            </a:r>
            <a:r>
              <a:rPr lang="en-US" sz="3600" dirty="0" smtClean="0"/>
              <a:t> </a:t>
            </a:r>
            <a:r>
              <a:rPr lang="en-US" sz="3600" dirty="0" err="1" smtClean="0"/>
              <a:t>preizkujemo</a:t>
            </a:r>
            <a:r>
              <a:rPr lang="en-US" sz="3600" dirty="0" smtClean="0"/>
              <a:t> </a:t>
            </a:r>
            <a:r>
              <a:rPr lang="en-US" sz="3600" dirty="0" err="1" smtClean="0"/>
              <a:t>osnovne</a:t>
            </a:r>
            <a:r>
              <a:rPr lang="en-US" sz="3600" dirty="0" smtClean="0"/>
              <a:t> </a:t>
            </a:r>
            <a:r>
              <a:rPr lang="en-US" sz="3600" dirty="0" err="1" smtClean="0"/>
              <a:t>deldce</a:t>
            </a:r>
            <a:r>
              <a:rPr lang="en-US" sz="3600" dirty="0" smtClean="0"/>
              <a:t>? 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 </a:t>
            </a:r>
            <a:r>
              <a:rPr lang="en-US" dirty="0" err="1" smtClean="0"/>
              <a:t>veliko</a:t>
            </a:r>
            <a:r>
              <a:rPr lang="en-US" dirty="0" smtClean="0"/>
              <a:t> </a:t>
            </a:r>
            <a:r>
              <a:rPr lang="en-US" dirty="0" err="1" smtClean="0"/>
              <a:t>hitrostjo</a:t>
            </a:r>
            <a:r>
              <a:rPr lang="en-US" dirty="0" smtClean="0"/>
              <a:t> (</a:t>
            </a:r>
            <a:r>
              <a:rPr lang="en-US" dirty="0" err="1" smtClean="0"/>
              <a:t>energijo</a:t>
            </a:r>
            <a:r>
              <a:rPr lang="en-US" dirty="0" smtClean="0"/>
              <a:t>, </a:t>
            </a:r>
            <a:r>
              <a:rPr lang="en-US" dirty="0" err="1" smtClean="0"/>
              <a:t>gibalno</a:t>
            </a:r>
            <a:r>
              <a:rPr lang="en-US" dirty="0" smtClean="0"/>
              <a:t> </a:t>
            </a:r>
            <a:r>
              <a:rPr lang="en-US" dirty="0" err="1" smtClean="0"/>
              <a:t>količino</a:t>
            </a:r>
            <a:r>
              <a:rPr lang="en-US" dirty="0" smtClean="0"/>
              <a:t>) </a:t>
            </a:r>
            <a:r>
              <a:rPr lang="en-US" dirty="0" err="1" smtClean="0"/>
              <a:t>zaletavamo</a:t>
            </a:r>
            <a:r>
              <a:rPr lang="en-US" dirty="0" smtClean="0"/>
              <a:t> </a:t>
            </a:r>
            <a:r>
              <a:rPr lang="en-US" dirty="0" err="1" smtClean="0"/>
              <a:t>delce</a:t>
            </a:r>
            <a:r>
              <a:rPr lang="en-US" dirty="0" smtClean="0"/>
              <a:t> v </a:t>
            </a:r>
            <a:r>
              <a:rPr lang="en-US" dirty="0" err="1" smtClean="0"/>
              <a:t>delce</a:t>
            </a:r>
            <a:endParaRPr lang="en-US" dirty="0" smtClean="0"/>
          </a:p>
          <a:p>
            <a:r>
              <a:rPr lang="en-US" dirty="0" err="1" smtClean="0"/>
              <a:t>Podobno</a:t>
            </a:r>
            <a:r>
              <a:rPr lang="en-US" dirty="0" smtClean="0"/>
              <a:t> </a:t>
            </a:r>
            <a:r>
              <a:rPr lang="en-US" dirty="0" err="1" smtClean="0"/>
              <a:t>kot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trk</a:t>
            </a:r>
            <a:r>
              <a:rPr lang="en-US" dirty="0" smtClean="0"/>
              <a:t> </a:t>
            </a:r>
            <a:r>
              <a:rPr lang="en-US" dirty="0" err="1" smtClean="0"/>
              <a:t>dveh</a:t>
            </a:r>
            <a:r>
              <a:rPr lang="en-US" dirty="0" smtClean="0"/>
              <a:t> </a:t>
            </a:r>
            <a:r>
              <a:rPr lang="en-US" dirty="0" err="1" smtClean="0"/>
              <a:t>avtomobilov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Trk</a:t>
            </a:r>
            <a:r>
              <a:rPr lang="en-US" dirty="0" smtClean="0"/>
              <a:t> </a:t>
            </a:r>
            <a:r>
              <a:rPr lang="en-US" dirty="0" err="1" smtClean="0"/>
              <a:t>dveh</a:t>
            </a:r>
            <a:r>
              <a:rPr lang="en-US" dirty="0" smtClean="0"/>
              <a:t> </a:t>
            </a:r>
            <a:r>
              <a:rPr lang="en-US" dirty="0" err="1" smtClean="0"/>
              <a:t>delcev</a:t>
            </a:r>
            <a:r>
              <a:rPr lang="en-US" dirty="0" smtClean="0"/>
              <a:t>: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9" y="2661052"/>
            <a:ext cx="1799175" cy="1007538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9" y="4320158"/>
            <a:ext cx="1799175" cy="100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3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Trkalnik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Veliki</a:t>
            </a:r>
            <a:r>
              <a:rPr lang="en-US" dirty="0" smtClean="0"/>
              <a:t> </a:t>
            </a:r>
            <a:r>
              <a:rPr lang="en-US" dirty="0" err="1" smtClean="0"/>
              <a:t>hadronski</a:t>
            </a:r>
            <a:r>
              <a:rPr lang="en-US" dirty="0" smtClean="0"/>
              <a:t> </a:t>
            </a:r>
            <a:r>
              <a:rPr lang="en-US" dirty="0" err="1" smtClean="0"/>
              <a:t>trkalnik</a:t>
            </a:r>
            <a:r>
              <a:rPr lang="en-US" dirty="0" smtClean="0"/>
              <a:t> – Large Hadron Collider (LHC) – </a:t>
            </a:r>
            <a:r>
              <a:rPr lang="en-US" dirty="0" err="1" smtClean="0"/>
              <a:t>največji</a:t>
            </a:r>
            <a:r>
              <a:rPr lang="en-US" dirty="0"/>
              <a:t> </a:t>
            </a:r>
            <a:r>
              <a:rPr lang="en-US" dirty="0" err="1" smtClean="0"/>
              <a:t>trkalnik</a:t>
            </a:r>
            <a:r>
              <a:rPr lang="en-US" dirty="0" smtClean="0"/>
              <a:t> </a:t>
            </a:r>
            <a:r>
              <a:rPr lang="en-US" dirty="0" err="1" smtClean="0"/>
              <a:t>delcev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svetu</a:t>
            </a:r>
            <a:endParaRPr lang="en-US" dirty="0" smtClean="0"/>
          </a:p>
          <a:p>
            <a:r>
              <a:rPr lang="en-US" dirty="0" err="1" smtClean="0"/>
              <a:t>Pospešimo</a:t>
            </a:r>
            <a:r>
              <a:rPr lang="en-US" dirty="0" smtClean="0"/>
              <a:t> in </a:t>
            </a:r>
            <a:r>
              <a:rPr lang="en-US" dirty="0" err="1" smtClean="0"/>
              <a:t>trkamo</a:t>
            </a:r>
            <a:r>
              <a:rPr lang="en-US" dirty="0" smtClean="0"/>
              <a:t> </a:t>
            </a:r>
            <a:r>
              <a:rPr lang="en-US" dirty="0" err="1" smtClean="0"/>
              <a:t>delce</a:t>
            </a:r>
            <a:r>
              <a:rPr lang="en-US" dirty="0" smtClean="0"/>
              <a:t> (</a:t>
            </a:r>
            <a:r>
              <a:rPr lang="en-US" dirty="0" err="1" smtClean="0"/>
              <a:t>protone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E=mc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baseline="30000" dirty="0" smtClean="0">
                <a:solidFill>
                  <a:srgbClr val="C0504D"/>
                </a:solidFill>
              </a:rPr>
              <a:t/>
            </a:r>
            <a:br>
              <a:rPr lang="en-US" baseline="30000" dirty="0" smtClean="0">
                <a:solidFill>
                  <a:srgbClr val="C0504D"/>
                </a:solidFill>
              </a:rPr>
            </a:br>
            <a:r>
              <a:rPr lang="en-US" dirty="0" err="1" smtClean="0"/>
              <a:t>Energija</a:t>
            </a:r>
            <a:r>
              <a:rPr lang="en-US" dirty="0" smtClean="0"/>
              <a:t> </a:t>
            </a:r>
            <a:r>
              <a:rPr lang="en-US" dirty="0" err="1" smtClean="0"/>
              <a:t>protonov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 </a:t>
            </a:r>
            <a:r>
              <a:rPr lang="en-US" dirty="0" err="1" smtClean="0"/>
              <a:t>lahko</a:t>
            </a:r>
            <a:r>
              <a:rPr lang="en-US" dirty="0" smtClean="0"/>
              <a:t> </a:t>
            </a:r>
            <a:r>
              <a:rPr lang="en-US" dirty="0" err="1" smtClean="0"/>
              <a:t>spremeni</a:t>
            </a:r>
            <a:r>
              <a:rPr lang="en-US" dirty="0" smtClean="0"/>
              <a:t> </a:t>
            </a:r>
            <a:r>
              <a:rPr lang="en-US" dirty="0" err="1" smtClean="0"/>
              <a:t>tudi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 </a:t>
            </a:r>
            <a:r>
              <a:rPr lang="en-US" dirty="0" err="1" smtClean="0"/>
              <a:t>maso</a:t>
            </a:r>
            <a:r>
              <a:rPr lang="en-US" dirty="0" smtClean="0"/>
              <a:t> </a:t>
            </a:r>
            <a:r>
              <a:rPr lang="en-US" dirty="0" err="1" smtClean="0"/>
              <a:t>novonastalih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delcev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4319-C6D1-434D-9DC3-C7E59641A44A}" type="datetime1">
              <a:rPr lang="en-GB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6</a:t>
            </a:fld>
            <a:endParaRPr lang="en-US"/>
          </a:p>
        </p:txBody>
      </p:sp>
      <p:pic>
        <p:nvPicPr>
          <p:cNvPr id="13" name="Picture 2" descr="http://www.testadaz.com/blog/images/admintdz/2007-10/deux_pommes_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9705" y="3327358"/>
            <a:ext cx="3231021" cy="2397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285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Trk</a:t>
            </a:r>
            <a:r>
              <a:rPr lang="en-US" dirty="0" smtClean="0"/>
              <a:t> </a:t>
            </a:r>
            <a:r>
              <a:rPr lang="en-US" dirty="0" err="1" smtClean="0"/>
              <a:t>dveh</a:t>
            </a:r>
            <a:r>
              <a:rPr lang="en-US" dirty="0" smtClean="0"/>
              <a:t> </a:t>
            </a:r>
            <a:r>
              <a:rPr lang="en-US" dirty="0" err="1" smtClean="0"/>
              <a:t>protonov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protoni</a:t>
            </a:r>
            <a:r>
              <a:rPr lang="en-US" sz="2800" dirty="0" smtClean="0"/>
              <a:t> so </a:t>
            </a:r>
            <a:r>
              <a:rPr lang="en-US" sz="2800" dirty="0" err="1" smtClean="0"/>
              <a:t>sestavljeni</a:t>
            </a:r>
            <a:r>
              <a:rPr lang="en-US" sz="2800" dirty="0" smtClean="0"/>
              <a:t> </a:t>
            </a:r>
            <a:r>
              <a:rPr lang="en-US" sz="2800" dirty="0" err="1" smtClean="0"/>
              <a:t>iz</a:t>
            </a:r>
            <a:r>
              <a:rPr lang="en-US" sz="2800" dirty="0" smtClean="0"/>
              <a:t> </a:t>
            </a:r>
            <a:r>
              <a:rPr lang="en-US" sz="2800" dirty="0" err="1" smtClean="0"/>
              <a:t>kvarkov</a:t>
            </a:r>
            <a:r>
              <a:rPr lang="en-US" sz="2800" dirty="0" smtClean="0"/>
              <a:t> in </a:t>
            </a:r>
            <a:r>
              <a:rPr lang="en-US" sz="2800" dirty="0" err="1" smtClean="0"/>
              <a:t>gluonov</a:t>
            </a:r>
            <a:endParaRPr lang="en-US" sz="2800" dirty="0" smtClean="0"/>
          </a:p>
          <a:p>
            <a:r>
              <a:rPr lang="en-US" sz="2800" dirty="0" err="1" smtClean="0"/>
              <a:t>valenčni</a:t>
            </a:r>
            <a:r>
              <a:rPr lang="en-US" sz="2800" dirty="0" smtClean="0"/>
              <a:t> in “</a:t>
            </a:r>
            <a:r>
              <a:rPr lang="en-US" sz="2800" dirty="0" err="1" smtClean="0"/>
              <a:t>morski</a:t>
            </a:r>
            <a:r>
              <a:rPr lang="en-US" sz="2800" dirty="0" smtClean="0"/>
              <a:t>” </a:t>
            </a:r>
            <a:r>
              <a:rPr lang="en-US" sz="2800" dirty="0" err="1" smtClean="0"/>
              <a:t>kvarki</a:t>
            </a:r>
            <a:r>
              <a:rPr lang="en-US" sz="2800" dirty="0" smtClean="0"/>
              <a:t> (sea quarks)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AA5E-131B-5E44-9B78-36DADB8B457A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904" y="2411057"/>
            <a:ext cx="4312960" cy="35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0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AA5E-131B-5E44-9B78-36DADB8B457A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AerialLHC.jpg"/>
          <p:cNvPicPr>
            <a:picLocks noChangeAspect="1"/>
          </p:cNvPicPr>
          <p:nvPr/>
        </p:nvPicPr>
        <p:blipFill>
          <a:blip r:embed="rId2" cstate="print"/>
          <a:srcRect t="3914"/>
          <a:stretch>
            <a:fillRect/>
          </a:stretch>
        </p:blipFill>
        <p:spPr>
          <a:xfrm rot="235747">
            <a:off x="430455" y="669276"/>
            <a:ext cx="8023856" cy="5274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Freeform 8"/>
          <p:cNvSpPr/>
          <p:nvPr/>
        </p:nvSpPr>
        <p:spPr>
          <a:xfrm>
            <a:off x="1533841" y="2393462"/>
            <a:ext cx="6785002" cy="2197633"/>
          </a:xfrm>
          <a:custGeom>
            <a:avLst/>
            <a:gdLst>
              <a:gd name="connsiteX0" fmla="*/ 0 w 6785002"/>
              <a:gd name="connsiteY0" fmla="*/ 0 h 2197633"/>
              <a:gd name="connsiteX1" fmla="*/ 99892 w 6785002"/>
              <a:gd name="connsiteY1" fmla="*/ 7684 h 2197633"/>
              <a:gd name="connsiteX2" fmla="*/ 107576 w 6785002"/>
              <a:gd name="connsiteY2" fmla="*/ 46104 h 2197633"/>
              <a:gd name="connsiteX3" fmla="*/ 115261 w 6785002"/>
              <a:gd name="connsiteY3" fmla="*/ 107576 h 2197633"/>
              <a:gd name="connsiteX4" fmla="*/ 230521 w 6785002"/>
              <a:gd name="connsiteY4" fmla="*/ 99892 h 2197633"/>
              <a:gd name="connsiteX5" fmla="*/ 284309 w 6785002"/>
              <a:gd name="connsiteY5" fmla="*/ 76840 h 2197633"/>
              <a:gd name="connsiteX6" fmla="*/ 330413 w 6785002"/>
              <a:gd name="connsiteY6" fmla="*/ 69156 h 2197633"/>
              <a:gd name="connsiteX7" fmla="*/ 353466 w 6785002"/>
              <a:gd name="connsiteY7" fmla="*/ 61472 h 2197633"/>
              <a:gd name="connsiteX8" fmla="*/ 391886 w 6785002"/>
              <a:gd name="connsiteY8" fmla="*/ 53788 h 2197633"/>
              <a:gd name="connsiteX9" fmla="*/ 607039 w 6785002"/>
              <a:gd name="connsiteY9" fmla="*/ 61472 h 2197633"/>
              <a:gd name="connsiteX10" fmla="*/ 622407 w 6785002"/>
              <a:gd name="connsiteY10" fmla="*/ 84524 h 2197633"/>
              <a:gd name="connsiteX11" fmla="*/ 645459 w 6785002"/>
              <a:gd name="connsiteY11" fmla="*/ 99892 h 2197633"/>
              <a:gd name="connsiteX12" fmla="*/ 668511 w 6785002"/>
              <a:gd name="connsiteY12" fmla="*/ 107576 h 2197633"/>
              <a:gd name="connsiteX13" fmla="*/ 691563 w 6785002"/>
              <a:gd name="connsiteY13" fmla="*/ 122944 h 2197633"/>
              <a:gd name="connsiteX14" fmla="*/ 745351 w 6785002"/>
              <a:gd name="connsiteY14" fmla="*/ 130628 h 2197633"/>
              <a:gd name="connsiteX15" fmla="*/ 791455 w 6785002"/>
              <a:gd name="connsiteY15" fmla="*/ 145996 h 2197633"/>
              <a:gd name="connsiteX16" fmla="*/ 1029661 w 6785002"/>
              <a:gd name="connsiteY16" fmla="*/ 161364 h 2197633"/>
              <a:gd name="connsiteX17" fmla="*/ 1021976 w 6785002"/>
              <a:gd name="connsiteY17" fmla="*/ 192100 h 2197633"/>
              <a:gd name="connsiteX18" fmla="*/ 1006608 w 6785002"/>
              <a:gd name="connsiteY18" fmla="*/ 207469 h 2197633"/>
              <a:gd name="connsiteX19" fmla="*/ 975872 w 6785002"/>
              <a:gd name="connsiteY19" fmla="*/ 253573 h 2197633"/>
              <a:gd name="connsiteX20" fmla="*/ 975872 w 6785002"/>
              <a:gd name="connsiteY20" fmla="*/ 253573 h 2197633"/>
              <a:gd name="connsiteX21" fmla="*/ 952820 w 6785002"/>
              <a:gd name="connsiteY21" fmla="*/ 299677 h 2197633"/>
              <a:gd name="connsiteX22" fmla="*/ 945136 w 6785002"/>
              <a:gd name="connsiteY22" fmla="*/ 322729 h 2197633"/>
              <a:gd name="connsiteX23" fmla="*/ 914400 w 6785002"/>
              <a:gd name="connsiteY23" fmla="*/ 368833 h 2197633"/>
              <a:gd name="connsiteX24" fmla="*/ 868296 w 6785002"/>
              <a:gd name="connsiteY24" fmla="*/ 384201 h 2197633"/>
              <a:gd name="connsiteX25" fmla="*/ 814508 w 6785002"/>
              <a:gd name="connsiteY25" fmla="*/ 445674 h 2197633"/>
              <a:gd name="connsiteX26" fmla="*/ 960504 w 6785002"/>
              <a:gd name="connsiteY26" fmla="*/ 453358 h 2197633"/>
              <a:gd name="connsiteX27" fmla="*/ 983556 w 6785002"/>
              <a:gd name="connsiteY27" fmla="*/ 437990 h 2197633"/>
              <a:gd name="connsiteX28" fmla="*/ 1006608 w 6785002"/>
              <a:gd name="connsiteY28" fmla="*/ 430306 h 2197633"/>
              <a:gd name="connsiteX29" fmla="*/ 1106501 w 6785002"/>
              <a:gd name="connsiteY29" fmla="*/ 422621 h 2197633"/>
              <a:gd name="connsiteX30" fmla="*/ 1191025 w 6785002"/>
              <a:gd name="connsiteY30" fmla="*/ 414937 h 2197633"/>
              <a:gd name="connsiteX31" fmla="*/ 1429230 w 6785002"/>
              <a:gd name="connsiteY31" fmla="*/ 422621 h 2197633"/>
              <a:gd name="connsiteX32" fmla="*/ 1467650 w 6785002"/>
              <a:gd name="connsiteY32" fmla="*/ 461042 h 2197633"/>
              <a:gd name="connsiteX33" fmla="*/ 1498387 w 6785002"/>
              <a:gd name="connsiteY33" fmla="*/ 468726 h 2197633"/>
              <a:gd name="connsiteX34" fmla="*/ 1521439 w 6785002"/>
              <a:gd name="connsiteY34" fmla="*/ 484094 h 2197633"/>
              <a:gd name="connsiteX35" fmla="*/ 1759644 w 6785002"/>
              <a:gd name="connsiteY35" fmla="*/ 491778 h 2197633"/>
              <a:gd name="connsiteX36" fmla="*/ 1751960 w 6785002"/>
              <a:gd name="connsiteY36" fmla="*/ 545566 h 2197633"/>
              <a:gd name="connsiteX37" fmla="*/ 1736592 w 6785002"/>
              <a:gd name="connsiteY37" fmla="*/ 568618 h 2197633"/>
              <a:gd name="connsiteX38" fmla="*/ 1667435 w 6785002"/>
              <a:gd name="connsiteY38" fmla="*/ 583986 h 2197633"/>
              <a:gd name="connsiteX39" fmla="*/ 1636699 w 6785002"/>
              <a:gd name="connsiteY39" fmla="*/ 653142 h 2197633"/>
              <a:gd name="connsiteX40" fmla="*/ 1621331 w 6785002"/>
              <a:gd name="connsiteY40" fmla="*/ 668511 h 2197633"/>
              <a:gd name="connsiteX41" fmla="*/ 1598279 w 6785002"/>
              <a:gd name="connsiteY41" fmla="*/ 683879 h 2197633"/>
              <a:gd name="connsiteX42" fmla="*/ 1590595 w 6785002"/>
              <a:gd name="connsiteY42" fmla="*/ 706931 h 2197633"/>
              <a:gd name="connsiteX43" fmla="*/ 1613647 w 6785002"/>
              <a:gd name="connsiteY43" fmla="*/ 714615 h 2197633"/>
              <a:gd name="connsiteX44" fmla="*/ 1659751 w 6785002"/>
              <a:gd name="connsiteY44" fmla="*/ 722299 h 2197633"/>
              <a:gd name="connsiteX45" fmla="*/ 1636699 w 6785002"/>
              <a:gd name="connsiteY45" fmla="*/ 729983 h 2197633"/>
              <a:gd name="connsiteX46" fmla="*/ 1644383 w 6785002"/>
              <a:gd name="connsiteY46" fmla="*/ 753035 h 2197633"/>
              <a:gd name="connsiteX47" fmla="*/ 1728908 w 6785002"/>
              <a:gd name="connsiteY47" fmla="*/ 729983 h 2197633"/>
              <a:gd name="connsiteX48" fmla="*/ 1751960 w 6785002"/>
              <a:gd name="connsiteY48" fmla="*/ 722299 h 2197633"/>
              <a:gd name="connsiteX49" fmla="*/ 1775012 w 6785002"/>
              <a:gd name="connsiteY49" fmla="*/ 714615 h 2197633"/>
              <a:gd name="connsiteX50" fmla="*/ 1851852 w 6785002"/>
              <a:gd name="connsiteY50" fmla="*/ 722299 h 2197633"/>
              <a:gd name="connsiteX51" fmla="*/ 1867220 w 6785002"/>
              <a:gd name="connsiteY51" fmla="*/ 745351 h 2197633"/>
              <a:gd name="connsiteX52" fmla="*/ 1890272 w 6785002"/>
              <a:gd name="connsiteY52" fmla="*/ 753035 h 2197633"/>
              <a:gd name="connsiteX53" fmla="*/ 1913324 w 6785002"/>
              <a:gd name="connsiteY53" fmla="*/ 768403 h 2197633"/>
              <a:gd name="connsiteX54" fmla="*/ 1959429 w 6785002"/>
              <a:gd name="connsiteY54" fmla="*/ 783771 h 2197633"/>
              <a:gd name="connsiteX55" fmla="*/ 2090057 w 6785002"/>
              <a:gd name="connsiteY55" fmla="*/ 806823 h 2197633"/>
              <a:gd name="connsiteX56" fmla="*/ 2105425 w 6785002"/>
              <a:gd name="connsiteY56" fmla="*/ 829875 h 2197633"/>
              <a:gd name="connsiteX57" fmla="*/ 2159213 w 6785002"/>
              <a:gd name="connsiteY57" fmla="*/ 860611 h 2197633"/>
              <a:gd name="connsiteX58" fmla="*/ 2174582 w 6785002"/>
              <a:gd name="connsiteY58" fmla="*/ 875979 h 2197633"/>
              <a:gd name="connsiteX59" fmla="*/ 2205318 w 6785002"/>
              <a:gd name="connsiteY59" fmla="*/ 883663 h 2197633"/>
              <a:gd name="connsiteX60" fmla="*/ 2228370 w 6785002"/>
              <a:gd name="connsiteY60" fmla="*/ 891348 h 2197633"/>
              <a:gd name="connsiteX61" fmla="*/ 2243738 w 6785002"/>
              <a:gd name="connsiteY61" fmla="*/ 914400 h 2197633"/>
              <a:gd name="connsiteX62" fmla="*/ 2251422 w 6785002"/>
              <a:gd name="connsiteY62" fmla="*/ 945136 h 2197633"/>
              <a:gd name="connsiteX63" fmla="*/ 2297526 w 6785002"/>
              <a:gd name="connsiteY63" fmla="*/ 960504 h 2197633"/>
              <a:gd name="connsiteX64" fmla="*/ 2289842 w 6785002"/>
              <a:gd name="connsiteY64" fmla="*/ 998924 h 2197633"/>
              <a:gd name="connsiteX65" fmla="*/ 2236054 w 6785002"/>
              <a:gd name="connsiteY65" fmla="*/ 1060396 h 2197633"/>
              <a:gd name="connsiteX66" fmla="*/ 2220686 w 6785002"/>
              <a:gd name="connsiteY66" fmla="*/ 1083448 h 2197633"/>
              <a:gd name="connsiteX67" fmla="*/ 2197634 w 6785002"/>
              <a:gd name="connsiteY67" fmla="*/ 1121869 h 2197633"/>
              <a:gd name="connsiteX68" fmla="*/ 2128477 w 6785002"/>
              <a:gd name="connsiteY68" fmla="*/ 1129553 h 2197633"/>
              <a:gd name="connsiteX69" fmla="*/ 2105425 w 6785002"/>
              <a:gd name="connsiteY69" fmla="*/ 1152605 h 2197633"/>
              <a:gd name="connsiteX70" fmla="*/ 2090057 w 6785002"/>
              <a:gd name="connsiteY70" fmla="*/ 1183341 h 2197633"/>
              <a:gd name="connsiteX71" fmla="*/ 2059321 w 6785002"/>
              <a:gd name="connsiteY71" fmla="*/ 1229445 h 2197633"/>
              <a:gd name="connsiteX72" fmla="*/ 2043953 w 6785002"/>
              <a:gd name="connsiteY72" fmla="*/ 1252497 h 2197633"/>
              <a:gd name="connsiteX73" fmla="*/ 2036269 w 6785002"/>
              <a:gd name="connsiteY73" fmla="*/ 1275549 h 2197633"/>
              <a:gd name="connsiteX74" fmla="*/ 2013217 w 6785002"/>
              <a:gd name="connsiteY74" fmla="*/ 1283233 h 2197633"/>
              <a:gd name="connsiteX75" fmla="*/ 1982481 w 6785002"/>
              <a:gd name="connsiteY75" fmla="*/ 1329337 h 2197633"/>
              <a:gd name="connsiteX76" fmla="*/ 1967113 w 6785002"/>
              <a:gd name="connsiteY76" fmla="*/ 1344706 h 2197633"/>
              <a:gd name="connsiteX77" fmla="*/ 1951745 w 6785002"/>
              <a:gd name="connsiteY77" fmla="*/ 1367758 h 2197633"/>
              <a:gd name="connsiteX78" fmla="*/ 1897956 w 6785002"/>
              <a:gd name="connsiteY78" fmla="*/ 1383126 h 2197633"/>
              <a:gd name="connsiteX79" fmla="*/ 1882588 w 6785002"/>
              <a:gd name="connsiteY79" fmla="*/ 1413862 h 2197633"/>
              <a:gd name="connsiteX80" fmla="*/ 1836484 w 6785002"/>
              <a:gd name="connsiteY80" fmla="*/ 1452282 h 2197633"/>
              <a:gd name="connsiteX81" fmla="*/ 1828800 w 6785002"/>
              <a:gd name="connsiteY81" fmla="*/ 1475334 h 2197633"/>
              <a:gd name="connsiteX82" fmla="*/ 1798064 w 6785002"/>
              <a:gd name="connsiteY82" fmla="*/ 1521438 h 2197633"/>
              <a:gd name="connsiteX83" fmla="*/ 1767328 w 6785002"/>
              <a:gd name="connsiteY83" fmla="*/ 1567542 h 2197633"/>
              <a:gd name="connsiteX84" fmla="*/ 1759644 w 6785002"/>
              <a:gd name="connsiteY84" fmla="*/ 1590595 h 2197633"/>
              <a:gd name="connsiteX85" fmla="*/ 1713540 w 6785002"/>
              <a:gd name="connsiteY85" fmla="*/ 1613647 h 2197633"/>
              <a:gd name="connsiteX86" fmla="*/ 1705855 w 6785002"/>
              <a:gd name="connsiteY86" fmla="*/ 1659751 h 2197633"/>
              <a:gd name="connsiteX87" fmla="*/ 1828800 w 6785002"/>
              <a:gd name="connsiteY87" fmla="*/ 1667435 h 2197633"/>
              <a:gd name="connsiteX88" fmla="*/ 1905640 w 6785002"/>
              <a:gd name="connsiteY88" fmla="*/ 1675119 h 2197633"/>
              <a:gd name="connsiteX89" fmla="*/ 1974797 w 6785002"/>
              <a:gd name="connsiteY89" fmla="*/ 1690487 h 2197633"/>
              <a:gd name="connsiteX90" fmla="*/ 1997849 w 6785002"/>
              <a:gd name="connsiteY90" fmla="*/ 1698171 h 2197633"/>
              <a:gd name="connsiteX91" fmla="*/ 2082373 w 6785002"/>
              <a:gd name="connsiteY91" fmla="*/ 1705855 h 2197633"/>
              <a:gd name="connsiteX92" fmla="*/ 2120793 w 6785002"/>
              <a:gd name="connsiteY92" fmla="*/ 1744275 h 2197633"/>
              <a:gd name="connsiteX93" fmla="*/ 2113109 w 6785002"/>
              <a:gd name="connsiteY93" fmla="*/ 1767327 h 2197633"/>
              <a:gd name="connsiteX94" fmla="*/ 2090057 w 6785002"/>
              <a:gd name="connsiteY94" fmla="*/ 1782695 h 2197633"/>
              <a:gd name="connsiteX95" fmla="*/ 2059321 w 6785002"/>
              <a:gd name="connsiteY95" fmla="*/ 1851852 h 2197633"/>
              <a:gd name="connsiteX96" fmla="*/ 2067005 w 6785002"/>
              <a:gd name="connsiteY96" fmla="*/ 1874904 h 2197633"/>
              <a:gd name="connsiteX97" fmla="*/ 2120793 w 6785002"/>
              <a:gd name="connsiteY97" fmla="*/ 1882588 h 2197633"/>
              <a:gd name="connsiteX98" fmla="*/ 2174582 w 6785002"/>
              <a:gd name="connsiteY98" fmla="*/ 1897956 h 2197633"/>
              <a:gd name="connsiteX99" fmla="*/ 2220686 w 6785002"/>
              <a:gd name="connsiteY99" fmla="*/ 1905640 h 2197633"/>
              <a:gd name="connsiteX100" fmla="*/ 2289842 w 6785002"/>
              <a:gd name="connsiteY100" fmla="*/ 1928692 h 2197633"/>
              <a:gd name="connsiteX101" fmla="*/ 2312894 w 6785002"/>
              <a:gd name="connsiteY101" fmla="*/ 1936376 h 2197633"/>
              <a:gd name="connsiteX102" fmla="*/ 2581835 w 6785002"/>
              <a:gd name="connsiteY102" fmla="*/ 1951744 h 2197633"/>
              <a:gd name="connsiteX103" fmla="*/ 2627940 w 6785002"/>
              <a:gd name="connsiteY103" fmla="*/ 1967112 h 2197633"/>
              <a:gd name="connsiteX104" fmla="*/ 2681728 w 6785002"/>
              <a:gd name="connsiteY104" fmla="*/ 1982480 h 2197633"/>
              <a:gd name="connsiteX105" fmla="*/ 2743200 w 6785002"/>
              <a:gd name="connsiteY105" fmla="*/ 1990164 h 2197633"/>
              <a:gd name="connsiteX106" fmla="*/ 2766252 w 6785002"/>
              <a:gd name="connsiteY106" fmla="*/ 2005532 h 2197633"/>
              <a:gd name="connsiteX107" fmla="*/ 2812356 w 6785002"/>
              <a:gd name="connsiteY107" fmla="*/ 2020900 h 2197633"/>
              <a:gd name="connsiteX108" fmla="*/ 2835408 w 6785002"/>
              <a:gd name="connsiteY108" fmla="*/ 2028585 h 2197633"/>
              <a:gd name="connsiteX109" fmla="*/ 2927617 w 6785002"/>
              <a:gd name="connsiteY109" fmla="*/ 2043953 h 2197633"/>
              <a:gd name="connsiteX110" fmla="*/ 2996773 w 6785002"/>
              <a:gd name="connsiteY110" fmla="*/ 2059321 h 2197633"/>
              <a:gd name="connsiteX111" fmla="*/ 3019825 w 6785002"/>
              <a:gd name="connsiteY111" fmla="*/ 2067005 h 2197633"/>
              <a:gd name="connsiteX112" fmla="*/ 3081298 w 6785002"/>
              <a:gd name="connsiteY112" fmla="*/ 2082373 h 2197633"/>
              <a:gd name="connsiteX113" fmla="*/ 3104350 w 6785002"/>
              <a:gd name="connsiteY113" fmla="*/ 2097741 h 2197633"/>
              <a:gd name="connsiteX114" fmla="*/ 3334871 w 6785002"/>
              <a:gd name="connsiteY114" fmla="*/ 2120793 h 2197633"/>
              <a:gd name="connsiteX115" fmla="*/ 3411711 w 6785002"/>
              <a:gd name="connsiteY115" fmla="*/ 2128477 h 2197633"/>
              <a:gd name="connsiteX116" fmla="*/ 3749808 w 6785002"/>
              <a:gd name="connsiteY116" fmla="*/ 2136161 h 2197633"/>
              <a:gd name="connsiteX117" fmla="*/ 3772861 w 6785002"/>
              <a:gd name="connsiteY117" fmla="*/ 2151529 h 2197633"/>
              <a:gd name="connsiteX118" fmla="*/ 3795913 w 6785002"/>
              <a:gd name="connsiteY118" fmla="*/ 2159213 h 2197633"/>
              <a:gd name="connsiteX119" fmla="*/ 3818965 w 6785002"/>
              <a:gd name="connsiteY119" fmla="*/ 2174581 h 2197633"/>
              <a:gd name="connsiteX120" fmla="*/ 3865069 w 6785002"/>
              <a:gd name="connsiteY120" fmla="*/ 2189949 h 2197633"/>
              <a:gd name="connsiteX121" fmla="*/ 3888121 w 6785002"/>
              <a:gd name="connsiteY121" fmla="*/ 2197633 h 2197633"/>
              <a:gd name="connsiteX122" fmla="*/ 3957277 w 6785002"/>
              <a:gd name="connsiteY122" fmla="*/ 2182265 h 2197633"/>
              <a:gd name="connsiteX123" fmla="*/ 3988013 w 6785002"/>
              <a:gd name="connsiteY123" fmla="*/ 2166897 h 2197633"/>
              <a:gd name="connsiteX124" fmla="*/ 4011066 w 6785002"/>
              <a:gd name="connsiteY124" fmla="*/ 2159213 h 2197633"/>
              <a:gd name="connsiteX125" fmla="*/ 4026434 w 6785002"/>
              <a:gd name="connsiteY125" fmla="*/ 2136161 h 2197633"/>
              <a:gd name="connsiteX126" fmla="*/ 4057170 w 6785002"/>
              <a:gd name="connsiteY126" fmla="*/ 2105425 h 2197633"/>
              <a:gd name="connsiteX127" fmla="*/ 4072538 w 6785002"/>
              <a:gd name="connsiteY127" fmla="*/ 1967112 h 2197633"/>
              <a:gd name="connsiteX128" fmla="*/ 4080222 w 6785002"/>
              <a:gd name="connsiteY128" fmla="*/ 1944060 h 2197633"/>
              <a:gd name="connsiteX129" fmla="*/ 4103274 w 6785002"/>
              <a:gd name="connsiteY129" fmla="*/ 1921008 h 2197633"/>
              <a:gd name="connsiteX130" fmla="*/ 4118642 w 6785002"/>
              <a:gd name="connsiteY130" fmla="*/ 1897956 h 2197633"/>
              <a:gd name="connsiteX131" fmla="*/ 4149378 w 6785002"/>
              <a:gd name="connsiteY131" fmla="*/ 1882588 h 2197633"/>
              <a:gd name="connsiteX132" fmla="*/ 4372215 w 6785002"/>
              <a:gd name="connsiteY132" fmla="*/ 1897956 h 2197633"/>
              <a:gd name="connsiteX133" fmla="*/ 4395267 w 6785002"/>
              <a:gd name="connsiteY133" fmla="*/ 1905640 h 2197633"/>
              <a:gd name="connsiteX134" fmla="*/ 4441371 w 6785002"/>
              <a:gd name="connsiteY134" fmla="*/ 1897956 h 2197633"/>
              <a:gd name="connsiteX135" fmla="*/ 4456740 w 6785002"/>
              <a:gd name="connsiteY135" fmla="*/ 1874904 h 2197633"/>
              <a:gd name="connsiteX136" fmla="*/ 4479792 w 6785002"/>
              <a:gd name="connsiteY136" fmla="*/ 1867220 h 2197633"/>
              <a:gd name="connsiteX137" fmla="*/ 4525896 w 6785002"/>
              <a:gd name="connsiteY137" fmla="*/ 1828800 h 2197633"/>
              <a:gd name="connsiteX138" fmla="*/ 4548948 w 6785002"/>
              <a:gd name="connsiteY138" fmla="*/ 1821116 h 2197633"/>
              <a:gd name="connsiteX139" fmla="*/ 4602736 w 6785002"/>
              <a:gd name="connsiteY139" fmla="*/ 1821116 h 2197633"/>
              <a:gd name="connsiteX140" fmla="*/ 4610420 w 6785002"/>
              <a:gd name="connsiteY140" fmla="*/ 1798063 h 2197633"/>
              <a:gd name="connsiteX141" fmla="*/ 4618104 w 6785002"/>
              <a:gd name="connsiteY141" fmla="*/ 1759643 h 2197633"/>
              <a:gd name="connsiteX142" fmla="*/ 4633472 w 6785002"/>
              <a:gd name="connsiteY142" fmla="*/ 1713539 h 2197633"/>
              <a:gd name="connsiteX143" fmla="*/ 4656524 w 6785002"/>
              <a:gd name="connsiteY143" fmla="*/ 1667435 h 2197633"/>
              <a:gd name="connsiteX144" fmla="*/ 4679576 w 6785002"/>
              <a:gd name="connsiteY144" fmla="*/ 1659751 h 2197633"/>
              <a:gd name="connsiteX145" fmla="*/ 4717997 w 6785002"/>
              <a:gd name="connsiteY145" fmla="*/ 1605963 h 2197633"/>
              <a:gd name="connsiteX146" fmla="*/ 4779469 w 6785002"/>
              <a:gd name="connsiteY146" fmla="*/ 1598279 h 2197633"/>
              <a:gd name="connsiteX147" fmla="*/ 4802521 w 6785002"/>
              <a:gd name="connsiteY147" fmla="*/ 1559858 h 2197633"/>
              <a:gd name="connsiteX148" fmla="*/ 4810205 w 6785002"/>
              <a:gd name="connsiteY148" fmla="*/ 1536806 h 2197633"/>
              <a:gd name="connsiteX149" fmla="*/ 4856309 w 6785002"/>
              <a:gd name="connsiteY149" fmla="*/ 1506070 h 2197633"/>
              <a:gd name="connsiteX150" fmla="*/ 4971570 w 6785002"/>
              <a:gd name="connsiteY150" fmla="*/ 1513754 h 2197633"/>
              <a:gd name="connsiteX151" fmla="*/ 4986938 w 6785002"/>
              <a:gd name="connsiteY151" fmla="*/ 1536806 h 2197633"/>
              <a:gd name="connsiteX152" fmla="*/ 5040726 w 6785002"/>
              <a:gd name="connsiteY152" fmla="*/ 1559858 h 2197633"/>
              <a:gd name="connsiteX153" fmla="*/ 5079146 w 6785002"/>
              <a:gd name="connsiteY153" fmla="*/ 1398494 h 2197633"/>
              <a:gd name="connsiteX154" fmla="*/ 5056094 w 6785002"/>
              <a:gd name="connsiteY154" fmla="*/ 1383126 h 2197633"/>
              <a:gd name="connsiteX155" fmla="*/ 5002306 w 6785002"/>
              <a:gd name="connsiteY155" fmla="*/ 1375442 h 2197633"/>
              <a:gd name="connsiteX156" fmla="*/ 5009990 w 6785002"/>
              <a:gd name="connsiteY156" fmla="*/ 1160289 h 2197633"/>
              <a:gd name="connsiteX157" fmla="*/ 5025358 w 6785002"/>
              <a:gd name="connsiteY157" fmla="*/ 1114185 h 2197633"/>
              <a:gd name="connsiteX158" fmla="*/ 5033042 w 6785002"/>
              <a:gd name="connsiteY158" fmla="*/ 1052712 h 2197633"/>
              <a:gd name="connsiteX159" fmla="*/ 5056094 w 6785002"/>
              <a:gd name="connsiteY159" fmla="*/ 1045028 h 2197633"/>
              <a:gd name="connsiteX160" fmla="*/ 5086830 w 6785002"/>
              <a:gd name="connsiteY160" fmla="*/ 1037344 h 2197633"/>
              <a:gd name="connsiteX161" fmla="*/ 5155987 w 6785002"/>
              <a:gd name="connsiteY161" fmla="*/ 1045028 h 2197633"/>
              <a:gd name="connsiteX162" fmla="*/ 5202091 w 6785002"/>
              <a:gd name="connsiteY162" fmla="*/ 1060396 h 2197633"/>
              <a:gd name="connsiteX163" fmla="*/ 5263563 w 6785002"/>
              <a:gd name="connsiteY163" fmla="*/ 1068080 h 2197633"/>
              <a:gd name="connsiteX164" fmla="*/ 5417244 w 6785002"/>
              <a:gd name="connsiteY164" fmla="*/ 914400 h 2197633"/>
              <a:gd name="connsiteX165" fmla="*/ 5401876 w 6785002"/>
              <a:gd name="connsiteY165" fmla="*/ 891348 h 2197633"/>
              <a:gd name="connsiteX166" fmla="*/ 5394192 w 6785002"/>
              <a:gd name="connsiteY166" fmla="*/ 868295 h 2197633"/>
              <a:gd name="connsiteX167" fmla="*/ 5409560 w 6785002"/>
              <a:gd name="connsiteY167" fmla="*/ 791455 h 2197633"/>
              <a:gd name="connsiteX168" fmla="*/ 5417244 w 6785002"/>
              <a:gd name="connsiteY168" fmla="*/ 737667 h 2197633"/>
              <a:gd name="connsiteX169" fmla="*/ 5540188 w 6785002"/>
              <a:gd name="connsiteY169" fmla="*/ 683879 h 2197633"/>
              <a:gd name="connsiteX170" fmla="*/ 5563240 w 6785002"/>
              <a:gd name="connsiteY170" fmla="*/ 676195 h 2197633"/>
              <a:gd name="connsiteX171" fmla="*/ 5670817 w 6785002"/>
              <a:gd name="connsiteY171" fmla="*/ 660827 h 2197633"/>
              <a:gd name="connsiteX172" fmla="*/ 5755341 w 6785002"/>
              <a:gd name="connsiteY172" fmla="*/ 637774 h 2197633"/>
              <a:gd name="connsiteX173" fmla="*/ 5763025 w 6785002"/>
              <a:gd name="connsiteY173" fmla="*/ 614722 h 2197633"/>
              <a:gd name="connsiteX174" fmla="*/ 5809129 w 6785002"/>
              <a:gd name="connsiteY174" fmla="*/ 576302 h 2197633"/>
              <a:gd name="connsiteX175" fmla="*/ 5847550 w 6785002"/>
              <a:gd name="connsiteY175" fmla="*/ 553250 h 2197633"/>
              <a:gd name="connsiteX176" fmla="*/ 6062703 w 6785002"/>
              <a:gd name="connsiteY176" fmla="*/ 560934 h 2197633"/>
              <a:gd name="connsiteX177" fmla="*/ 6116491 w 6785002"/>
              <a:gd name="connsiteY177" fmla="*/ 576302 h 2197633"/>
              <a:gd name="connsiteX178" fmla="*/ 6208699 w 6785002"/>
              <a:gd name="connsiteY178" fmla="*/ 591670 h 2197633"/>
              <a:gd name="connsiteX179" fmla="*/ 6300908 w 6785002"/>
              <a:gd name="connsiteY179" fmla="*/ 607038 h 2197633"/>
              <a:gd name="connsiteX180" fmla="*/ 6646689 w 6785002"/>
              <a:gd name="connsiteY180" fmla="*/ 614722 h 2197633"/>
              <a:gd name="connsiteX181" fmla="*/ 6669741 w 6785002"/>
              <a:gd name="connsiteY181" fmla="*/ 622406 h 2197633"/>
              <a:gd name="connsiteX182" fmla="*/ 6700477 w 6785002"/>
              <a:gd name="connsiteY182" fmla="*/ 630090 h 2197633"/>
              <a:gd name="connsiteX183" fmla="*/ 6777318 w 6785002"/>
              <a:gd name="connsiteY183" fmla="*/ 653142 h 2197633"/>
              <a:gd name="connsiteX184" fmla="*/ 6785002 w 6785002"/>
              <a:gd name="connsiteY184" fmla="*/ 653142 h 219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6785002" h="2197633">
                <a:moveTo>
                  <a:pt x="0" y="0"/>
                </a:moveTo>
                <a:lnTo>
                  <a:pt x="99892" y="7684"/>
                </a:lnTo>
                <a:cubicBezTo>
                  <a:pt x="111896" y="12829"/>
                  <a:pt x="105590" y="33196"/>
                  <a:pt x="107576" y="46104"/>
                </a:cubicBezTo>
                <a:cubicBezTo>
                  <a:pt x="110716" y="66514"/>
                  <a:pt x="112699" y="87085"/>
                  <a:pt x="115261" y="107576"/>
                </a:cubicBezTo>
                <a:cubicBezTo>
                  <a:pt x="153681" y="105015"/>
                  <a:pt x="192227" y="103923"/>
                  <a:pt x="230521" y="99892"/>
                </a:cubicBezTo>
                <a:cubicBezTo>
                  <a:pt x="298239" y="92764"/>
                  <a:pt x="227965" y="95621"/>
                  <a:pt x="284309" y="76840"/>
                </a:cubicBezTo>
                <a:cubicBezTo>
                  <a:pt x="299089" y="71913"/>
                  <a:pt x="315204" y="72536"/>
                  <a:pt x="330413" y="69156"/>
                </a:cubicBezTo>
                <a:cubicBezTo>
                  <a:pt x="338320" y="67399"/>
                  <a:pt x="345608" y="63436"/>
                  <a:pt x="353466" y="61472"/>
                </a:cubicBezTo>
                <a:cubicBezTo>
                  <a:pt x="366136" y="58304"/>
                  <a:pt x="379079" y="56349"/>
                  <a:pt x="391886" y="53788"/>
                </a:cubicBezTo>
                <a:cubicBezTo>
                  <a:pt x="463604" y="56349"/>
                  <a:pt x="535905" y="51988"/>
                  <a:pt x="607039" y="61472"/>
                </a:cubicBezTo>
                <a:cubicBezTo>
                  <a:pt x="616193" y="62693"/>
                  <a:pt x="615877" y="77994"/>
                  <a:pt x="622407" y="84524"/>
                </a:cubicBezTo>
                <a:cubicBezTo>
                  <a:pt x="628937" y="91054"/>
                  <a:pt x="637199" y="95762"/>
                  <a:pt x="645459" y="99892"/>
                </a:cubicBezTo>
                <a:cubicBezTo>
                  <a:pt x="652704" y="103514"/>
                  <a:pt x="661266" y="103954"/>
                  <a:pt x="668511" y="107576"/>
                </a:cubicBezTo>
                <a:cubicBezTo>
                  <a:pt x="676771" y="111706"/>
                  <a:pt x="682717" y="120290"/>
                  <a:pt x="691563" y="122944"/>
                </a:cubicBezTo>
                <a:cubicBezTo>
                  <a:pt x="708911" y="128148"/>
                  <a:pt x="727422" y="128067"/>
                  <a:pt x="745351" y="130628"/>
                </a:cubicBezTo>
                <a:cubicBezTo>
                  <a:pt x="760719" y="135751"/>
                  <a:pt x="775381" y="143987"/>
                  <a:pt x="791455" y="145996"/>
                </a:cubicBezTo>
                <a:cubicBezTo>
                  <a:pt x="911439" y="160994"/>
                  <a:pt x="832297" y="152783"/>
                  <a:pt x="1029661" y="161364"/>
                </a:cubicBezTo>
                <a:cubicBezTo>
                  <a:pt x="1027099" y="171609"/>
                  <a:pt x="1026699" y="182654"/>
                  <a:pt x="1021976" y="192100"/>
                </a:cubicBezTo>
                <a:cubicBezTo>
                  <a:pt x="1018736" y="198580"/>
                  <a:pt x="1010955" y="201673"/>
                  <a:pt x="1006608" y="207469"/>
                </a:cubicBezTo>
                <a:cubicBezTo>
                  <a:pt x="995526" y="222245"/>
                  <a:pt x="986117" y="238205"/>
                  <a:pt x="975872" y="253573"/>
                </a:cubicBezTo>
                <a:lnTo>
                  <a:pt x="975872" y="253573"/>
                </a:lnTo>
                <a:cubicBezTo>
                  <a:pt x="956558" y="311515"/>
                  <a:pt x="982611" y="240094"/>
                  <a:pt x="952820" y="299677"/>
                </a:cubicBezTo>
                <a:cubicBezTo>
                  <a:pt x="949198" y="306922"/>
                  <a:pt x="949070" y="315649"/>
                  <a:pt x="945136" y="322729"/>
                </a:cubicBezTo>
                <a:cubicBezTo>
                  <a:pt x="936166" y="338875"/>
                  <a:pt x="931922" y="362992"/>
                  <a:pt x="914400" y="368833"/>
                </a:cubicBezTo>
                <a:lnTo>
                  <a:pt x="868296" y="384201"/>
                </a:lnTo>
                <a:cubicBezTo>
                  <a:pt x="832437" y="437990"/>
                  <a:pt x="852928" y="420061"/>
                  <a:pt x="814508" y="445674"/>
                </a:cubicBezTo>
                <a:cubicBezTo>
                  <a:pt x="868286" y="481526"/>
                  <a:pt x="843633" y="471811"/>
                  <a:pt x="960504" y="453358"/>
                </a:cubicBezTo>
                <a:cubicBezTo>
                  <a:pt x="969626" y="451918"/>
                  <a:pt x="975296" y="442120"/>
                  <a:pt x="983556" y="437990"/>
                </a:cubicBezTo>
                <a:cubicBezTo>
                  <a:pt x="990801" y="434368"/>
                  <a:pt x="998571" y="431311"/>
                  <a:pt x="1006608" y="430306"/>
                </a:cubicBezTo>
                <a:cubicBezTo>
                  <a:pt x="1039746" y="426163"/>
                  <a:pt x="1073220" y="425395"/>
                  <a:pt x="1106501" y="422621"/>
                </a:cubicBezTo>
                <a:lnTo>
                  <a:pt x="1191025" y="414937"/>
                </a:lnTo>
                <a:lnTo>
                  <a:pt x="1429230" y="422621"/>
                </a:lnTo>
                <a:cubicBezTo>
                  <a:pt x="1447095" y="425599"/>
                  <a:pt x="1450079" y="456649"/>
                  <a:pt x="1467650" y="461042"/>
                </a:cubicBezTo>
                <a:lnTo>
                  <a:pt x="1498387" y="468726"/>
                </a:lnTo>
                <a:cubicBezTo>
                  <a:pt x="1506071" y="473849"/>
                  <a:pt x="1512240" y="483282"/>
                  <a:pt x="1521439" y="484094"/>
                </a:cubicBezTo>
                <a:cubicBezTo>
                  <a:pt x="1600575" y="491077"/>
                  <a:pt x="1682883" y="471309"/>
                  <a:pt x="1759644" y="491778"/>
                </a:cubicBezTo>
                <a:cubicBezTo>
                  <a:pt x="1777144" y="496445"/>
                  <a:pt x="1757164" y="528218"/>
                  <a:pt x="1751960" y="545566"/>
                </a:cubicBezTo>
                <a:cubicBezTo>
                  <a:pt x="1749306" y="554412"/>
                  <a:pt x="1743803" y="562849"/>
                  <a:pt x="1736592" y="568618"/>
                </a:cubicBezTo>
                <a:cubicBezTo>
                  <a:pt x="1726636" y="576583"/>
                  <a:pt x="1667907" y="583907"/>
                  <a:pt x="1667435" y="583986"/>
                </a:cubicBezTo>
                <a:cubicBezTo>
                  <a:pt x="1655249" y="620545"/>
                  <a:pt x="1657574" y="627048"/>
                  <a:pt x="1636699" y="653142"/>
                </a:cubicBezTo>
                <a:cubicBezTo>
                  <a:pt x="1632173" y="658799"/>
                  <a:pt x="1626988" y="663985"/>
                  <a:pt x="1621331" y="668511"/>
                </a:cubicBezTo>
                <a:cubicBezTo>
                  <a:pt x="1614120" y="674280"/>
                  <a:pt x="1605963" y="678756"/>
                  <a:pt x="1598279" y="683879"/>
                </a:cubicBezTo>
                <a:cubicBezTo>
                  <a:pt x="1595718" y="691563"/>
                  <a:pt x="1586973" y="699686"/>
                  <a:pt x="1590595" y="706931"/>
                </a:cubicBezTo>
                <a:cubicBezTo>
                  <a:pt x="1594217" y="714176"/>
                  <a:pt x="1605740" y="712858"/>
                  <a:pt x="1613647" y="714615"/>
                </a:cubicBezTo>
                <a:cubicBezTo>
                  <a:pt x="1628856" y="717995"/>
                  <a:pt x="1644383" y="719738"/>
                  <a:pt x="1659751" y="722299"/>
                </a:cubicBezTo>
                <a:cubicBezTo>
                  <a:pt x="1652067" y="724860"/>
                  <a:pt x="1640321" y="722738"/>
                  <a:pt x="1636699" y="729983"/>
                </a:cubicBezTo>
                <a:cubicBezTo>
                  <a:pt x="1633077" y="737228"/>
                  <a:pt x="1636699" y="750474"/>
                  <a:pt x="1644383" y="753035"/>
                </a:cubicBezTo>
                <a:cubicBezTo>
                  <a:pt x="1655244" y="756655"/>
                  <a:pt x="1724300" y="731519"/>
                  <a:pt x="1728908" y="729983"/>
                </a:cubicBezTo>
                <a:lnTo>
                  <a:pt x="1751960" y="722299"/>
                </a:lnTo>
                <a:lnTo>
                  <a:pt x="1775012" y="714615"/>
                </a:lnTo>
                <a:cubicBezTo>
                  <a:pt x="1800625" y="717176"/>
                  <a:pt x="1827432" y="714159"/>
                  <a:pt x="1851852" y="722299"/>
                </a:cubicBezTo>
                <a:cubicBezTo>
                  <a:pt x="1860613" y="725219"/>
                  <a:pt x="1860009" y="739582"/>
                  <a:pt x="1867220" y="745351"/>
                </a:cubicBezTo>
                <a:cubicBezTo>
                  <a:pt x="1873545" y="750411"/>
                  <a:pt x="1883027" y="749413"/>
                  <a:pt x="1890272" y="753035"/>
                </a:cubicBezTo>
                <a:cubicBezTo>
                  <a:pt x="1898532" y="757165"/>
                  <a:pt x="1904885" y="764652"/>
                  <a:pt x="1913324" y="768403"/>
                </a:cubicBezTo>
                <a:cubicBezTo>
                  <a:pt x="1928127" y="774982"/>
                  <a:pt x="1959429" y="783771"/>
                  <a:pt x="1959429" y="783771"/>
                </a:cubicBezTo>
                <a:cubicBezTo>
                  <a:pt x="2025251" y="827652"/>
                  <a:pt x="1923218" y="765113"/>
                  <a:pt x="2090057" y="806823"/>
                </a:cubicBezTo>
                <a:cubicBezTo>
                  <a:pt x="2099016" y="809063"/>
                  <a:pt x="2099513" y="822780"/>
                  <a:pt x="2105425" y="829875"/>
                </a:cubicBezTo>
                <a:cubicBezTo>
                  <a:pt x="2129519" y="858788"/>
                  <a:pt x="2124179" y="851852"/>
                  <a:pt x="2159213" y="860611"/>
                </a:cubicBezTo>
                <a:cubicBezTo>
                  <a:pt x="2164336" y="865734"/>
                  <a:pt x="2168102" y="872739"/>
                  <a:pt x="2174582" y="875979"/>
                </a:cubicBezTo>
                <a:cubicBezTo>
                  <a:pt x="2184028" y="880702"/>
                  <a:pt x="2195164" y="880762"/>
                  <a:pt x="2205318" y="883663"/>
                </a:cubicBezTo>
                <a:cubicBezTo>
                  <a:pt x="2213106" y="885888"/>
                  <a:pt x="2220686" y="888786"/>
                  <a:pt x="2228370" y="891348"/>
                </a:cubicBezTo>
                <a:cubicBezTo>
                  <a:pt x="2233493" y="899032"/>
                  <a:pt x="2240100" y="905912"/>
                  <a:pt x="2243738" y="914400"/>
                </a:cubicBezTo>
                <a:cubicBezTo>
                  <a:pt x="2247898" y="924107"/>
                  <a:pt x="2243404" y="938263"/>
                  <a:pt x="2251422" y="945136"/>
                </a:cubicBezTo>
                <a:cubicBezTo>
                  <a:pt x="2263721" y="955678"/>
                  <a:pt x="2297526" y="960504"/>
                  <a:pt x="2297526" y="960504"/>
                </a:cubicBezTo>
                <a:cubicBezTo>
                  <a:pt x="2294965" y="973311"/>
                  <a:pt x="2295246" y="987034"/>
                  <a:pt x="2289842" y="998924"/>
                </a:cubicBezTo>
                <a:cubicBezTo>
                  <a:pt x="2270354" y="1041798"/>
                  <a:pt x="2266289" y="1040239"/>
                  <a:pt x="2236054" y="1060396"/>
                </a:cubicBezTo>
                <a:cubicBezTo>
                  <a:pt x="2230931" y="1068080"/>
                  <a:pt x="2224816" y="1075188"/>
                  <a:pt x="2220686" y="1083448"/>
                </a:cubicBezTo>
                <a:cubicBezTo>
                  <a:pt x="2214867" y="1095086"/>
                  <a:pt x="2215012" y="1117129"/>
                  <a:pt x="2197634" y="1121869"/>
                </a:cubicBezTo>
                <a:cubicBezTo>
                  <a:pt x="2175257" y="1127972"/>
                  <a:pt x="2151529" y="1126992"/>
                  <a:pt x="2128477" y="1129553"/>
                </a:cubicBezTo>
                <a:cubicBezTo>
                  <a:pt x="2120793" y="1137237"/>
                  <a:pt x="2111741" y="1143762"/>
                  <a:pt x="2105425" y="1152605"/>
                </a:cubicBezTo>
                <a:cubicBezTo>
                  <a:pt x="2098767" y="1161926"/>
                  <a:pt x="2095950" y="1173519"/>
                  <a:pt x="2090057" y="1183341"/>
                </a:cubicBezTo>
                <a:cubicBezTo>
                  <a:pt x="2080554" y="1199179"/>
                  <a:pt x="2069566" y="1214077"/>
                  <a:pt x="2059321" y="1229445"/>
                </a:cubicBezTo>
                <a:cubicBezTo>
                  <a:pt x="2054198" y="1237129"/>
                  <a:pt x="2046873" y="1243736"/>
                  <a:pt x="2043953" y="1252497"/>
                </a:cubicBezTo>
                <a:cubicBezTo>
                  <a:pt x="2041392" y="1260181"/>
                  <a:pt x="2041996" y="1269822"/>
                  <a:pt x="2036269" y="1275549"/>
                </a:cubicBezTo>
                <a:cubicBezTo>
                  <a:pt x="2030542" y="1281276"/>
                  <a:pt x="2020901" y="1280672"/>
                  <a:pt x="2013217" y="1283233"/>
                </a:cubicBezTo>
                <a:cubicBezTo>
                  <a:pt x="2002972" y="1298601"/>
                  <a:pt x="1995541" y="1316276"/>
                  <a:pt x="1982481" y="1329337"/>
                </a:cubicBezTo>
                <a:cubicBezTo>
                  <a:pt x="1977358" y="1334460"/>
                  <a:pt x="1971639" y="1339049"/>
                  <a:pt x="1967113" y="1344706"/>
                </a:cubicBezTo>
                <a:cubicBezTo>
                  <a:pt x="1961344" y="1351917"/>
                  <a:pt x="1958956" y="1361989"/>
                  <a:pt x="1951745" y="1367758"/>
                </a:cubicBezTo>
                <a:cubicBezTo>
                  <a:pt x="1946735" y="1371766"/>
                  <a:pt x="1899964" y="1382624"/>
                  <a:pt x="1897956" y="1383126"/>
                </a:cubicBezTo>
                <a:cubicBezTo>
                  <a:pt x="1892833" y="1393371"/>
                  <a:pt x="1889246" y="1404541"/>
                  <a:pt x="1882588" y="1413862"/>
                </a:cubicBezTo>
                <a:cubicBezTo>
                  <a:pt x="1869142" y="1432687"/>
                  <a:pt x="1854865" y="1440028"/>
                  <a:pt x="1836484" y="1452282"/>
                </a:cubicBezTo>
                <a:cubicBezTo>
                  <a:pt x="1833923" y="1459966"/>
                  <a:pt x="1832734" y="1468254"/>
                  <a:pt x="1828800" y="1475334"/>
                </a:cubicBezTo>
                <a:cubicBezTo>
                  <a:pt x="1819830" y="1491480"/>
                  <a:pt x="1803905" y="1503916"/>
                  <a:pt x="1798064" y="1521438"/>
                </a:cubicBezTo>
                <a:cubicBezTo>
                  <a:pt x="1786944" y="1554799"/>
                  <a:pt x="1796107" y="1538763"/>
                  <a:pt x="1767328" y="1567542"/>
                </a:cubicBezTo>
                <a:cubicBezTo>
                  <a:pt x="1764767" y="1575226"/>
                  <a:pt x="1764704" y="1584270"/>
                  <a:pt x="1759644" y="1590595"/>
                </a:cubicBezTo>
                <a:cubicBezTo>
                  <a:pt x="1748811" y="1604136"/>
                  <a:pt x="1728725" y="1608585"/>
                  <a:pt x="1713540" y="1613647"/>
                </a:cubicBezTo>
                <a:cubicBezTo>
                  <a:pt x="1712943" y="1614543"/>
                  <a:pt x="1678354" y="1653280"/>
                  <a:pt x="1705855" y="1659751"/>
                </a:cubicBezTo>
                <a:cubicBezTo>
                  <a:pt x="1745825" y="1669156"/>
                  <a:pt x="1787859" y="1664286"/>
                  <a:pt x="1828800" y="1667435"/>
                </a:cubicBezTo>
                <a:cubicBezTo>
                  <a:pt x="1854465" y="1669409"/>
                  <a:pt x="1880125" y="1671717"/>
                  <a:pt x="1905640" y="1675119"/>
                </a:cubicBezTo>
                <a:cubicBezTo>
                  <a:pt x="1920497" y="1677100"/>
                  <a:pt x="1958818" y="1685921"/>
                  <a:pt x="1974797" y="1690487"/>
                </a:cubicBezTo>
                <a:cubicBezTo>
                  <a:pt x="1982585" y="1692712"/>
                  <a:pt x="1989831" y="1697026"/>
                  <a:pt x="1997849" y="1698171"/>
                </a:cubicBezTo>
                <a:cubicBezTo>
                  <a:pt x="2025856" y="1702172"/>
                  <a:pt x="2054198" y="1703294"/>
                  <a:pt x="2082373" y="1705855"/>
                </a:cubicBezTo>
                <a:cubicBezTo>
                  <a:pt x="2095820" y="1714820"/>
                  <a:pt x="2117591" y="1725065"/>
                  <a:pt x="2120793" y="1744275"/>
                </a:cubicBezTo>
                <a:cubicBezTo>
                  <a:pt x="2122125" y="1752264"/>
                  <a:pt x="2118169" y="1761002"/>
                  <a:pt x="2113109" y="1767327"/>
                </a:cubicBezTo>
                <a:cubicBezTo>
                  <a:pt x="2107340" y="1774538"/>
                  <a:pt x="2097741" y="1777572"/>
                  <a:pt x="2090057" y="1782695"/>
                </a:cubicBezTo>
                <a:cubicBezTo>
                  <a:pt x="2071769" y="1837561"/>
                  <a:pt x="2083675" y="1815321"/>
                  <a:pt x="2059321" y="1851852"/>
                </a:cubicBezTo>
                <a:cubicBezTo>
                  <a:pt x="2061882" y="1859536"/>
                  <a:pt x="2059760" y="1871282"/>
                  <a:pt x="2067005" y="1874904"/>
                </a:cubicBezTo>
                <a:cubicBezTo>
                  <a:pt x="2083204" y="1883004"/>
                  <a:pt x="2102974" y="1879348"/>
                  <a:pt x="2120793" y="1882588"/>
                </a:cubicBezTo>
                <a:cubicBezTo>
                  <a:pt x="2212828" y="1899322"/>
                  <a:pt x="2100521" y="1881498"/>
                  <a:pt x="2174582" y="1897956"/>
                </a:cubicBezTo>
                <a:cubicBezTo>
                  <a:pt x="2189791" y="1901336"/>
                  <a:pt x="2205318" y="1903079"/>
                  <a:pt x="2220686" y="1905640"/>
                </a:cubicBezTo>
                <a:cubicBezTo>
                  <a:pt x="2286918" y="1932133"/>
                  <a:pt x="2231938" y="1912148"/>
                  <a:pt x="2289842" y="1928692"/>
                </a:cubicBezTo>
                <a:cubicBezTo>
                  <a:pt x="2297630" y="1930917"/>
                  <a:pt x="2304819" y="1935739"/>
                  <a:pt x="2312894" y="1936376"/>
                </a:cubicBezTo>
                <a:cubicBezTo>
                  <a:pt x="2402409" y="1943443"/>
                  <a:pt x="2581835" y="1951744"/>
                  <a:pt x="2581835" y="1951744"/>
                </a:cubicBezTo>
                <a:lnTo>
                  <a:pt x="2627940" y="1967112"/>
                </a:lnTo>
                <a:cubicBezTo>
                  <a:pt x="2646211" y="1973202"/>
                  <a:pt x="2662430" y="1979264"/>
                  <a:pt x="2681728" y="1982480"/>
                </a:cubicBezTo>
                <a:cubicBezTo>
                  <a:pt x="2702097" y="1985875"/>
                  <a:pt x="2722709" y="1987603"/>
                  <a:pt x="2743200" y="1990164"/>
                </a:cubicBezTo>
                <a:cubicBezTo>
                  <a:pt x="2750884" y="1995287"/>
                  <a:pt x="2757813" y="2001781"/>
                  <a:pt x="2766252" y="2005532"/>
                </a:cubicBezTo>
                <a:cubicBezTo>
                  <a:pt x="2781055" y="2012111"/>
                  <a:pt x="2796988" y="2015777"/>
                  <a:pt x="2812356" y="2020900"/>
                </a:cubicBezTo>
                <a:cubicBezTo>
                  <a:pt x="2820040" y="2023461"/>
                  <a:pt x="2827466" y="2026997"/>
                  <a:pt x="2835408" y="2028585"/>
                </a:cubicBezTo>
                <a:cubicBezTo>
                  <a:pt x="2891589" y="2039821"/>
                  <a:pt x="2860900" y="2034422"/>
                  <a:pt x="2927617" y="2043953"/>
                </a:cubicBezTo>
                <a:cubicBezTo>
                  <a:pt x="2979510" y="2061251"/>
                  <a:pt x="2915633" y="2041290"/>
                  <a:pt x="2996773" y="2059321"/>
                </a:cubicBezTo>
                <a:cubicBezTo>
                  <a:pt x="3004680" y="2061078"/>
                  <a:pt x="3011967" y="2065041"/>
                  <a:pt x="3019825" y="2067005"/>
                </a:cubicBezTo>
                <a:lnTo>
                  <a:pt x="3081298" y="2082373"/>
                </a:lnTo>
                <a:cubicBezTo>
                  <a:pt x="3088982" y="2087496"/>
                  <a:pt x="3095911" y="2093990"/>
                  <a:pt x="3104350" y="2097741"/>
                </a:cubicBezTo>
                <a:cubicBezTo>
                  <a:pt x="3180002" y="2131364"/>
                  <a:pt x="3243728" y="2116995"/>
                  <a:pt x="3334871" y="2120793"/>
                </a:cubicBezTo>
                <a:cubicBezTo>
                  <a:pt x="3360484" y="2123354"/>
                  <a:pt x="3385988" y="2127524"/>
                  <a:pt x="3411711" y="2128477"/>
                </a:cubicBezTo>
                <a:cubicBezTo>
                  <a:pt x="3524362" y="2132649"/>
                  <a:pt x="3637309" y="2128980"/>
                  <a:pt x="3749808" y="2136161"/>
                </a:cubicBezTo>
                <a:cubicBezTo>
                  <a:pt x="3759025" y="2136749"/>
                  <a:pt x="3764601" y="2147399"/>
                  <a:pt x="3772861" y="2151529"/>
                </a:cubicBezTo>
                <a:cubicBezTo>
                  <a:pt x="3780106" y="2155151"/>
                  <a:pt x="3788668" y="2155591"/>
                  <a:pt x="3795913" y="2159213"/>
                </a:cubicBezTo>
                <a:cubicBezTo>
                  <a:pt x="3804173" y="2163343"/>
                  <a:pt x="3810526" y="2170830"/>
                  <a:pt x="3818965" y="2174581"/>
                </a:cubicBezTo>
                <a:cubicBezTo>
                  <a:pt x="3833768" y="2181160"/>
                  <a:pt x="3849701" y="2184826"/>
                  <a:pt x="3865069" y="2189949"/>
                </a:cubicBezTo>
                <a:lnTo>
                  <a:pt x="3888121" y="2197633"/>
                </a:lnTo>
                <a:cubicBezTo>
                  <a:pt x="3911173" y="2192510"/>
                  <a:pt x="3934707" y="2189210"/>
                  <a:pt x="3957277" y="2182265"/>
                </a:cubicBezTo>
                <a:cubicBezTo>
                  <a:pt x="3968225" y="2178896"/>
                  <a:pt x="3977485" y="2171409"/>
                  <a:pt x="3988013" y="2166897"/>
                </a:cubicBezTo>
                <a:cubicBezTo>
                  <a:pt x="3995458" y="2163706"/>
                  <a:pt x="4003382" y="2161774"/>
                  <a:pt x="4011066" y="2159213"/>
                </a:cubicBezTo>
                <a:cubicBezTo>
                  <a:pt x="4016189" y="2151529"/>
                  <a:pt x="4019223" y="2141930"/>
                  <a:pt x="4026434" y="2136161"/>
                </a:cubicBezTo>
                <a:cubicBezTo>
                  <a:pt x="4063690" y="2106356"/>
                  <a:pt x="4040405" y="2155720"/>
                  <a:pt x="4057170" y="2105425"/>
                </a:cubicBezTo>
                <a:cubicBezTo>
                  <a:pt x="4062947" y="2024540"/>
                  <a:pt x="4056916" y="2021790"/>
                  <a:pt x="4072538" y="1967112"/>
                </a:cubicBezTo>
                <a:cubicBezTo>
                  <a:pt x="4074763" y="1959324"/>
                  <a:pt x="4075729" y="1950799"/>
                  <a:pt x="4080222" y="1944060"/>
                </a:cubicBezTo>
                <a:cubicBezTo>
                  <a:pt x="4086250" y="1935018"/>
                  <a:pt x="4096317" y="1929356"/>
                  <a:pt x="4103274" y="1921008"/>
                </a:cubicBezTo>
                <a:cubicBezTo>
                  <a:pt x="4109186" y="1913913"/>
                  <a:pt x="4111547" y="1903868"/>
                  <a:pt x="4118642" y="1897956"/>
                </a:cubicBezTo>
                <a:cubicBezTo>
                  <a:pt x="4127442" y="1890623"/>
                  <a:pt x="4139133" y="1887711"/>
                  <a:pt x="4149378" y="1882588"/>
                </a:cubicBezTo>
                <a:cubicBezTo>
                  <a:pt x="4235195" y="1886164"/>
                  <a:pt x="4297164" y="1879193"/>
                  <a:pt x="4372215" y="1897956"/>
                </a:cubicBezTo>
                <a:cubicBezTo>
                  <a:pt x="4380073" y="1899920"/>
                  <a:pt x="4387583" y="1903079"/>
                  <a:pt x="4395267" y="1905640"/>
                </a:cubicBezTo>
                <a:cubicBezTo>
                  <a:pt x="4410635" y="1903079"/>
                  <a:pt x="4427436" y="1904923"/>
                  <a:pt x="4441371" y="1897956"/>
                </a:cubicBezTo>
                <a:cubicBezTo>
                  <a:pt x="4449631" y="1893826"/>
                  <a:pt x="4449528" y="1880673"/>
                  <a:pt x="4456740" y="1874904"/>
                </a:cubicBezTo>
                <a:cubicBezTo>
                  <a:pt x="4463065" y="1869844"/>
                  <a:pt x="4472108" y="1869781"/>
                  <a:pt x="4479792" y="1867220"/>
                </a:cubicBezTo>
                <a:cubicBezTo>
                  <a:pt x="4496786" y="1850226"/>
                  <a:pt x="4504500" y="1839498"/>
                  <a:pt x="4525896" y="1828800"/>
                </a:cubicBezTo>
                <a:cubicBezTo>
                  <a:pt x="4533141" y="1825178"/>
                  <a:pt x="4541264" y="1823677"/>
                  <a:pt x="4548948" y="1821116"/>
                </a:cubicBezTo>
                <a:cubicBezTo>
                  <a:pt x="4567654" y="1827351"/>
                  <a:pt x="4582872" y="1837008"/>
                  <a:pt x="4602736" y="1821116"/>
                </a:cubicBezTo>
                <a:cubicBezTo>
                  <a:pt x="4609061" y="1816056"/>
                  <a:pt x="4608456" y="1805921"/>
                  <a:pt x="4610420" y="1798063"/>
                </a:cubicBezTo>
                <a:cubicBezTo>
                  <a:pt x="4613588" y="1785393"/>
                  <a:pt x="4614668" y="1772243"/>
                  <a:pt x="4618104" y="1759643"/>
                </a:cubicBezTo>
                <a:cubicBezTo>
                  <a:pt x="4622366" y="1744015"/>
                  <a:pt x="4628349" y="1728907"/>
                  <a:pt x="4633472" y="1713539"/>
                </a:cubicBezTo>
                <a:cubicBezTo>
                  <a:pt x="4638534" y="1698353"/>
                  <a:pt x="4642982" y="1678268"/>
                  <a:pt x="4656524" y="1667435"/>
                </a:cubicBezTo>
                <a:cubicBezTo>
                  <a:pt x="4662849" y="1662375"/>
                  <a:pt x="4671892" y="1662312"/>
                  <a:pt x="4679576" y="1659751"/>
                </a:cubicBezTo>
                <a:cubicBezTo>
                  <a:pt x="4693375" y="1618357"/>
                  <a:pt x="4681643" y="1612573"/>
                  <a:pt x="4717997" y="1605963"/>
                </a:cubicBezTo>
                <a:cubicBezTo>
                  <a:pt x="4738314" y="1602269"/>
                  <a:pt x="4758978" y="1600840"/>
                  <a:pt x="4779469" y="1598279"/>
                </a:cubicBezTo>
                <a:cubicBezTo>
                  <a:pt x="4801236" y="1532978"/>
                  <a:pt x="4770878" y="1612597"/>
                  <a:pt x="4802521" y="1559858"/>
                </a:cubicBezTo>
                <a:cubicBezTo>
                  <a:pt x="4806688" y="1552913"/>
                  <a:pt x="4805712" y="1543545"/>
                  <a:pt x="4810205" y="1536806"/>
                </a:cubicBezTo>
                <a:cubicBezTo>
                  <a:pt x="4826650" y="1512138"/>
                  <a:pt x="4832141" y="1514126"/>
                  <a:pt x="4856309" y="1506070"/>
                </a:cubicBezTo>
                <a:cubicBezTo>
                  <a:pt x="4894729" y="1508631"/>
                  <a:pt x="4934088" y="1504935"/>
                  <a:pt x="4971570" y="1513754"/>
                </a:cubicBezTo>
                <a:cubicBezTo>
                  <a:pt x="4980560" y="1515869"/>
                  <a:pt x="4980408" y="1530276"/>
                  <a:pt x="4986938" y="1536806"/>
                </a:cubicBezTo>
                <a:cubicBezTo>
                  <a:pt x="5004626" y="1554494"/>
                  <a:pt x="5017213" y="1553980"/>
                  <a:pt x="5040726" y="1559858"/>
                </a:cubicBezTo>
                <a:cubicBezTo>
                  <a:pt x="5126075" y="1531408"/>
                  <a:pt x="5108701" y="1553660"/>
                  <a:pt x="5079146" y="1398494"/>
                </a:cubicBezTo>
                <a:cubicBezTo>
                  <a:pt x="5077418" y="1389422"/>
                  <a:pt x="5064940" y="1385780"/>
                  <a:pt x="5056094" y="1383126"/>
                </a:cubicBezTo>
                <a:cubicBezTo>
                  <a:pt x="5038746" y="1377922"/>
                  <a:pt x="5020235" y="1378003"/>
                  <a:pt x="5002306" y="1375442"/>
                </a:cubicBezTo>
                <a:cubicBezTo>
                  <a:pt x="5004867" y="1303724"/>
                  <a:pt x="5003682" y="1231775"/>
                  <a:pt x="5009990" y="1160289"/>
                </a:cubicBezTo>
                <a:cubicBezTo>
                  <a:pt x="5011414" y="1144152"/>
                  <a:pt x="5025358" y="1114185"/>
                  <a:pt x="5025358" y="1114185"/>
                </a:cubicBezTo>
                <a:cubicBezTo>
                  <a:pt x="5027919" y="1093694"/>
                  <a:pt x="5024655" y="1071583"/>
                  <a:pt x="5033042" y="1052712"/>
                </a:cubicBezTo>
                <a:cubicBezTo>
                  <a:pt x="5036332" y="1045310"/>
                  <a:pt x="5048306" y="1047253"/>
                  <a:pt x="5056094" y="1045028"/>
                </a:cubicBezTo>
                <a:cubicBezTo>
                  <a:pt x="5066248" y="1042127"/>
                  <a:pt x="5076585" y="1039905"/>
                  <a:pt x="5086830" y="1037344"/>
                </a:cubicBezTo>
                <a:cubicBezTo>
                  <a:pt x="5109882" y="1039905"/>
                  <a:pt x="5133243" y="1040479"/>
                  <a:pt x="5155987" y="1045028"/>
                </a:cubicBezTo>
                <a:cubicBezTo>
                  <a:pt x="5171872" y="1048205"/>
                  <a:pt x="5186017" y="1058387"/>
                  <a:pt x="5202091" y="1060396"/>
                </a:cubicBezTo>
                <a:lnTo>
                  <a:pt x="5263563" y="1068080"/>
                </a:lnTo>
                <a:cubicBezTo>
                  <a:pt x="5455241" y="1058953"/>
                  <a:pt x="5444378" y="1113379"/>
                  <a:pt x="5417244" y="914400"/>
                </a:cubicBezTo>
                <a:cubicBezTo>
                  <a:pt x="5415996" y="905250"/>
                  <a:pt x="5406999" y="899032"/>
                  <a:pt x="5401876" y="891348"/>
                </a:cubicBezTo>
                <a:cubicBezTo>
                  <a:pt x="5399315" y="883664"/>
                  <a:pt x="5394192" y="876395"/>
                  <a:pt x="5394192" y="868295"/>
                </a:cubicBezTo>
                <a:cubicBezTo>
                  <a:pt x="5394192" y="832977"/>
                  <a:pt x="5400097" y="819843"/>
                  <a:pt x="5409560" y="791455"/>
                </a:cubicBezTo>
                <a:cubicBezTo>
                  <a:pt x="5412121" y="773526"/>
                  <a:pt x="5413171" y="755315"/>
                  <a:pt x="5417244" y="737667"/>
                </a:cubicBezTo>
                <a:cubicBezTo>
                  <a:pt x="5435616" y="658055"/>
                  <a:pt x="5435017" y="691391"/>
                  <a:pt x="5540188" y="683879"/>
                </a:cubicBezTo>
                <a:cubicBezTo>
                  <a:pt x="5547872" y="681318"/>
                  <a:pt x="5555264" y="677603"/>
                  <a:pt x="5563240" y="676195"/>
                </a:cubicBezTo>
                <a:cubicBezTo>
                  <a:pt x="5598912" y="669900"/>
                  <a:pt x="5670817" y="660827"/>
                  <a:pt x="5670817" y="660827"/>
                </a:cubicBezTo>
                <a:cubicBezTo>
                  <a:pt x="5714067" y="617574"/>
                  <a:pt x="5642224" y="683021"/>
                  <a:pt x="5755341" y="637774"/>
                </a:cubicBezTo>
                <a:cubicBezTo>
                  <a:pt x="5762861" y="634766"/>
                  <a:pt x="5758532" y="621461"/>
                  <a:pt x="5763025" y="614722"/>
                </a:cubicBezTo>
                <a:cubicBezTo>
                  <a:pt x="5778670" y="591255"/>
                  <a:pt x="5788880" y="592501"/>
                  <a:pt x="5809129" y="576302"/>
                </a:cubicBezTo>
                <a:cubicBezTo>
                  <a:pt x="5839265" y="552194"/>
                  <a:pt x="5807519" y="566594"/>
                  <a:pt x="5847550" y="553250"/>
                </a:cubicBezTo>
                <a:cubicBezTo>
                  <a:pt x="5919268" y="555811"/>
                  <a:pt x="5991079" y="556458"/>
                  <a:pt x="6062703" y="560934"/>
                </a:cubicBezTo>
                <a:cubicBezTo>
                  <a:pt x="6090481" y="562670"/>
                  <a:pt x="6091716" y="571347"/>
                  <a:pt x="6116491" y="576302"/>
                </a:cubicBezTo>
                <a:cubicBezTo>
                  <a:pt x="6147046" y="582413"/>
                  <a:pt x="6178469" y="584113"/>
                  <a:pt x="6208699" y="591670"/>
                </a:cubicBezTo>
                <a:cubicBezTo>
                  <a:pt x="6244342" y="600581"/>
                  <a:pt x="6258536" y="605439"/>
                  <a:pt x="6300908" y="607038"/>
                </a:cubicBezTo>
                <a:cubicBezTo>
                  <a:pt x="6416115" y="611385"/>
                  <a:pt x="6531429" y="612161"/>
                  <a:pt x="6646689" y="614722"/>
                </a:cubicBezTo>
                <a:cubicBezTo>
                  <a:pt x="6654373" y="617283"/>
                  <a:pt x="6661953" y="620181"/>
                  <a:pt x="6669741" y="622406"/>
                </a:cubicBezTo>
                <a:cubicBezTo>
                  <a:pt x="6679895" y="625307"/>
                  <a:pt x="6690362" y="627055"/>
                  <a:pt x="6700477" y="630090"/>
                </a:cubicBezTo>
                <a:cubicBezTo>
                  <a:pt x="6739678" y="641850"/>
                  <a:pt x="6741898" y="646058"/>
                  <a:pt x="6777318" y="653142"/>
                </a:cubicBezTo>
                <a:cubicBezTo>
                  <a:pt x="6779830" y="653644"/>
                  <a:pt x="6782441" y="653142"/>
                  <a:pt x="6785002" y="653142"/>
                </a:cubicBezTo>
              </a:path>
            </a:pathLst>
          </a:cu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23"/>
          <p:cNvGrpSpPr/>
          <p:nvPr/>
        </p:nvGrpSpPr>
        <p:grpSpPr>
          <a:xfrm rot="235747">
            <a:off x="2138147" y="2456514"/>
            <a:ext cx="2354028" cy="504901"/>
            <a:chOff x="858837" y="3568700"/>
            <a:chExt cx="1970088" cy="458788"/>
          </a:xfrm>
        </p:grpSpPr>
        <p:sp>
          <p:nvSpPr>
            <p:cNvPr id="11" name="Freeform 10"/>
            <p:cNvSpPr/>
            <p:nvPr/>
          </p:nvSpPr>
          <p:spPr>
            <a:xfrm>
              <a:off x="2141538" y="3568700"/>
              <a:ext cx="687387" cy="177800"/>
            </a:xfrm>
            <a:custGeom>
              <a:avLst/>
              <a:gdLst>
                <a:gd name="connsiteX0" fmla="*/ 68262 w 687387"/>
                <a:gd name="connsiteY0" fmla="*/ 22225 h 177800"/>
                <a:gd name="connsiteX1" fmla="*/ 611187 w 687387"/>
                <a:gd name="connsiteY1" fmla="*/ 22225 h 177800"/>
                <a:gd name="connsiteX2" fmla="*/ 525462 w 687387"/>
                <a:gd name="connsiteY2" fmla="*/ 155575 h 177800"/>
                <a:gd name="connsiteX3" fmla="*/ 354012 w 687387"/>
                <a:gd name="connsiteY3" fmla="*/ 155575 h 177800"/>
                <a:gd name="connsiteX4" fmla="*/ 201612 w 687387"/>
                <a:gd name="connsiteY4" fmla="*/ 136525 h 177800"/>
                <a:gd name="connsiteX5" fmla="*/ 201612 w 687387"/>
                <a:gd name="connsiteY5" fmla="*/ 69850 h 177800"/>
                <a:gd name="connsiteX6" fmla="*/ 68262 w 687387"/>
                <a:gd name="connsiteY6" fmla="*/ 22225 h 17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387" h="177800">
                  <a:moveTo>
                    <a:pt x="68262" y="22225"/>
                  </a:moveTo>
                  <a:cubicBezTo>
                    <a:pt x="136525" y="14288"/>
                    <a:pt x="534987" y="0"/>
                    <a:pt x="611187" y="22225"/>
                  </a:cubicBezTo>
                  <a:cubicBezTo>
                    <a:pt x="687387" y="44450"/>
                    <a:pt x="568324" y="133350"/>
                    <a:pt x="525462" y="155575"/>
                  </a:cubicBezTo>
                  <a:cubicBezTo>
                    <a:pt x="482600" y="177800"/>
                    <a:pt x="407987" y="158750"/>
                    <a:pt x="354012" y="155575"/>
                  </a:cubicBezTo>
                  <a:cubicBezTo>
                    <a:pt x="300037" y="152400"/>
                    <a:pt x="227012" y="150812"/>
                    <a:pt x="201612" y="136525"/>
                  </a:cubicBezTo>
                  <a:cubicBezTo>
                    <a:pt x="176212" y="122238"/>
                    <a:pt x="222249" y="82550"/>
                    <a:pt x="201612" y="69850"/>
                  </a:cubicBezTo>
                  <a:cubicBezTo>
                    <a:pt x="180975" y="57150"/>
                    <a:pt x="0" y="30163"/>
                    <a:pt x="68262" y="2222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858837" y="3638550"/>
              <a:ext cx="444500" cy="388938"/>
            </a:xfrm>
            <a:custGeom>
              <a:avLst/>
              <a:gdLst>
                <a:gd name="connsiteX0" fmla="*/ 407988 w 444500"/>
                <a:gd name="connsiteY0" fmla="*/ 9525 h 388938"/>
                <a:gd name="connsiteX1" fmla="*/ 246063 w 444500"/>
                <a:gd name="connsiteY1" fmla="*/ 285750 h 388938"/>
                <a:gd name="connsiteX2" fmla="*/ 26988 w 444500"/>
                <a:gd name="connsiteY2" fmla="*/ 342900 h 388938"/>
                <a:gd name="connsiteX3" fmla="*/ 407988 w 444500"/>
                <a:gd name="connsiteY3" fmla="*/ 9525 h 38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" h="388938">
                  <a:moveTo>
                    <a:pt x="407988" y="9525"/>
                  </a:moveTo>
                  <a:cubicBezTo>
                    <a:pt x="444500" y="0"/>
                    <a:pt x="309563" y="230188"/>
                    <a:pt x="246063" y="285750"/>
                  </a:cubicBezTo>
                  <a:cubicBezTo>
                    <a:pt x="182563" y="341312"/>
                    <a:pt x="0" y="388938"/>
                    <a:pt x="26988" y="342900"/>
                  </a:cubicBezTo>
                  <a:cubicBezTo>
                    <a:pt x="53976" y="296862"/>
                    <a:pt x="371476" y="19050"/>
                    <a:pt x="407988" y="952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2276187" y="2546211"/>
            <a:ext cx="1697539" cy="578395"/>
            <a:chOff x="2370081" y="3693167"/>
            <a:chExt cx="1697539" cy="578395"/>
          </a:xfrm>
        </p:grpSpPr>
        <p:sp>
          <p:nvSpPr>
            <p:cNvPr id="14" name="Freeform 13"/>
            <p:cNvSpPr/>
            <p:nvPr/>
          </p:nvSpPr>
          <p:spPr>
            <a:xfrm rot="235747">
              <a:off x="2642567" y="3693167"/>
              <a:ext cx="1425053" cy="578395"/>
            </a:xfrm>
            <a:custGeom>
              <a:avLst/>
              <a:gdLst>
                <a:gd name="connsiteX0" fmla="*/ 88900 w 1227137"/>
                <a:gd name="connsiteY0" fmla="*/ 220663 h 481013"/>
                <a:gd name="connsiteX1" fmla="*/ 384175 w 1227137"/>
                <a:gd name="connsiteY1" fmla="*/ 87313 h 481013"/>
                <a:gd name="connsiteX2" fmla="*/ 717550 w 1227137"/>
                <a:gd name="connsiteY2" fmla="*/ 11113 h 481013"/>
                <a:gd name="connsiteX3" fmla="*/ 1012825 w 1227137"/>
                <a:gd name="connsiteY3" fmla="*/ 20638 h 481013"/>
                <a:gd name="connsiteX4" fmla="*/ 1203325 w 1227137"/>
                <a:gd name="connsiteY4" fmla="*/ 87313 h 481013"/>
                <a:gd name="connsiteX5" fmla="*/ 1155700 w 1227137"/>
                <a:gd name="connsiteY5" fmla="*/ 211138 h 481013"/>
                <a:gd name="connsiteX6" fmla="*/ 917575 w 1227137"/>
                <a:gd name="connsiteY6" fmla="*/ 354013 h 481013"/>
                <a:gd name="connsiteX7" fmla="*/ 603250 w 1227137"/>
                <a:gd name="connsiteY7" fmla="*/ 449263 h 481013"/>
                <a:gd name="connsiteX8" fmla="*/ 336550 w 1227137"/>
                <a:gd name="connsiteY8" fmla="*/ 477838 h 481013"/>
                <a:gd name="connsiteX9" fmla="*/ 98425 w 1227137"/>
                <a:gd name="connsiteY9" fmla="*/ 430213 h 481013"/>
                <a:gd name="connsiteX10" fmla="*/ 3175 w 1227137"/>
                <a:gd name="connsiteY10" fmla="*/ 354013 h 481013"/>
                <a:gd name="connsiteX11" fmla="*/ 88900 w 1227137"/>
                <a:gd name="connsiteY11" fmla="*/ 220663 h 48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7137" h="481013">
                  <a:moveTo>
                    <a:pt x="88900" y="220663"/>
                  </a:moveTo>
                  <a:cubicBezTo>
                    <a:pt x="152400" y="176213"/>
                    <a:pt x="279400" y="122238"/>
                    <a:pt x="384175" y="87313"/>
                  </a:cubicBezTo>
                  <a:cubicBezTo>
                    <a:pt x="488950" y="52388"/>
                    <a:pt x="612775" y="22226"/>
                    <a:pt x="717550" y="11113"/>
                  </a:cubicBezTo>
                  <a:cubicBezTo>
                    <a:pt x="822325" y="0"/>
                    <a:pt x="931862" y="7938"/>
                    <a:pt x="1012825" y="20638"/>
                  </a:cubicBezTo>
                  <a:cubicBezTo>
                    <a:pt x="1093788" y="33338"/>
                    <a:pt x="1179513" y="55563"/>
                    <a:pt x="1203325" y="87313"/>
                  </a:cubicBezTo>
                  <a:cubicBezTo>
                    <a:pt x="1227137" y="119063"/>
                    <a:pt x="1203325" y="166688"/>
                    <a:pt x="1155700" y="211138"/>
                  </a:cubicBezTo>
                  <a:cubicBezTo>
                    <a:pt x="1108075" y="255588"/>
                    <a:pt x="1009650" y="314326"/>
                    <a:pt x="917575" y="354013"/>
                  </a:cubicBezTo>
                  <a:cubicBezTo>
                    <a:pt x="825500" y="393701"/>
                    <a:pt x="700087" y="428626"/>
                    <a:pt x="603250" y="449263"/>
                  </a:cubicBezTo>
                  <a:cubicBezTo>
                    <a:pt x="506413" y="469900"/>
                    <a:pt x="420687" y="481013"/>
                    <a:pt x="336550" y="477838"/>
                  </a:cubicBezTo>
                  <a:cubicBezTo>
                    <a:pt x="252413" y="474663"/>
                    <a:pt x="153988" y="450851"/>
                    <a:pt x="98425" y="430213"/>
                  </a:cubicBezTo>
                  <a:cubicBezTo>
                    <a:pt x="42863" y="409576"/>
                    <a:pt x="6350" y="388938"/>
                    <a:pt x="3175" y="354013"/>
                  </a:cubicBezTo>
                  <a:cubicBezTo>
                    <a:pt x="0" y="319088"/>
                    <a:pt x="25400" y="265113"/>
                    <a:pt x="88900" y="220663"/>
                  </a:cubicBez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/>
            <p:cNvSpPr/>
            <p:nvPr/>
          </p:nvSpPr>
          <p:spPr>
            <a:xfrm rot="10234702" flipV="1">
              <a:off x="2370081" y="3715537"/>
              <a:ext cx="1298241" cy="542588"/>
            </a:xfrm>
            <a:prstGeom prst="arc">
              <a:avLst>
                <a:gd name="adj1" fmla="val 12324769"/>
                <a:gd name="adj2" fmla="val 20619736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/>
          <p:cNvSpPr/>
          <p:nvPr/>
        </p:nvSpPr>
        <p:spPr>
          <a:xfrm flipV="1">
            <a:off x="2267630" y="2707723"/>
            <a:ext cx="144016" cy="4571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>
                <a:solidFill>
                  <a:srgbClr val="FFC000"/>
                </a:solidFill>
              </a:ln>
              <a:noFill/>
            </a:endParaRPr>
          </a:p>
        </p:txBody>
      </p:sp>
      <p:sp>
        <p:nvSpPr>
          <p:cNvPr id="17" name="Freeform 16"/>
          <p:cNvSpPr/>
          <p:nvPr/>
        </p:nvSpPr>
        <p:spPr>
          <a:xfrm rot="235747">
            <a:off x="2551418" y="1869761"/>
            <a:ext cx="5808245" cy="2177091"/>
          </a:xfrm>
          <a:custGeom>
            <a:avLst/>
            <a:gdLst>
              <a:gd name="connsiteX0" fmla="*/ 2957512 w 4860925"/>
              <a:gd name="connsiteY0" fmla="*/ 4762 h 1835150"/>
              <a:gd name="connsiteX1" fmla="*/ 3643312 w 4860925"/>
              <a:gd name="connsiteY1" fmla="*/ 42862 h 1835150"/>
              <a:gd name="connsiteX2" fmla="*/ 4110037 w 4860925"/>
              <a:gd name="connsiteY2" fmla="*/ 128587 h 1835150"/>
              <a:gd name="connsiteX3" fmla="*/ 4624387 w 4860925"/>
              <a:gd name="connsiteY3" fmla="*/ 328612 h 1835150"/>
              <a:gd name="connsiteX4" fmla="*/ 4824412 w 4860925"/>
              <a:gd name="connsiteY4" fmla="*/ 614362 h 1835150"/>
              <a:gd name="connsiteX5" fmla="*/ 4814887 w 4860925"/>
              <a:gd name="connsiteY5" fmla="*/ 957262 h 1835150"/>
              <a:gd name="connsiteX6" fmla="*/ 4548187 w 4860925"/>
              <a:gd name="connsiteY6" fmla="*/ 1290637 h 1835150"/>
              <a:gd name="connsiteX7" fmla="*/ 3957637 w 4860925"/>
              <a:gd name="connsiteY7" fmla="*/ 1547812 h 1835150"/>
              <a:gd name="connsiteX8" fmla="*/ 3300412 w 4860925"/>
              <a:gd name="connsiteY8" fmla="*/ 1681162 h 1835150"/>
              <a:gd name="connsiteX9" fmla="*/ 2386012 w 4860925"/>
              <a:gd name="connsiteY9" fmla="*/ 1795462 h 1835150"/>
              <a:gd name="connsiteX10" fmla="*/ 1652587 w 4860925"/>
              <a:gd name="connsiteY10" fmla="*/ 1824037 h 1835150"/>
              <a:gd name="connsiteX11" fmla="*/ 919162 w 4860925"/>
              <a:gd name="connsiteY11" fmla="*/ 1728787 h 1835150"/>
              <a:gd name="connsiteX12" fmla="*/ 404812 w 4860925"/>
              <a:gd name="connsiteY12" fmla="*/ 1566862 h 1835150"/>
              <a:gd name="connsiteX13" fmla="*/ 80962 w 4860925"/>
              <a:gd name="connsiteY13" fmla="*/ 1309687 h 1835150"/>
              <a:gd name="connsiteX14" fmla="*/ 33337 w 4860925"/>
              <a:gd name="connsiteY14" fmla="*/ 957262 h 1835150"/>
              <a:gd name="connsiteX15" fmla="*/ 280987 w 4860925"/>
              <a:gd name="connsiteY15" fmla="*/ 671512 h 1835150"/>
              <a:gd name="connsiteX16" fmla="*/ 728662 w 4860925"/>
              <a:gd name="connsiteY16" fmla="*/ 414337 h 1835150"/>
              <a:gd name="connsiteX17" fmla="*/ 1404937 w 4860925"/>
              <a:gd name="connsiteY17" fmla="*/ 195262 h 1835150"/>
              <a:gd name="connsiteX18" fmla="*/ 2062162 w 4860925"/>
              <a:gd name="connsiteY18" fmla="*/ 80962 h 1835150"/>
              <a:gd name="connsiteX19" fmla="*/ 2700337 w 4860925"/>
              <a:gd name="connsiteY19" fmla="*/ 14287 h 1835150"/>
              <a:gd name="connsiteX20" fmla="*/ 2957512 w 4860925"/>
              <a:gd name="connsiteY20" fmla="*/ 4762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0925" h="1835150">
                <a:moveTo>
                  <a:pt x="2957512" y="4762"/>
                </a:moveTo>
                <a:cubicBezTo>
                  <a:pt x="3114674" y="9524"/>
                  <a:pt x="3451225" y="22225"/>
                  <a:pt x="3643312" y="42862"/>
                </a:cubicBezTo>
                <a:cubicBezTo>
                  <a:pt x="3835400" y="63500"/>
                  <a:pt x="3946525" y="80962"/>
                  <a:pt x="4110037" y="128587"/>
                </a:cubicBezTo>
                <a:cubicBezTo>
                  <a:pt x="4273550" y="176212"/>
                  <a:pt x="4505325" y="247650"/>
                  <a:pt x="4624387" y="328612"/>
                </a:cubicBezTo>
                <a:cubicBezTo>
                  <a:pt x="4743449" y="409574"/>
                  <a:pt x="4792662" y="509587"/>
                  <a:pt x="4824412" y="614362"/>
                </a:cubicBezTo>
                <a:cubicBezTo>
                  <a:pt x="4856162" y="719137"/>
                  <a:pt x="4860925" y="844550"/>
                  <a:pt x="4814887" y="957262"/>
                </a:cubicBezTo>
                <a:cubicBezTo>
                  <a:pt x="4768850" y="1069975"/>
                  <a:pt x="4691062" y="1192212"/>
                  <a:pt x="4548187" y="1290637"/>
                </a:cubicBezTo>
                <a:cubicBezTo>
                  <a:pt x="4405312" y="1389062"/>
                  <a:pt x="4165599" y="1482725"/>
                  <a:pt x="3957637" y="1547812"/>
                </a:cubicBezTo>
                <a:cubicBezTo>
                  <a:pt x="3749675" y="1612899"/>
                  <a:pt x="3562349" y="1639887"/>
                  <a:pt x="3300412" y="1681162"/>
                </a:cubicBezTo>
                <a:cubicBezTo>
                  <a:pt x="3038475" y="1722437"/>
                  <a:pt x="2660650" y="1771650"/>
                  <a:pt x="2386012" y="1795462"/>
                </a:cubicBezTo>
                <a:cubicBezTo>
                  <a:pt x="2111375" y="1819275"/>
                  <a:pt x="1897062" y="1835150"/>
                  <a:pt x="1652587" y="1824037"/>
                </a:cubicBezTo>
                <a:cubicBezTo>
                  <a:pt x="1408112" y="1812925"/>
                  <a:pt x="1127124" y="1771649"/>
                  <a:pt x="919162" y="1728787"/>
                </a:cubicBezTo>
                <a:cubicBezTo>
                  <a:pt x="711200" y="1685925"/>
                  <a:pt x="544512" y="1636712"/>
                  <a:pt x="404812" y="1566862"/>
                </a:cubicBezTo>
                <a:cubicBezTo>
                  <a:pt x="265112" y="1497012"/>
                  <a:pt x="142875" y="1411287"/>
                  <a:pt x="80962" y="1309687"/>
                </a:cubicBezTo>
                <a:cubicBezTo>
                  <a:pt x="19049" y="1208087"/>
                  <a:pt x="0" y="1063624"/>
                  <a:pt x="33337" y="957262"/>
                </a:cubicBezTo>
                <a:cubicBezTo>
                  <a:pt x="66674" y="850900"/>
                  <a:pt x="165100" y="761999"/>
                  <a:pt x="280987" y="671512"/>
                </a:cubicBezTo>
                <a:cubicBezTo>
                  <a:pt x="396874" y="581025"/>
                  <a:pt x="541337" y="493712"/>
                  <a:pt x="728662" y="414337"/>
                </a:cubicBezTo>
                <a:cubicBezTo>
                  <a:pt x="915987" y="334962"/>
                  <a:pt x="1182687" y="250824"/>
                  <a:pt x="1404937" y="195262"/>
                </a:cubicBezTo>
                <a:cubicBezTo>
                  <a:pt x="1627187" y="139700"/>
                  <a:pt x="1846262" y="111124"/>
                  <a:pt x="2062162" y="80962"/>
                </a:cubicBezTo>
                <a:cubicBezTo>
                  <a:pt x="2278062" y="50800"/>
                  <a:pt x="2547937" y="26987"/>
                  <a:pt x="2700337" y="14287"/>
                </a:cubicBezTo>
                <a:cubicBezTo>
                  <a:pt x="2852737" y="1587"/>
                  <a:pt x="2800350" y="0"/>
                  <a:pt x="2957512" y="476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27"/>
          <p:cNvGrpSpPr/>
          <p:nvPr/>
        </p:nvGrpSpPr>
        <p:grpSpPr>
          <a:xfrm rot="235747">
            <a:off x="2426521" y="2217422"/>
            <a:ext cx="5804492" cy="1730752"/>
            <a:chOff x="1071538" y="3286124"/>
            <a:chExt cx="4857784" cy="1572681"/>
          </a:xfrm>
        </p:grpSpPr>
        <p:sp>
          <p:nvSpPr>
            <p:cNvPr id="19" name="Oval 18"/>
            <p:cNvSpPr/>
            <p:nvPr/>
          </p:nvSpPr>
          <p:spPr>
            <a:xfrm>
              <a:off x="1761547" y="3377477"/>
              <a:ext cx="214314" cy="7143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1071538" y="3929066"/>
              <a:ext cx="214314" cy="7143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1911141" y="4787367"/>
              <a:ext cx="214314" cy="7143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5715008" y="3286124"/>
              <a:ext cx="214314" cy="7143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4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neverjetnih</a:t>
            </a:r>
            <a:r>
              <a:rPr lang="en-US" dirty="0" smtClean="0"/>
              <a:t> </a:t>
            </a:r>
            <a:r>
              <a:rPr lang="en-US" dirty="0" err="1" smtClean="0"/>
              <a:t>energijah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AA5E-131B-5E44-9B78-36DADB8B457A}" type="datetime1">
              <a:rPr lang="en-GB" smtClean="0"/>
              <a:t>30/03/17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Andrej Gorišek: Metode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AB36-E175-3641-ADE5-80FBB33CCA8E}" type="slidenum">
              <a:rPr lang="en-US" smtClean="0"/>
              <a:t>9</a:t>
            </a:fld>
            <a:endParaRPr lang="en-US"/>
          </a:p>
        </p:txBody>
      </p:sp>
      <p:pic>
        <p:nvPicPr>
          <p:cNvPr id="8" name="ColisionATLAS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102" y="1114384"/>
            <a:ext cx="7937276" cy="43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2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5357</TotalTime>
  <Words>559</Words>
  <Application>Microsoft Macintosh PowerPoint</Application>
  <PresentationFormat>On-screen Show (4:3)</PresentationFormat>
  <Paragraphs>202</Paragraphs>
  <Slides>29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Metode v eksperimentalni fiziki osnovnih delcev</vt:lpstr>
      <vt:lpstr>Gradniki Narave</vt:lpstr>
      <vt:lpstr>Osnovni delci – Standardni model</vt:lpstr>
      <vt:lpstr>Velikosti v vesloju</vt:lpstr>
      <vt:lpstr>Kako preizkujemo osnovne deldce? </vt:lpstr>
      <vt:lpstr>Trkalnik</vt:lpstr>
      <vt:lpstr>Trk dveh protonov</vt:lpstr>
      <vt:lpstr>LHC</vt:lpstr>
      <vt:lpstr>Pri neverjetnih energijah</vt:lpstr>
      <vt:lpstr>Pri neverjetnih energijah</vt:lpstr>
      <vt:lpstr>CERNova pospeševalna veriga</vt:lpstr>
      <vt:lpstr>Kako vidimo delce?</vt:lpstr>
      <vt:lpstr>Elektron</vt:lpstr>
      <vt:lpstr>Muon</vt:lpstr>
      <vt:lpstr>Foton</vt:lpstr>
      <vt:lpstr>Neutrino</vt:lpstr>
      <vt:lpstr>Pljuski (jets)</vt:lpstr>
      <vt:lpstr>Animacija</vt:lpstr>
      <vt:lpstr>Merjenje energije</vt:lpstr>
      <vt:lpstr>Gibalna količina</vt:lpstr>
      <vt:lpstr>Masa</vt:lpstr>
      <vt:lpstr>Razpadi bozonov Z</vt:lpstr>
      <vt:lpstr>Razpadi Higgsovih bozonov</vt:lpstr>
      <vt:lpstr>Razpadi Higgsovih bozonov</vt:lpstr>
      <vt:lpstr>Ozadje</vt:lpstr>
      <vt:lpstr>Vizualizacija</vt:lpstr>
      <vt:lpstr>Vizualizacija</vt:lpstr>
      <vt:lpstr>Vizualizacija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Gorisek</dc:creator>
  <cp:lastModifiedBy>Andrej Gorisek</cp:lastModifiedBy>
  <cp:revision>42</cp:revision>
  <dcterms:created xsi:type="dcterms:W3CDTF">2016-03-17T14:44:51Z</dcterms:created>
  <dcterms:modified xsi:type="dcterms:W3CDTF">2017-03-30T17:29:16Z</dcterms:modified>
</cp:coreProperties>
</file>