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32" r:id="rId2"/>
    <p:sldId id="338" r:id="rId3"/>
    <p:sldId id="339" r:id="rId4"/>
    <p:sldId id="340" r:id="rId5"/>
  </p:sldIdLst>
  <p:sldSz cx="12192000" cy="6858000"/>
  <p:notesSz cx="6805613" cy="99441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jan" initials="B" lastIdx="1" clrIdx="0">
    <p:extLst>
      <p:ext uri="{19B8F6BF-5375-455C-9EA6-DF929625EA0E}">
        <p15:presenceInfo xmlns:p15="http://schemas.microsoft.com/office/powerpoint/2012/main" userId="Boj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B3B3"/>
    <a:srgbClr val="2E75B6"/>
    <a:srgbClr val="FFFF00"/>
    <a:srgbClr val="FF8B8B"/>
    <a:srgbClr val="5B9BD5"/>
    <a:srgbClr val="9DC3E6"/>
    <a:srgbClr val="FF656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4746" autoAdjust="0"/>
  </p:normalViewPr>
  <p:slideViewPr>
    <p:cSldViewPr snapToGrid="0">
      <p:cViewPr varScale="1">
        <p:scale>
          <a:sx n="66" d="100"/>
          <a:sy n="66" d="100"/>
        </p:scale>
        <p:origin x="5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57702-262A-4A69-89F4-FF107EA4D994}" type="datetimeFigureOut">
              <a:rPr lang="sl-SI" smtClean="0"/>
              <a:t>11. 10. 2023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B9295-F01E-4418-AE92-A44BACFDB24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13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027" y="135875"/>
            <a:ext cx="3505850" cy="1072768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523999" y="2017059"/>
            <a:ext cx="9439835" cy="1465916"/>
          </a:xfrm>
          <a:ln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524000" y="3482975"/>
            <a:ext cx="9439834" cy="676555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1524000" y="4827775"/>
            <a:ext cx="9439834" cy="1304084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6498077"/>
            <a:ext cx="3744255" cy="359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456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8C6B-E19D-4BD0-85B9-AC74E981E845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72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281-57B3-4DFF-8521-62952104D249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229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0BFA-8386-47C1-AAC9-2AEE2A57235D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011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528918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548640"/>
            <a:ext cx="12192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4117" y="735105"/>
            <a:ext cx="11757675" cy="5791819"/>
          </a:xfrm>
        </p:spPr>
        <p:txBody>
          <a:bodyPr>
            <a:normAutofit/>
          </a:bodyPr>
          <a:lstStyle>
            <a:lvl1pPr>
              <a:buClr>
                <a:srgbClr val="C00000"/>
              </a:buClr>
              <a:defRPr sz="2000"/>
            </a:lvl1pPr>
            <a:lvl2pPr>
              <a:buClr>
                <a:srgbClr val="C00000"/>
              </a:buClr>
              <a:defRPr sz="1800"/>
            </a:lvl2pPr>
            <a:lvl3pPr>
              <a:buClr>
                <a:srgbClr val="C00000"/>
              </a:buClr>
              <a:defRPr sz="1800"/>
            </a:lvl3pPr>
            <a:lvl4pPr>
              <a:buClr>
                <a:srgbClr val="C00000"/>
              </a:buClr>
              <a:defRPr sz="1600"/>
            </a:lvl4pPr>
            <a:lvl5pPr>
              <a:buClr>
                <a:srgbClr val="C00000"/>
              </a:buCl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170" y="1"/>
            <a:ext cx="428500" cy="548640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9448800" y="6624919"/>
            <a:ext cx="1905000" cy="228971"/>
          </a:xfrm>
        </p:spPr>
        <p:txBody>
          <a:bodyPr/>
          <a:lstStyle/>
          <a:p>
            <a:fld id="{C3015CAF-807B-420F-95EF-2B1C777A148E}" type="datetime8">
              <a:rPr lang="en-SI" smtClean="0"/>
              <a:t>11/10/2023 15:20</a:t>
            </a:fld>
            <a:endParaRPr lang="sl-SI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5540" y="6624919"/>
            <a:ext cx="5903260" cy="233455"/>
          </a:xfrm>
        </p:spPr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624919"/>
            <a:ext cx="838199" cy="233080"/>
          </a:xfrm>
        </p:spPr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C7F7AD-DD4A-4ACF-8D9C-EC64F52A06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233" b="18371"/>
          <a:stretch/>
        </p:blipFill>
        <p:spPr>
          <a:xfrm>
            <a:off x="7977940" y="6607"/>
            <a:ext cx="1230327" cy="4671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5A81A0-6AB7-47E8-8E5E-B007744CDF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26036" y="45892"/>
            <a:ext cx="2379127" cy="49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8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329-4B52-4F05-B053-14ABFDB9FD28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A021-2471-4036-86C7-B94AB2556D01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6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57CF-A5FE-4C18-A70F-D00EBC2E62B0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41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905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6571129"/>
            <a:ext cx="3720352" cy="2868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640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905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9448800" y="6624919"/>
            <a:ext cx="1905000" cy="228971"/>
          </a:xfrm>
        </p:spPr>
        <p:txBody>
          <a:bodyPr/>
          <a:lstStyle/>
          <a:p>
            <a:fld id="{E7F3D366-104B-4299-81F1-4F96BAB6895B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5540" y="6624919"/>
            <a:ext cx="5903260" cy="233455"/>
          </a:xfrm>
        </p:spPr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53800" y="6624919"/>
            <a:ext cx="838199" cy="233080"/>
          </a:xfrm>
        </p:spPr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53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2812-2285-4DFD-B018-F6C0AE363A7A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74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AAA60-14A4-499A-B7E2-BD68C459F6CD}" type="datetime8">
              <a:rPr lang="en-SI" smtClean="0"/>
              <a:t>11/10/2023 15:20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63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624919"/>
            <a:ext cx="1905000" cy="228971"/>
          </a:xfrm>
          <a:prstGeom prst="rect">
            <a:avLst/>
          </a:prstGeom>
          <a:solidFill>
            <a:srgbClr val="E7E6E6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fld id="{76708020-EF2D-4E66-B44D-FB5D6D43700B}" type="datetime8">
              <a:rPr lang="en-SI" smtClean="0"/>
              <a:t>11/10/2023 15:20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5540" y="6624919"/>
            <a:ext cx="5903260" cy="233455"/>
          </a:xfrm>
          <a:prstGeom prst="rect">
            <a:avLst/>
          </a:prstGeom>
          <a:solidFill>
            <a:srgbClr val="E7E6E6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QC/IT at JSI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624919"/>
            <a:ext cx="838199" cy="233080"/>
          </a:xfrm>
          <a:prstGeom prst="rect">
            <a:avLst/>
          </a:prstGeom>
          <a:solidFill>
            <a:srgbClr val="E7E6E6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5F5A13-7CE5-40AC-B0CE-891E93987F96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624919"/>
            <a:ext cx="3545540" cy="2330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Bojan Hiti (IJS)</a:t>
            </a:r>
            <a:endParaRPr lang="en-GB" sz="12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1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um1xUsOMzj5rGVuCReQqf53B1h4MXAHaCTQQISyXkPY/edit?invite=CNeZ2J8O#gid=0" TargetMode="External"/><Relationship Id="rId2" Type="http://schemas.openxmlformats.org/officeDocument/2006/relationships/hyperlink" Target="https://gitlab.com/bhiti/f9-hgtd-qc-analys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5524B7-BDF9-4602-8ACA-9F51ACA8AC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HGTD preproduction</a:t>
            </a:r>
            <a:endParaRPr lang="en-S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A79F17-0724-4B06-BDB7-2AD9B1251D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IJS internal HGTD meeting, 11 October 2023</a:t>
            </a:r>
            <a:endParaRPr lang="en-SI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878AB7-AEEE-43E9-919A-7C11846207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Bojan </a:t>
            </a:r>
            <a:r>
              <a:rPr lang="en-US" dirty="0" err="1"/>
              <a:t>Hiti</a:t>
            </a:r>
            <a:endParaRPr lang="en-S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C90DE2-6CC0-4EFC-8D24-33A1C5D69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66"/>
            <a:ext cx="2724150" cy="14287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85540E-BFAE-4520-B3F4-4B189E2EB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814" y="212059"/>
            <a:ext cx="4578585" cy="95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5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5EBA7-3E7F-4E60-B4BF-36781219D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Tests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55C0F-495A-474D-BDDA-A629038E0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Gitlab repository with scripts for Irradiation Test analysis</a:t>
            </a:r>
          </a:p>
          <a:p>
            <a:pPr lvl="1"/>
            <a:r>
              <a:rPr lang="en-US" dirty="0">
                <a:hlinkClick r:id="rId2"/>
              </a:rPr>
              <a:t>https://gitlab.com/bhiti/f9-hgtd-qc-analysis</a:t>
            </a:r>
            <a:endParaRPr lang="en-US" dirty="0"/>
          </a:p>
          <a:p>
            <a:pPr lvl="1"/>
            <a:r>
              <a:rPr lang="en-US" dirty="0"/>
              <a:t>Currently only TCT analysis, will be expanded with other activities (QCTS testing, flex tail testing)</a:t>
            </a:r>
          </a:p>
          <a:p>
            <a:pPr lvl="1"/>
            <a:r>
              <a:rPr lang="en-US" dirty="0"/>
              <a:t>A more central repository (not my private) would be more sensible</a:t>
            </a:r>
          </a:p>
          <a:p>
            <a:pPr lvl="2"/>
            <a:r>
              <a:rPr lang="en-US" dirty="0"/>
              <a:t>Suggest a “F9-software” repo with one subdirectory “F9-HGTD-production”</a:t>
            </a:r>
          </a:p>
          <a:p>
            <a:r>
              <a:rPr lang="en-US" dirty="0"/>
              <a:t>Irradiation tests are now ongoing – </a:t>
            </a:r>
            <a:r>
              <a:rPr lang="en-US" dirty="0">
                <a:solidFill>
                  <a:srgbClr val="C00000"/>
                </a:solidFill>
              </a:rPr>
              <a:t>GOOD BOOKKEEPING &amp; ORGANIZATION </a:t>
            </a:r>
            <a:r>
              <a:rPr lang="en-US" dirty="0"/>
              <a:t>is essential !</a:t>
            </a:r>
          </a:p>
          <a:p>
            <a:pPr lvl="1"/>
            <a:r>
              <a:rPr lang="en-US" dirty="0"/>
              <a:t>Internal F9 spreadsheet with IT TCT summary</a:t>
            </a:r>
          </a:p>
          <a:p>
            <a:pPr lvl="2"/>
            <a:r>
              <a:rPr lang="en-US" dirty="0">
                <a:hlinkClick r:id="rId3"/>
              </a:rPr>
              <a:t>https://docs.google.com/spreadsheets/d/1um1xUsOMzj5rGVuCReQqf53B1h4MXAHaCTQQISyXkPY/edit?invite=CNeZ2J8O#gid=0</a:t>
            </a:r>
            <a:endParaRPr lang="en-US" dirty="0"/>
          </a:p>
          <a:p>
            <a:pPr lvl="2"/>
            <a:r>
              <a:rPr lang="en-US" dirty="0"/>
              <a:t>Screenshot on next slide</a:t>
            </a:r>
          </a:p>
          <a:p>
            <a:pPr lvl="2"/>
            <a:r>
              <a:rPr lang="en-US" dirty="0"/>
              <a:t>Should also be used for IV-CV summary?</a:t>
            </a:r>
          </a:p>
          <a:p>
            <a:pPr lvl="1"/>
            <a:r>
              <a:rPr lang="en-US" dirty="0"/>
              <a:t>Uploading to HGTD database needs to be started</a:t>
            </a:r>
          </a:p>
          <a:p>
            <a:pPr lvl="2"/>
            <a:r>
              <a:rPr lang="en-US" dirty="0"/>
              <a:t>Need to prepare an example file for Marco </a:t>
            </a:r>
            <a:r>
              <a:rPr lang="en-US" dirty="0" err="1"/>
              <a:t>Leite</a:t>
            </a:r>
            <a:r>
              <a:rPr lang="en-US" dirty="0"/>
              <a:t> – </a:t>
            </a:r>
            <a:r>
              <a:rPr lang="en-US" i="1" dirty="0"/>
              <a:t>name of the person here</a:t>
            </a:r>
          </a:p>
          <a:p>
            <a:pPr lvl="1"/>
            <a:r>
              <a:rPr lang="en-US" dirty="0"/>
              <a:t>Organized storage of samples in the freezer</a:t>
            </a:r>
          </a:p>
          <a:p>
            <a:pPr lvl="2"/>
            <a:r>
              <a:rPr lang="en-US" dirty="0"/>
              <a:t>Currently using plastic boxes, preparing a bigger case for tested samples</a:t>
            </a:r>
          </a:p>
          <a:p>
            <a:pPr lvl="1"/>
            <a:r>
              <a:rPr lang="en-US" dirty="0"/>
              <a:t>When mounting samples make sure </a:t>
            </a:r>
            <a:r>
              <a:rPr lang="en-US" dirty="0">
                <a:solidFill>
                  <a:srgbClr val="C00000"/>
                </a:solidFill>
              </a:rPr>
              <a:t>sample name is written on its board/box</a:t>
            </a:r>
            <a:r>
              <a:rPr lang="en-US" dirty="0"/>
              <a:t>, otherwise risking mix-up</a:t>
            </a:r>
          </a:p>
          <a:p>
            <a:r>
              <a:rPr lang="en-US" dirty="0"/>
              <a:t>Should we have a repository with “f9 approved plots” for quick accessing for presentations ?</a:t>
            </a:r>
            <a:endParaRPr lang="en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9FD95-CEC2-4933-9775-BDCEE0E1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40FC-3F1E-47F4-8F1E-B9E0CE834799}" type="datetime8">
              <a:rPr lang="en-SI" smtClean="0"/>
              <a:t>11/10/2023 15:20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7AEC8-81AC-4DB5-B8B4-5D9A7A06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5ABEC-8F8C-4952-9B51-2A27250B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717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4E06-1F1D-4DD0-BD0F-7B5E3E2B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F9 internal </a:t>
            </a:r>
            <a:r>
              <a:rPr lang="en-US" dirty="0" err="1"/>
              <a:t>spreedsheet</a:t>
            </a:r>
            <a:endParaRPr lang="en-SI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52FC6A0-2FEB-4759-BA9E-56DA1A7E6E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894" y="2455802"/>
            <a:ext cx="11646499" cy="2349621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550D0-E66B-44A0-81DF-8F85E1452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AA5A-7544-4F4B-B7E5-5453164103FB}" type="datetime8">
              <a:rPr lang="en-SI" smtClean="0"/>
              <a:t>11/10/2023 15:20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451DC-2989-4CFB-AE8A-A4EA6035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46C93-E405-4614-B339-7AF693915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697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2E14-BB0C-4202-89C0-9E62EB8B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HGTD database TCT fields proposal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32A78-95D3-43E1-BEA5-C0630CC12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following data to enter into official HGTD database for TCT IT</a:t>
            </a:r>
          </a:p>
          <a:p>
            <a:pPr lvl="1"/>
            <a:r>
              <a:rPr lang="en-US" dirty="0"/>
              <a:t>Wafer</a:t>
            </a:r>
          </a:p>
          <a:p>
            <a:pPr lvl="1"/>
            <a:r>
              <a:rPr lang="en-US" dirty="0"/>
              <a:t>Reticle</a:t>
            </a:r>
          </a:p>
          <a:p>
            <a:pPr lvl="1"/>
            <a:r>
              <a:rPr lang="en-US" dirty="0"/>
              <a:t>Fluence</a:t>
            </a:r>
          </a:p>
          <a:p>
            <a:pPr lvl="1"/>
            <a:r>
              <a:rPr lang="en-US" dirty="0"/>
              <a:t>Temperature</a:t>
            </a:r>
          </a:p>
          <a:p>
            <a:pPr lvl="1"/>
            <a:r>
              <a:rPr lang="en-US" dirty="0" err="1"/>
              <a:t>Vgl</a:t>
            </a:r>
            <a:endParaRPr lang="en-US" dirty="0"/>
          </a:p>
          <a:p>
            <a:pPr lvl="1"/>
            <a:r>
              <a:rPr lang="en-US" dirty="0" err="1"/>
              <a:t>Vfd</a:t>
            </a:r>
            <a:endParaRPr lang="en-US" dirty="0"/>
          </a:p>
          <a:p>
            <a:pPr lvl="1"/>
            <a:r>
              <a:rPr lang="en-US" dirty="0"/>
              <a:t>I leak at 100 V</a:t>
            </a:r>
          </a:p>
          <a:p>
            <a:pPr lvl="1"/>
            <a:r>
              <a:rPr lang="en-US"/>
              <a:t>Gain at 100 V (?)</a:t>
            </a:r>
            <a:endParaRPr lang="en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0E47C-B867-4F85-B805-7847200B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5CAF-807B-420F-95EF-2B1C777A148E}" type="datetime8">
              <a:rPr lang="en-SI" smtClean="0"/>
              <a:t>11/10/2023 15:20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2525B-5876-4B9C-AC34-8C2CC024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QC/IT at JSI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72AFA-3838-4620-BB90-A6F966E2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F5A13-7CE5-40AC-B0CE-891E93987F96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8417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87665</TotalTime>
  <Words>264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Irradiation Tests</vt:lpstr>
      <vt:lpstr>F9 internal spreedsheet</vt:lpstr>
      <vt:lpstr>HGTD database TCT fields 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</dc:creator>
  <cp:lastModifiedBy>Bojan</cp:lastModifiedBy>
  <cp:revision>1200</cp:revision>
  <cp:lastPrinted>2018-09-03T11:44:39Z</cp:lastPrinted>
  <dcterms:created xsi:type="dcterms:W3CDTF">2017-11-14T08:43:15Z</dcterms:created>
  <dcterms:modified xsi:type="dcterms:W3CDTF">2023-10-11T13:22:12Z</dcterms:modified>
</cp:coreProperties>
</file>