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aven Pro" charset="0"/>
      <p:regular r:id="rId12"/>
      <p:bold r:id="rId13"/>
    </p:embeddedFont>
    <p:embeddedFont>
      <p:font typeface="Nunito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682" y="-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407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b346afea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8b346afea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8b346afea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8b346afea9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b346afea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b346afea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b346afea9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8b346afea9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b346afea9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8b346afea9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b346afea9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b346afea9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8b346afea9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8b346afea9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8b346afea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8b346afea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140150" y="449800"/>
            <a:ext cx="57093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IHEP preproduction sensors- irradiation test results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Weekly report 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140150" y="2719025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Iskra Velkovska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100025" y="255675"/>
            <a:ext cx="7742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 method: scanning TCT between two LGADs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Parameters: V</a:t>
            </a:r>
            <a:r>
              <a:rPr lang="en-GB" sz="1800"/>
              <a:t>gl </a:t>
            </a:r>
            <a:r>
              <a:rPr lang="en-GB"/>
              <a:t>, V</a:t>
            </a:r>
            <a:r>
              <a:rPr lang="en-GB" sz="1750"/>
              <a:t>fd</a:t>
            </a:r>
            <a:r>
              <a:rPr lang="en-GB"/>
              <a:t> , Gain, I</a:t>
            </a:r>
            <a:r>
              <a:rPr lang="en-GB" sz="1800"/>
              <a:t>leak…</a:t>
            </a:r>
            <a:endParaRPr sz="1800"/>
          </a:p>
        </p:txBody>
      </p:sp>
      <p:pic>
        <p:nvPicPr>
          <p:cNvPr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625" y="2251200"/>
            <a:ext cx="7258050" cy="2190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14"/>
          <p:cNvCxnSpPr/>
          <p:nvPr/>
        </p:nvCxnSpPr>
        <p:spPr>
          <a:xfrm>
            <a:off x="2726050" y="2271150"/>
            <a:ext cx="411600" cy="108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" name="Google Shape;286;p14"/>
          <p:cNvSpPr txBox="1"/>
          <p:nvPr/>
        </p:nvSpPr>
        <p:spPr>
          <a:xfrm>
            <a:off x="2194550" y="1893950"/>
            <a:ext cx="8400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LGAD1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7" name="Google Shape;287;p14"/>
          <p:cNvCxnSpPr/>
          <p:nvPr/>
        </p:nvCxnSpPr>
        <p:spPr>
          <a:xfrm flipH="1">
            <a:off x="6204475" y="2202550"/>
            <a:ext cx="379200" cy="114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" name="Google Shape;288;p14"/>
          <p:cNvSpPr txBox="1"/>
          <p:nvPr/>
        </p:nvSpPr>
        <p:spPr>
          <a:xfrm>
            <a:off x="6395100" y="1813088"/>
            <a:ext cx="8400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LGAD2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89" name="Google Shape;289;p14"/>
          <p:cNvCxnSpPr>
            <a:endCxn id="284" idx="0"/>
          </p:cNvCxnSpPr>
          <p:nvPr/>
        </p:nvCxnSpPr>
        <p:spPr>
          <a:xfrm rot="10800000" flipH="1">
            <a:off x="4766150" y="2251200"/>
            <a:ext cx="121500" cy="113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4"/>
          <p:cNvSpPr txBox="1"/>
          <p:nvPr/>
        </p:nvSpPr>
        <p:spPr>
          <a:xfrm>
            <a:off x="4692000" y="1574438"/>
            <a:ext cx="1011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Interpad region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14"/>
          <p:cNvSpPr txBox="1"/>
          <p:nvPr/>
        </p:nvSpPr>
        <p:spPr>
          <a:xfrm>
            <a:off x="1165850" y="4551425"/>
            <a:ext cx="75096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Nunito"/>
                <a:ea typeface="Nunito"/>
                <a:cs typeface="Nunito"/>
                <a:sym typeface="Nunito"/>
              </a:rPr>
              <a:t>Measurements made at room temperature to -30℃.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 txBox="1">
            <a:spLocks noGrp="1"/>
          </p:cNvSpPr>
          <p:nvPr>
            <p:ph type="title"/>
          </p:nvPr>
        </p:nvSpPr>
        <p:spPr>
          <a:xfrm>
            <a:off x="1056750" y="2189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TCT scans for irradiated/unirradiated samples at 20℃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0600"/>
            <a:ext cx="8839200" cy="37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245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90"/>
              <a:t>V1R2-31_2.5E15 at T= 293K </a:t>
            </a:r>
            <a:endParaRPr sz="1790"/>
          </a:p>
        </p:txBody>
      </p:sp>
      <p:pic>
        <p:nvPicPr>
          <p:cNvPr id="303" name="Google Shape;3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00" y="682225"/>
            <a:ext cx="4672252" cy="38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 rotWithShape="1">
          <a:blip r:embed="rId4">
            <a:alphaModFix/>
          </a:blip>
          <a:srcRect l="4946" r="-9734"/>
          <a:stretch/>
        </p:blipFill>
        <p:spPr>
          <a:xfrm>
            <a:off x="4794161" y="853025"/>
            <a:ext cx="4703266" cy="3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V1R2-31_2.5E15</a:t>
            </a:r>
            <a:endParaRPr sz="1800"/>
          </a:p>
        </p:txBody>
      </p:sp>
      <p:pic>
        <p:nvPicPr>
          <p:cNvPr id="310" name="Google Shape;310;p17"/>
          <p:cNvPicPr preferRelativeResize="0"/>
          <p:nvPr/>
        </p:nvPicPr>
        <p:blipFill rotWithShape="1">
          <a:blip r:embed="rId3">
            <a:alphaModFix/>
          </a:blip>
          <a:srcRect r="49601"/>
          <a:stretch/>
        </p:blipFill>
        <p:spPr>
          <a:xfrm>
            <a:off x="378350" y="811300"/>
            <a:ext cx="4506902" cy="43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7"/>
          <p:cNvSpPr txBox="1"/>
          <p:nvPr/>
        </p:nvSpPr>
        <p:spPr>
          <a:xfrm>
            <a:off x="1506450" y="424000"/>
            <a:ext cx="2012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T=293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5948125" y="424000"/>
            <a:ext cx="20121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T=243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3" name="Google Shape;3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650" y="999300"/>
            <a:ext cx="4001126" cy="414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906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V1R2-21_1.5E15</a:t>
            </a:r>
            <a:endParaRPr sz="2700">
              <a:highlight>
                <a:schemeClr val="lt1"/>
              </a:highlight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5594875" y="372150"/>
            <a:ext cx="24318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T=243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01175"/>
            <a:ext cx="4273100" cy="43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1146300" y="372150"/>
            <a:ext cx="24318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T=293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950" y="801175"/>
            <a:ext cx="4035150" cy="41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0305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V1R2-32_8E14</a:t>
            </a:r>
            <a:endParaRPr sz="1800"/>
          </a:p>
        </p:txBody>
      </p:sp>
      <p:sp>
        <p:nvSpPr>
          <p:cNvPr id="328" name="Google Shape;328;p19"/>
          <p:cNvSpPr txBox="1"/>
          <p:nvPr/>
        </p:nvSpPr>
        <p:spPr>
          <a:xfrm>
            <a:off x="1236138" y="401100"/>
            <a:ext cx="2410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 T= 293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5919138" y="344688"/>
            <a:ext cx="2410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 243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575" y="799200"/>
            <a:ext cx="4300025" cy="434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99200"/>
            <a:ext cx="4419600" cy="434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/>
          <p:nvPr/>
        </p:nvSpPr>
        <p:spPr>
          <a:xfrm>
            <a:off x="5450100" y="336575"/>
            <a:ext cx="2410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 243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 txBox="1">
            <a:spLocks noGrp="1"/>
          </p:cNvSpPr>
          <p:nvPr>
            <p:ph type="title"/>
          </p:nvPr>
        </p:nvSpPr>
        <p:spPr>
          <a:xfrm>
            <a:off x="0" y="-57825"/>
            <a:ext cx="3129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V1R2-39_8E14</a:t>
            </a:r>
            <a:endParaRPr sz="1800"/>
          </a:p>
        </p:txBody>
      </p:sp>
      <p:pic>
        <p:nvPicPr>
          <p:cNvPr id="338" name="Google Shape;3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750" y="928325"/>
            <a:ext cx="4573200" cy="40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20750"/>
            <a:ext cx="4216350" cy="42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0"/>
          <p:cNvSpPr txBox="1"/>
          <p:nvPr/>
        </p:nvSpPr>
        <p:spPr>
          <a:xfrm>
            <a:off x="1055325" y="336575"/>
            <a:ext cx="2410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Nunito"/>
                <a:ea typeface="Nunito"/>
                <a:cs typeface="Nunito"/>
                <a:sym typeface="Nunito"/>
              </a:rPr>
              <a:t>T= 293 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 txBox="1">
            <a:spLocks noGrp="1"/>
          </p:cNvSpPr>
          <p:nvPr>
            <p:ph type="title"/>
          </p:nvPr>
        </p:nvSpPr>
        <p:spPr>
          <a:xfrm>
            <a:off x="2894250" y="0"/>
            <a:ext cx="33555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Te</a:t>
            </a:r>
            <a:r>
              <a:rPr lang="en-GB" sz="1700"/>
              <a:t>mperature scan-results</a:t>
            </a:r>
            <a:endParaRPr sz="1700"/>
          </a:p>
        </p:txBody>
      </p:sp>
      <p:pic>
        <p:nvPicPr>
          <p:cNvPr id="346" name="Google Shape;3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975" y="616175"/>
            <a:ext cx="6210224" cy="4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Maven Pro</vt:lpstr>
      <vt:lpstr>Nunito</vt:lpstr>
      <vt:lpstr>Momentum</vt:lpstr>
      <vt:lpstr>IHEP preproduction sensors- irradiation test results  Weekly report </vt:lpstr>
      <vt:lpstr>Test method: scanning TCT between two LGADs Parameters: Vgl , Vfd , Gain, Ileak…</vt:lpstr>
      <vt:lpstr>TCT scans for irradiated/unirradiated samples at 20℃ </vt:lpstr>
      <vt:lpstr>V1R2-31_2.5E15 at T= 293K </vt:lpstr>
      <vt:lpstr>V1R2-31_2.5E15</vt:lpstr>
      <vt:lpstr>V1R2-21_1.5E15</vt:lpstr>
      <vt:lpstr>V1R2-32_8E14</vt:lpstr>
      <vt:lpstr>V1R2-39_8E14</vt:lpstr>
      <vt:lpstr>Temperature scan-results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IHEP preproduction sensors- irradiation test results  Weekly report </dc:title>
  <dc:creator>Iskra</dc:creator>
  <cp:lastModifiedBy>Iskra</cp:lastModifiedBy>
  <cp:revision>1</cp:revision>
  <dcterms:modified xsi:type="dcterms:W3CDTF">2023-10-11T13:14:50Z</dcterms:modified>
</cp:coreProperties>
</file>