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2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60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D4C28-48D0-4493-8690-E5E13E898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54DD6-9977-4250-8BEB-52476B2DCA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99FC4-EC06-49C6-B914-0001C309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BCDDA-1888-42D8-95C9-40166D1E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AAEEA5-357B-46D3-B448-4915113F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369609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ED44C-9D62-4529-BEE7-AEDBAB4B1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AB6B-86E6-4248-995C-475EE60818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B33A2-5030-4B8B-BE2A-F31111162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135B35-CA80-484A-A69D-E4DF7A304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494A62-9659-4D1D-BCC4-270B23E3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80122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FB4991-68A9-47E3-AC71-427463B3D4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37A849-6F89-4FA4-A4D9-C10D08096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D686CF-2207-48C5-9B05-E162D6791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D455C8-66A1-4476-B35B-3A9CB0D2D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4D75D-8C03-4DA2-B0C1-0D2E59063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68016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2078F-73DD-4DD7-BAD4-ADE650438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A9466-620A-4A1C-BE0C-53948A59F4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21834-A2B0-4279-BE7A-E7EF7C1E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6930D-FFA7-409A-AAC8-B53E75B62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47138-9527-4D51-B638-77AB79806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721600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B95B5-E9A2-46BC-AF10-CA2B56990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154633-BDC3-456B-8C3C-3DBE398F2E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EF184-4CA3-4EEF-A6DD-01E5A873E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9E2CC-0634-474B-8C4D-E21B5624D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48060-1DA0-4B5A-A83D-92043C07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259794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02C54-F4CB-4CB5-9980-33EEEF1B9F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159E8-27A1-454E-A447-7B71613F23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A4B6B0-83CC-462C-8F41-EA1A8177AE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A66838-2E88-4CFE-98B2-BBEB1E8EA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82CE1-728E-4288-A1A6-94C89B362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FAF6D6-4367-4CE4-89CA-B599CD546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525948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A03BC-569A-42CA-B93C-6BD1CAFCE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19DE0E-B3C1-4A98-8BCA-C4BA007095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C0BA06-091C-4772-BAAD-C2962A7E21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6FEA42-9579-4722-9879-36E1F768D5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18D1A3-4B6E-449B-9DF9-81AFE1F856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BB500B-0B17-418D-A6D2-1E191C072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963E47-8DAE-4487-81DD-880375136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3673EB-BE69-4D08-BD4D-26633C0F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19146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4F95F-359C-4294-882C-439ACB4D2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32E160-56C1-4160-8CFB-E7D8F8E58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E1778C-0ABF-4549-B473-96AF4E8E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6ED9A5-AD70-4EAB-A461-6C58E8460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51251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249971-F6F1-4515-8618-C42E0B2F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38DDFB-A772-4903-B718-95594B2E5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2102CB-53EB-40CF-84F6-A0161E41A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11839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4036A-68FA-437F-8C29-60323DCF1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E070D6-9144-4345-8BBD-135FBBF9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0DD358-F526-481A-86C0-AF92B1F686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61486-440B-4826-BFCA-4186E77E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9434A-CBE0-429B-840A-0098373DE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C9EB57-F9DA-49F5-8FC4-7E1A8F39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323326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6A14D-AABD-45B4-8A26-D099785A7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8CBB3B-BC59-4888-8519-C464391011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CC608C-7D96-4715-AC6E-D9C82E0D20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774EC-3B80-4534-ABA4-255138F37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71F996-90FC-43F1-95BC-B0B1E759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19DB82-C368-4B91-A884-EB26CA4BE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291842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9333CB-3A87-4EE1-ADA4-593A44157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7D22B2-5011-40DD-86C2-C36DCBD70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12C46-347B-434B-B76E-EBA8A0247A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22314-58F3-43FF-A7E0-681DB74D1AF8}" type="datetimeFigureOut">
              <a:rPr lang="en-SI" smtClean="0"/>
              <a:t>26/04/2024</a:t>
            </a:fld>
            <a:endParaRPr lang="en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E2B468-1F51-4A6B-B81C-0D86F0A61B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954E6-A05E-4043-B721-8FBFCF85B3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88272-21D8-4960-80EF-0951F6557EBE}" type="slidenum">
              <a:rPr lang="en-SI" smtClean="0"/>
              <a:t>‹#›</a:t>
            </a:fld>
            <a:endParaRPr lang="en-SI"/>
          </a:p>
        </p:txBody>
      </p:sp>
    </p:spTree>
    <p:extLst>
      <p:ext uri="{BB962C8B-B14F-4D97-AF65-F5344CB8AC3E}">
        <p14:creationId xmlns:p14="http://schemas.microsoft.com/office/powerpoint/2010/main" val="4200283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89ACC52-8B6D-4FDE-B0F6-9B1100FCA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0746" y="1264104"/>
            <a:ext cx="5831392" cy="39600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F13BC993-A720-4741-933A-C60E92B34A99}"/>
              </a:ext>
            </a:extLst>
          </p:cNvPr>
          <p:cNvSpPr txBox="1"/>
          <p:nvPr/>
        </p:nvSpPr>
        <p:spPr>
          <a:xfrm>
            <a:off x="3800538" y="5593896"/>
            <a:ext cx="4723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Correlation in measured </a:t>
            </a:r>
            <a:r>
              <a:rPr lang="en-US" dirty="0" err="1"/>
              <a:t>Vgl</a:t>
            </a:r>
            <a:r>
              <a:rPr lang="en-US" dirty="0"/>
              <a:t>: probe station – TCT</a:t>
            </a:r>
          </a:p>
          <a:p>
            <a:r>
              <a:rPr lang="en-US" dirty="0"/>
              <a:t>1.5e15 – 3e15 (3 wafers IHEP, 2 wafers USTC)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3073420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BB3B29C-BEAA-43A5-A463-D60AC675D5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9760" y="1055012"/>
            <a:ext cx="6101722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37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0C726B5-989D-4F0F-BD32-28BD3F6D1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30" y="1171575"/>
            <a:ext cx="5566330" cy="378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E9764E-BFB1-41A8-B49A-54534287BD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509" y="1171575"/>
            <a:ext cx="5566330" cy="3780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7E5939F-24AE-4292-9E84-49C554E5AF55}"/>
              </a:ext>
            </a:extLst>
          </p:cNvPr>
          <p:cNvSpPr txBox="1"/>
          <p:nvPr/>
        </p:nvSpPr>
        <p:spPr>
          <a:xfrm>
            <a:off x="3995057" y="5720443"/>
            <a:ext cx="3800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Same plots, just with/-out wafer labels</a:t>
            </a:r>
            <a:endParaRPr lang="en-SI" dirty="0"/>
          </a:p>
        </p:txBody>
      </p:sp>
    </p:spTree>
    <p:extLst>
      <p:ext uri="{BB962C8B-B14F-4D97-AF65-F5344CB8AC3E}">
        <p14:creationId xmlns:p14="http://schemas.microsoft.com/office/powerpoint/2010/main" val="14842288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Bojan</dc:creator>
  <cp:lastModifiedBy>Bojan</cp:lastModifiedBy>
  <cp:revision>1</cp:revision>
  <dcterms:created xsi:type="dcterms:W3CDTF">2024-04-26T05:34:55Z</dcterms:created>
  <dcterms:modified xsi:type="dcterms:W3CDTF">2024-04-26T05:35:28Z</dcterms:modified>
</cp:coreProperties>
</file>