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4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7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9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88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0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23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0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2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0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17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31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65AF3-66EF-40D3-91DD-6B11FC0CE962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88FEC-6CF4-4D2A-8A8C-E0B4FF5B7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33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USTC_W3-19_0e14_main sensor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Recycled main sensor from LTS study</a:t>
            </a:r>
          </a:p>
          <a:p>
            <a:r>
              <a:rPr lang="en-US" dirty="0" smtClean="0"/>
              <a:t>Mounted on Santa Cruz board</a:t>
            </a:r>
          </a:p>
          <a:p>
            <a:pPr lvl="1"/>
            <a:r>
              <a:rPr lang="en-US" dirty="0" smtClean="0"/>
              <a:t>Col 3 Row 2 to signal</a:t>
            </a:r>
          </a:p>
          <a:p>
            <a:pPr lvl="1"/>
            <a:r>
              <a:rPr lang="en-US" dirty="0" smtClean="0"/>
              <a:t>All other pixels + guard ring to GND</a:t>
            </a:r>
          </a:p>
          <a:p>
            <a:r>
              <a:rPr lang="en-US" dirty="0" smtClean="0"/>
              <a:t>- 30 C</a:t>
            </a:r>
          </a:p>
          <a:p>
            <a:r>
              <a:rPr lang="en-US" dirty="0" smtClean="0"/>
              <a:t>Analysis done this morning, needs a little refining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06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1" y="1244266"/>
            <a:ext cx="6235044" cy="423411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847473" y="2655833"/>
            <a:ext cx="344906" cy="48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606842" y="2655833"/>
            <a:ext cx="64169" cy="1852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96968" y="2214676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Bad fit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73493" y="1845344"/>
            <a:ext cx="358912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Charge MPV (not corrected for 1 </a:t>
            </a:r>
            <a:r>
              <a:rPr lang="en-US" b="1" dirty="0" err="1" smtClean="0"/>
              <a:t>fC</a:t>
            </a:r>
            <a:r>
              <a:rPr lang="en-US" b="1" dirty="0" smtClean="0"/>
              <a:t>)</a:t>
            </a:r>
            <a:endParaRPr lang="en-GB" b="1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344" y="1662404"/>
            <a:ext cx="6032710" cy="4096712"/>
          </a:xfrm>
        </p:spPr>
      </p:pic>
      <p:sp>
        <p:nvSpPr>
          <p:cNvPr id="18" name="TextBox 17"/>
          <p:cNvSpPr txBox="1"/>
          <p:nvPr/>
        </p:nvSpPr>
        <p:spPr>
          <a:xfrm>
            <a:off x="7093499" y="2655833"/>
            <a:ext cx="341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Vbd</a:t>
            </a:r>
            <a:r>
              <a:rPr lang="en-US" dirty="0" smtClean="0"/>
              <a:t> criterion approx. 1 </a:t>
            </a:r>
            <a:r>
              <a:rPr lang="en-US" dirty="0" err="1" smtClean="0"/>
              <a:t>uA</a:t>
            </a:r>
            <a:r>
              <a:rPr lang="en-US" dirty="0" smtClean="0"/>
              <a:t> at -30 C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922298" y="2262098"/>
            <a:ext cx="1705532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Leakage current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0839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48109"/>
            <a:ext cx="6407666" cy="435133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514" y="2252681"/>
            <a:ext cx="4928359" cy="33467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84502" y="2659683"/>
            <a:ext cx="723275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Noise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68186" y="1993936"/>
            <a:ext cx="1729769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Time Resolution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67195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USTC_W3-19_0e14_main sensor test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USTC_W3-19_0e14_main sensor test</dc:title>
  <dc:creator>silab</dc:creator>
  <cp:lastModifiedBy>silab</cp:lastModifiedBy>
  <cp:revision>1</cp:revision>
  <dcterms:created xsi:type="dcterms:W3CDTF">2025-04-11T04:40:36Z</dcterms:created>
  <dcterms:modified xsi:type="dcterms:W3CDTF">2025-04-11T04:40:51Z</dcterms:modified>
</cp:coreProperties>
</file>