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60" r:id="rId4"/>
    <p:sldId id="261" r:id="rId5"/>
    <p:sldId id="262" r:id="rId6"/>
    <p:sldId id="258" r:id="rId7"/>
    <p:sldId id="263" r:id="rId8"/>
    <p:sldId id="264" r:id="rId9"/>
    <p:sldId id="265" r:id="rId10"/>
    <p:sldId id="259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64385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568514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13173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94338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7348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47884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54291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42784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838687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3962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3933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876677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30218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170031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17950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68682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3A39A-2FC3-4CA1-A197-AAA9DE669767}" type="datetimeFigureOut">
              <a:rPr lang="en-SI" smtClean="0"/>
              <a:t>10/10/2025</a:t>
            </a:fld>
            <a:endParaRPr lang="en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73D56A8F-716F-4549-9F6C-A47ED5065BF3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642651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D2A3FC-790F-432F-B8EB-04926EF53EF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ANNEALING STUDY</a:t>
            </a: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302325-C9E0-47EF-AF94-50A9AF0A3C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847967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- PIN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4D2F940-1A1D-4692-BC65-B4D0A383E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274846"/>
            <a:ext cx="9766077" cy="547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4306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40C (PIN)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8C66C8-350F-4FE3-B23A-1F84C1F890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30401"/>
            <a:ext cx="8596668" cy="4807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7572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60C (PIN)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821A36-6E82-4489-B2DD-D1F7E39B9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30399"/>
            <a:ext cx="8596667" cy="4819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73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80C (PIN)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90D54E-D745-4306-A018-051CF809EA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80153"/>
            <a:ext cx="8596668" cy="481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7415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TCT RESULTS – 40C</a:t>
            </a:r>
            <a:endParaRPr lang="en-S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588D9F-9626-44BC-B587-02016769D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429472"/>
            <a:ext cx="9363880" cy="503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09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TCT RESULTS – 40C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97160C-EE1A-4558-B721-189542C0E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423262"/>
            <a:ext cx="9363880" cy="503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74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TCT RESULTS – 40C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FA9BA7C-9EFE-4381-8010-C78E6AF91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96737"/>
            <a:ext cx="9363880" cy="503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600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45841-4165-4A7D-BD86-80117447C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 annealed</a:t>
            </a:r>
            <a:endParaRPr lang="en-S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2CB6B5-07A2-45EB-BB34-B6789DF9E8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528537"/>
            <a:ext cx="8596668" cy="4839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306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1F67-C243-456A-91DE-8F708B31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 annealed</a:t>
            </a:r>
            <a:endParaRPr lang="en-S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647DE0-BA7C-4EBD-843E-A978378D20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432284"/>
            <a:ext cx="8566917" cy="4816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0417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1F67-C243-456A-91DE-8F708B31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 annealed</a:t>
            </a:r>
            <a:endParaRPr lang="en-S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B6D268-35EC-41A1-9204-F819946133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415559"/>
            <a:ext cx="8596668" cy="483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590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DD310-145C-4C32-BA16-6B27D4B45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Vgl</a:t>
            </a:r>
            <a:r>
              <a:rPr lang="en-GB" dirty="0"/>
              <a:t> (time of annealing)</a:t>
            </a:r>
            <a:endParaRPr lang="en-SI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7F0025-0A04-46BD-8C38-FD794ECCEF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913" y="1214820"/>
            <a:ext cx="9893581" cy="552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0798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8708AF7-0066-4B15-93FB-B15FAB017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863" y="609600"/>
            <a:ext cx="8596312" cy="1320800"/>
          </a:xfrm>
        </p:spPr>
        <p:txBody>
          <a:bodyPr/>
          <a:lstStyle/>
          <a:p>
            <a:r>
              <a:rPr lang="en-GB" dirty="0"/>
              <a:t>Not annealed</a:t>
            </a:r>
            <a:endParaRPr lang="en-SI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75B0F2-66C0-483A-B48F-BF1F3ABBE7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863" y="1270000"/>
            <a:ext cx="8844116" cy="49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684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1F67-C243-456A-91DE-8F708B31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320 min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41D647-CC81-402F-9C5F-97D3291A6A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426729"/>
            <a:ext cx="10387016" cy="5134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75201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1F67-C243-456A-91DE-8F708B31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320 min</a:t>
            </a:r>
            <a:endParaRPr lang="en-SI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67ED9A-AF35-48DC-A73F-8A3204E092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270000"/>
            <a:ext cx="10183172" cy="5428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768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1F67-C243-456A-91DE-8F708B31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320 min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D5D151-EEC1-47BF-9CAD-3A671AC55D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3" y="1270000"/>
            <a:ext cx="9445235" cy="5365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20834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B1F67-C243-456A-91DE-8F708B317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320 min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F0775A-0404-49F4-92DD-1355BF7E73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70000"/>
            <a:ext cx="10311508" cy="497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36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Vgl</a:t>
            </a:r>
            <a:r>
              <a:rPr lang="en-GB" dirty="0"/>
              <a:t> – 40C (LGAD)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A6FF65E-C2D2-437A-BF9E-7137500B2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94155"/>
            <a:ext cx="8596668" cy="4796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32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Vgl</a:t>
            </a:r>
            <a:r>
              <a:rPr lang="en-GB" dirty="0"/>
              <a:t> – 60C (LGAD)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29B16D8-76B2-4313-8D46-5AC917AAC6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978987"/>
            <a:ext cx="8596668" cy="480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750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Vgl</a:t>
            </a:r>
            <a:r>
              <a:rPr lang="en-GB" dirty="0"/>
              <a:t> – 80C (LGAD)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28EBC4-BC24-4F16-B6EF-773FFB287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5" y="1930400"/>
            <a:ext cx="8596668" cy="4802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739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0BC56-CBF4-4188-914A-FE3A07CF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LGAD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04A1C8-4FFD-4A92-BB05-F5C1EDDAE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251284"/>
            <a:ext cx="9808108" cy="5498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0611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40C (LGAD)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F585D1-25AD-4E0F-A6E5-975960D5A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80153"/>
            <a:ext cx="8596668" cy="481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7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60C (LGAD)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3B84F8-2461-49E6-ABE8-9FC4B54C1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80153"/>
            <a:ext cx="8596668" cy="481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9797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4CC14-81B7-4102-9E61-4EAED8726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Vfd</a:t>
            </a:r>
            <a:r>
              <a:rPr lang="en-GB" dirty="0"/>
              <a:t> – 80C (LGAD)</a:t>
            </a:r>
            <a:endParaRPr lang="en-SI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577F65-140E-401F-8A95-5F01DEE3C0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980153"/>
            <a:ext cx="8596668" cy="4819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0474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</TotalTime>
  <Words>96</Words>
  <Application>Microsoft Office PowerPoint</Application>
  <PresentationFormat>Widescreen</PresentationFormat>
  <Paragraphs>24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Trebuchet MS</vt:lpstr>
      <vt:lpstr>Wingdings 3</vt:lpstr>
      <vt:lpstr>Facet</vt:lpstr>
      <vt:lpstr>ANNEALING STUDY</vt:lpstr>
      <vt:lpstr>Vgl (time of annealing)</vt:lpstr>
      <vt:lpstr>Vgl – 40C (LGAD)</vt:lpstr>
      <vt:lpstr>Vgl – 60C (LGAD)</vt:lpstr>
      <vt:lpstr>Vgl – 80C (LGAD)</vt:lpstr>
      <vt:lpstr>Vfd – LGAD</vt:lpstr>
      <vt:lpstr>Vfd – 40C (LGAD)</vt:lpstr>
      <vt:lpstr>Vfd – 60C (LGAD)</vt:lpstr>
      <vt:lpstr>Vfd – 80C (LGAD)</vt:lpstr>
      <vt:lpstr>Vfd - PIN</vt:lpstr>
      <vt:lpstr>Vfd – 40C (PIN)</vt:lpstr>
      <vt:lpstr>Vfd – 60C (PIN)</vt:lpstr>
      <vt:lpstr>Vfd – 80C (PIN)</vt:lpstr>
      <vt:lpstr>TCT RESULTS – 40C</vt:lpstr>
      <vt:lpstr>TCT RESULTS – 40C</vt:lpstr>
      <vt:lpstr>TCT RESULTS – 40C</vt:lpstr>
      <vt:lpstr>Not annealed</vt:lpstr>
      <vt:lpstr>Not annealed</vt:lpstr>
      <vt:lpstr>Not annealed</vt:lpstr>
      <vt:lpstr>Not annealed</vt:lpstr>
      <vt:lpstr>320 min</vt:lpstr>
      <vt:lpstr>320 min</vt:lpstr>
      <vt:lpstr>320 min</vt:lpstr>
      <vt:lpstr>320 min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ANNEALING STUDY</dc:title>
  <dc:creator>Brigita Novak</dc:creator>
  <cp:lastModifiedBy>Brigita Novak</cp:lastModifiedBy>
  <cp:revision>3</cp:revision>
  <dcterms:created xsi:type="dcterms:W3CDTF">2025-10-10T05:29:33Z</dcterms:created>
  <dcterms:modified xsi:type="dcterms:W3CDTF">2025-10-10T05:53:26Z</dcterms:modified>
</cp:coreProperties>
</file>