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8"/>
  </p:normalViewPr>
  <p:slideViewPr>
    <p:cSldViewPr snapToGrid="0">
      <p:cViewPr varScale="1">
        <p:scale>
          <a:sx n="116" d="100"/>
          <a:sy n="116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E93F-C4B4-C8EF-EF5C-7CD2F45D2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5D496-5F64-850A-445A-217213E86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B5F74-1C5F-487B-CA18-CB388A57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D029C-E200-5884-196D-2973D3DDA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6B2A1-9124-710B-EF99-4C57B253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8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EACE-1801-3032-A6A0-EBC3F555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49DAB-40DA-EFFD-2518-F04918215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24A85-71A7-DB76-D071-5C8832413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168A3-F63E-AD1E-7422-AE73019C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DF165-CC95-A188-C070-62CCD1EC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8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159A8-E627-D01D-5E08-B428C4510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B2E04-4C70-8EB3-3CF4-E685D3EA5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94BB7-B7C1-F11C-4888-DC54BCC2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1E623-7327-9B3B-69A4-47965C25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4B792-F4EC-D51E-8E0E-74613BC5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8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1B9B-710A-501E-98B1-5A177B286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2F539-2298-3A91-6B52-469A4C7D9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3014D-7491-AF0E-C722-32B1DB24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CFB85-7197-2AE3-E47C-6F8BA9C3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31222-7E88-EABB-7A69-95902DA7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1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1196-A807-E66A-4829-3BC1E52C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D6845-33E2-4AB0-83BC-F283EBBB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A4603-E49A-DFA0-3825-589FB655D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B2296-3457-F822-F844-9094A633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BAE32-C755-7FF4-FE31-E05F9F51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31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345AD-BDB4-A683-60A2-C98D08709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D921A-F9AB-0819-8827-137168753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B7870-939F-A466-13CE-130968568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6C935-10FD-A10C-A281-32DE8624D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174E1-1DD9-4A45-D7B0-B56ED3DD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CB7E5-F8BC-811B-D42A-B975C5B9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62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45D9-7BC5-7FF1-B31B-23B60AB6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4F241-AAAF-A149-461E-8A59F916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6DF31-8A29-F66C-788D-7A2C35D1B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9C4E7-95D0-7BE1-2129-89A5660C9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796AC-D7F2-8CF8-D440-733400B8A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535DE-F62B-473E-2300-306EF1C2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F6C53-5ADD-9DB3-6059-2407433A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7C75-2421-11FE-C9C9-BBCD24A5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1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A6B9-2F22-820C-30B2-DAFB8BC3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2107F-0F3A-178D-8CAA-B31C9FC5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6B4F4-9FB4-0D88-1CDF-5FF502B5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B8B101-72BC-51E7-2AD2-B97552E3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14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22E92-F8F2-D6CB-D69A-BD361985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9BBD3-63F4-258B-CA72-AC555127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D2D3B6-B3E0-FDA5-8FE2-49C23A6B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10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621F-F6EA-0D26-F3EA-57195BC5C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A2A06-A16A-2E2B-209B-C028AF078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6860C-D55D-E393-E25D-213D126A0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3DE25-9876-C1DC-622D-64B71F2B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5C91B-FC7D-F3FA-77E3-04D520D8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22C88-B723-95B7-F8E5-46D7E6AF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6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0A42-C942-EA38-32A6-CC22C92B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215F4C-7502-AF55-F315-F0F7D7EDF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C86AC-C9B3-D00A-8E43-CA80FA9CA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C69BA-0B2F-E3B9-76D8-39D4A47FB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8C370-98DF-6BC8-CB87-EA57F4BA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FEB4F-59F2-C43D-A694-1AA573FCD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2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BB142-9465-EB02-F20F-5C800E50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1FA5E-0143-02EB-D0C6-C739EA310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13F6C-8E4C-B6C9-3344-1800D3CCD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5C4CB0-1077-A840-93CD-CDADAF85C9EA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3F510-403A-B5F7-8E87-4349A0A6E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49DF5-5C95-B10F-83B9-991357624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C731B8-8B01-AA4C-9570-09BDBE1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71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5E7B5A7-729B-B7F8-EB57-6E35FCE46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3313" y="370069"/>
            <a:ext cx="9785373" cy="61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7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E69A6E9-B887-8A87-72E5-8016D60353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395" y="0"/>
            <a:ext cx="109692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6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B4C674-75DB-BEB0-35E8-655F35DAA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95" y="0"/>
            <a:ext cx="109692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7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04EC1A-A975-15AD-3576-F71DEE22C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116E0A-562C-C12D-9215-A1B6EE791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95" y="0"/>
            <a:ext cx="109692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6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098EA0-6F12-9CB4-B743-259DF1A5A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97" y="1"/>
            <a:ext cx="10837048" cy="677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2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56714F-4652-AC06-1525-B038B47AA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95" y="-1"/>
            <a:ext cx="10837050" cy="677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72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Mikuž, Marko</dc:creator>
  <cp:lastModifiedBy>Mikuž, Marko</cp:lastModifiedBy>
  <cp:revision>1</cp:revision>
  <dcterms:created xsi:type="dcterms:W3CDTF">2025-01-13T08:36:28Z</dcterms:created>
  <dcterms:modified xsi:type="dcterms:W3CDTF">2025-01-13T08:44:46Z</dcterms:modified>
</cp:coreProperties>
</file>