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58"/>
  </p:normalViewPr>
  <p:slideViewPr>
    <p:cSldViewPr snapToGrid="0">
      <p:cViewPr varScale="1">
        <p:scale>
          <a:sx n="116" d="100"/>
          <a:sy n="116" d="100"/>
        </p:scale>
        <p:origin x="42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FE93F-C4B4-C8EF-EF5C-7CD2F45D22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F5D496-5F64-850A-445A-217213E868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B5F74-1C5F-487B-CA18-CB388A572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D029C-E200-5884-196D-2973D3DDA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C6B2A1-9124-710B-EF99-4C57B2536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287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EACE-1801-3032-A6A0-EBC3F55566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4949DAB-40DA-EFFD-2518-F04918215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624A85-71A7-DB76-D071-5C8832413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4168A3-F63E-AD1E-7422-AE73019C0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DF165-CC95-A188-C070-62CCD1EC6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089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159A8-E627-D01D-5E08-B428C4510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9B2E04-4C70-8EB3-3CF4-E685D3EA5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E94BB7-B7C1-F11C-4888-DC54BCC26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B1E623-7327-9B3B-69A4-47965C25A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E4B792-F4EC-D51E-8E0E-74613BC58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9188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11B9B-710A-501E-98B1-5A177B286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D2F539-2298-3A91-6B52-469A4C7D94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23014D-7491-AF0E-C722-32B1DB2416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CFB85-7197-2AE3-E47C-6F8BA9C375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31222-7E88-EABB-7A69-95902DA73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611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C1196-A807-E66A-4829-3BC1E52CC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D6845-33E2-4AB0-83BC-F283EBBB26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4A4603-E49A-DFA0-3825-589FB655D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4B2296-3457-F822-F844-9094A6336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CBAE32-C755-7FF4-FE31-E05F9F517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931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345AD-BDB4-A683-60A2-C98D08709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D921A-F9AB-0819-8827-137168753F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6B7870-939F-A466-13CE-130968568E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3E6C935-10FD-A10C-A281-32DE8624D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B174E1-1DD9-4A45-D7B0-B56ED3DD1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6CB7E5-F8BC-811B-D42A-B975C5B97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626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A545D9-7BC5-7FF1-B31B-23B60AB65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14F241-AAAF-A149-461E-8A59F916E8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16DF31-8A29-F66C-788D-7A2C35D1B8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79C4E7-95D0-7BE1-2129-89A5660C97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F796AC-D7F2-8CF8-D440-733400B8A5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D535DE-F62B-473E-2300-306EF1C28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3F6C53-5ADD-9DB3-6059-2407433AA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EB07C75-2421-11FE-C9C9-BBCD24A5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09159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4A6B9-2F22-820C-30B2-DAFB8BC33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32107F-0F3A-178D-8CAA-B31C9FC558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56B4F4-9FB4-0D88-1CDF-5FF502B59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B8B101-72BC-51E7-2AD2-B97552E38F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144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722E92-F8F2-D6CB-D69A-BD3619857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D19BBD3-63F4-258B-CA72-AC5551270D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D2D3B6-B3E0-FDA5-8FE2-49C23A6B1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109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63621F-F6EA-0D26-F3EA-57195BC5C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A2A06-A16A-2E2B-209B-C028AF078A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D6860C-D55D-E393-E25D-213D126A03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B3DE25-9876-C1DC-622D-64B71F2B9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95C91B-FC7D-F3FA-77E3-04D520D8F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022C88-B723-95B7-F8E5-46D7E6AF1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0365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170A42-C942-EA38-32A6-CC22C92B6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5215F4C-7502-AF55-F315-F0F7D7EDFE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0C86AC-C9B3-D00A-8E43-CA80FA9CA4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3C69BA-0B2F-E3B9-76D8-39D4A47FB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68C370-98DF-6BC8-CB87-EA57F4BA0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EFEB4F-59F2-C43D-A694-1AA573FCD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582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0BB142-9465-EB02-F20F-5C800E5013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B1FA5E-0143-02EB-D0C6-C739EA310D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13F6C-8E4C-B6C9-3344-1800D3CCD1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65C4CB0-1077-A840-93CD-CDADAF85C9EA}" type="datetimeFigureOut">
              <a:rPr lang="en-GB" smtClean="0"/>
              <a:t>13/01/2025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83F510-403A-B5F7-8E87-4349A0A6E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649DF5-5C95-B10F-83B9-9913576246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CC731B8-8B01-AA4C-9570-09BDBE1AC8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2712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95E7B5A7-729B-B7F8-EB57-6E35FCE46AD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03313" y="370069"/>
            <a:ext cx="9785373" cy="6117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65734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7E69A6E9-B887-8A87-72E5-8016D603534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395" y="0"/>
            <a:ext cx="1096920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364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1B4C674-75DB-BEB0-35E8-655F35DAA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395" y="0"/>
            <a:ext cx="109692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271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04EC1A-A975-15AD-3576-F71DEE22C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A116E0A-562C-C12D-9215-A1B6EE7910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395" y="0"/>
            <a:ext cx="109692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866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098EA0-6F12-9CB4-B743-259DF1A5AA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397" y="1"/>
            <a:ext cx="10837048" cy="677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8025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A556714F-4652-AC06-1525-B038B47AA5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395" y="-1"/>
            <a:ext cx="10837050" cy="67753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572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0</Words>
  <Application>Microsoft Macintosh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Mikuž, Marko</dc:creator>
  <cp:lastModifiedBy>Mikuž, Marko</cp:lastModifiedBy>
  <cp:revision>1</cp:revision>
  <dcterms:created xsi:type="dcterms:W3CDTF">2025-01-13T08:36:28Z</dcterms:created>
  <dcterms:modified xsi:type="dcterms:W3CDTF">2025-01-13T08:44:46Z</dcterms:modified>
</cp:coreProperties>
</file>