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301" r:id="rId2"/>
    <p:sldId id="408" r:id="rId3"/>
    <p:sldId id="288" r:id="rId4"/>
    <p:sldId id="409" r:id="rId5"/>
    <p:sldId id="414" r:id="rId6"/>
    <p:sldId id="410" r:id="rId7"/>
    <p:sldId id="411" r:id="rId8"/>
    <p:sldId id="412" r:id="rId9"/>
    <p:sldId id="413" r:id="rId10"/>
    <p:sldId id="322" r:id="rId11"/>
    <p:sldId id="405" r:id="rId12"/>
    <p:sldId id="406" r:id="rId13"/>
    <p:sldId id="407" r:id="rId14"/>
    <p:sldId id="259" r:id="rId15"/>
    <p:sldId id="355" r:id="rId16"/>
    <p:sldId id="380" r:id="rId17"/>
    <p:sldId id="379" r:id="rId18"/>
    <p:sldId id="40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  <a:srgbClr val="C18B03"/>
    <a:srgbClr val="FFC000"/>
    <a:srgbClr val="DA9D04"/>
    <a:srgbClr val="377AB4"/>
    <a:srgbClr val="4080B7"/>
    <a:srgbClr val="FFD9D9"/>
    <a:srgbClr val="FFC5C5"/>
    <a:srgbClr val="FF2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76" y="6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9silab05\silab%20-%20disk%20storage\Measurents\Projects\ATLAS-HGTD\Production\IT\IHEP-IME\Pilot_batch\AnnealingStudies\Annealing%20study%20graphs%20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9silab05\silab%20-%20disk%20storage\Measurents\Projects\ATLAS-HGTD\Production\IT\IHEP-IME\Pilot_batch\AnnealingStudies\Annealing%20study%20graphs%20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9silab05\silab%20-%20disk%20storage\Measurents\Projects\ATLAS-HGTD\Production\IT\IHEP-IME\Pilot_batch\AnnealingStudies\Annealing%20study%20graphs%20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W14 - current on LGAD</a:t>
            </a:r>
            <a:endParaRPr lang="en-SI">
              <a:effectLst/>
            </a:endParaRPr>
          </a:p>
        </c:rich>
      </c:tx>
      <c:layout>
        <c:manualLayout>
          <c:xMode val="edge"/>
          <c:yMode val="edge"/>
          <c:x val="0.30791544857705794"/>
          <c:y val="2.7063599458728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.15790048897609482"/>
          <c:y val="0.18160153479660313"/>
          <c:w val="0.66474388921449545"/>
          <c:h val="0.776058203463597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'W10 LGAD'!$A$1</c:f>
              <c:strCache>
                <c:ptCount val="1"/>
                <c:pt idx="0">
                  <c:v>Not annealed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'W10 LGAD'!$B$2:$AF$2</c:f>
              <c:numCache>
                <c:formatCode>General</c:formatCode>
                <c:ptCount val="31"/>
                <c:pt idx="0">
                  <c:v>-2</c:v>
                </c:pt>
                <c:pt idx="1">
                  <c:v>-27</c:v>
                </c:pt>
                <c:pt idx="2">
                  <c:v>-52</c:v>
                </c:pt>
                <c:pt idx="3">
                  <c:v>-77</c:v>
                </c:pt>
                <c:pt idx="4">
                  <c:v>-102</c:v>
                </c:pt>
                <c:pt idx="5">
                  <c:v>-127</c:v>
                </c:pt>
                <c:pt idx="6">
                  <c:v>-152</c:v>
                </c:pt>
                <c:pt idx="7">
                  <c:v>-177</c:v>
                </c:pt>
                <c:pt idx="8">
                  <c:v>-202</c:v>
                </c:pt>
                <c:pt idx="9">
                  <c:v>-227</c:v>
                </c:pt>
                <c:pt idx="10">
                  <c:v>-252</c:v>
                </c:pt>
                <c:pt idx="11">
                  <c:v>-277</c:v>
                </c:pt>
                <c:pt idx="12">
                  <c:v>-302</c:v>
                </c:pt>
                <c:pt idx="13">
                  <c:v>-327</c:v>
                </c:pt>
                <c:pt idx="14">
                  <c:v>-352</c:v>
                </c:pt>
                <c:pt idx="15">
                  <c:v>-377</c:v>
                </c:pt>
                <c:pt idx="16">
                  <c:v>-402</c:v>
                </c:pt>
                <c:pt idx="17">
                  <c:v>-427</c:v>
                </c:pt>
                <c:pt idx="18">
                  <c:v>-452</c:v>
                </c:pt>
                <c:pt idx="19">
                  <c:v>-477</c:v>
                </c:pt>
                <c:pt idx="20">
                  <c:v>-502</c:v>
                </c:pt>
                <c:pt idx="21">
                  <c:v>-527</c:v>
                </c:pt>
                <c:pt idx="22">
                  <c:v>-552</c:v>
                </c:pt>
                <c:pt idx="23">
                  <c:v>-577</c:v>
                </c:pt>
                <c:pt idx="24">
                  <c:v>-602</c:v>
                </c:pt>
              </c:numCache>
            </c:numRef>
          </c:xVal>
          <c:yVal>
            <c:numRef>
              <c:f>'W10 LGAD'!$B$3:$AF$3</c:f>
              <c:numCache>
                <c:formatCode>0.00E+00</c:formatCode>
                <c:ptCount val="31"/>
                <c:pt idx="0">
                  <c:v>-3.2000000000000001E-7</c:v>
                </c:pt>
                <c:pt idx="1">
                  <c:v>-1.1569999999999999E-5</c:v>
                </c:pt>
                <c:pt idx="2">
                  <c:v>-2.3669999999999999E-5</c:v>
                </c:pt>
                <c:pt idx="3">
                  <c:v>-2.8549999999999999E-5</c:v>
                </c:pt>
                <c:pt idx="4">
                  <c:v>-3.218E-5</c:v>
                </c:pt>
                <c:pt idx="5">
                  <c:v>-3.5729999999999998E-5</c:v>
                </c:pt>
                <c:pt idx="6">
                  <c:v>-3.9459999999999998E-5</c:v>
                </c:pt>
                <c:pt idx="7">
                  <c:v>-4.35E-5</c:v>
                </c:pt>
                <c:pt idx="8">
                  <c:v>-4.791E-5</c:v>
                </c:pt>
                <c:pt idx="9">
                  <c:v>-5.2809999999999998E-5</c:v>
                </c:pt>
                <c:pt idx="10">
                  <c:v>-5.8300000000000001E-5</c:v>
                </c:pt>
                <c:pt idx="11">
                  <c:v>-6.4560000000000005E-5</c:v>
                </c:pt>
                <c:pt idx="12">
                  <c:v>-7.1769999999999999E-5</c:v>
                </c:pt>
                <c:pt idx="13">
                  <c:v>-8.0190000000000003E-5</c:v>
                </c:pt>
                <c:pt idx="14">
                  <c:v>-9.009E-5</c:v>
                </c:pt>
                <c:pt idx="15">
                  <c:v>-1.02E-4</c:v>
                </c:pt>
                <c:pt idx="16">
                  <c:v>-1.16E-4</c:v>
                </c:pt>
                <c:pt idx="17">
                  <c:v>-1.34E-4</c:v>
                </c:pt>
                <c:pt idx="18">
                  <c:v>-1.55E-4</c:v>
                </c:pt>
                <c:pt idx="19">
                  <c:v>-1.8200000000000001E-4</c:v>
                </c:pt>
                <c:pt idx="20">
                  <c:v>-2.1699999999999999E-4</c:v>
                </c:pt>
                <c:pt idx="21">
                  <c:v>-2.63E-4</c:v>
                </c:pt>
                <c:pt idx="22">
                  <c:v>-3.2499999999999999E-4</c:v>
                </c:pt>
                <c:pt idx="23">
                  <c:v>-4.1100000000000002E-4</c:v>
                </c:pt>
                <c:pt idx="24">
                  <c:v>-5.3799999999999996E-4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8F5-49CD-A824-7922E122B6FA}"/>
            </c:ext>
          </c:extLst>
        </c:ser>
        <c:ser>
          <c:idx val="1"/>
          <c:order val="1"/>
          <c:tx>
            <c:strRef>
              <c:f>'W10 LGAD'!$A$6</c:f>
              <c:strCache>
                <c:ptCount val="1"/>
                <c:pt idx="0">
                  <c:v>10 min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'W10 LGAD'!$B$7:$AF$7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'W10 LGAD'!$B$8:$AF$8</c:f>
              <c:numCache>
                <c:formatCode>0.00E+00</c:formatCode>
                <c:ptCount val="31"/>
                <c:pt idx="0">
                  <c:v>2.723E-6</c:v>
                </c:pt>
                <c:pt idx="1">
                  <c:v>-3.0857E-6</c:v>
                </c:pt>
                <c:pt idx="2">
                  <c:v>-1.7868900000000001E-5</c:v>
                </c:pt>
                <c:pt idx="3">
                  <c:v>-2.3558E-5</c:v>
                </c:pt>
                <c:pt idx="4">
                  <c:v>-2.6641000000000001E-5</c:v>
                </c:pt>
                <c:pt idx="5">
                  <c:v>-2.9244E-5</c:v>
                </c:pt>
                <c:pt idx="6">
                  <c:v>-3.1785000000000001E-5</c:v>
                </c:pt>
                <c:pt idx="7">
                  <c:v>-3.4400999999999998E-5</c:v>
                </c:pt>
                <c:pt idx="8">
                  <c:v>-3.7153999999999997E-5</c:v>
                </c:pt>
                <c:pt idx="9">
                  <c:v>-4.0092000000000002E-5</c:v>
                </c:pt>
                <c:pt idx="10">
                  <c:v>-4.3247000000000001E-5</c:v>
                </c:pt>
                <c:pt idx="11">
                  <c:v>-4.6652E-5</c:v>
                </c:pt>
                <c:pt idx="12">
                  <c:v>-5.0356999999999999E-5</c:v>
                </c:pt>
                <c:pt idx="13">
                  <c:v>-5.4428999999999997E-5</c:v>
                </c:pt>
                <c:pt idx="14">
                  <c:v>-5.8934000000000002E-5</c:v>
                </c:pt>
                <c:pt idx="15">
                  <c:v>-6.3947000000000003E-5</c:v>
                </c:pt>
                <c:pt idx="16">
                  <c:v>-6.9589000000000001E-5</c:v>
                </c:pt>
                <c:pt idx="17">
                  <c:v>-7.5959999999999998E-5</c:v>
                </c:pt>
                <c:pt idx="18">
                  <c:v>-8.3220000000000006E-5</c:v>
                </c:pt>
                <c:pt idx="19">
                  <c:v>-9.1541999999999999E-5</c:v>
                </c:pt>
                <c:pt idx="20" formatCode="General">
                  <c:v>-1.01E-4</c:v>
                </c:pt>
                <c:pt idx="21" formatCode="General">
                  <c:v>-1.12E-4</c:v>
                </c:pt>
                <c:pt idx="22" formatCode="General">
                  <c:v>-1.25E-4</c:v>
                </c:pt>
                <c:pt idx="23" formatCode="General">
                  <c:v>-1.4100000000000001E-4</c:v>
                </c:pt>
                <c:pt idx="24" formatCode="General">
                  <c:v>-1.5899999999999999E-4</c:v>
                </c:pt>
                <c:pt idx="25" formatCode="General">
                  <c:v>-1.8200000000000001E-4</c:v>
                </c:pt>
                <c:pt idx="26" formatCode="General">
                  <c:v>-2.0900000000000001E-4</c:v>
                </c:pt>
                <c:pt idx="27" formatCode="General">
                  <c:v>-2.4399999999999999E-4</c:v>
                </c:pt>
                <c:pt idx="28" formatCode="General">
                  <c:v>-2.8600000000000001E-4</c:v>
                </c:pt>
                <c:pt idx="29" formatCode="General">
                  <c:v>-3.39E-4</c:v>
                </c:pt>
                <c:pt idx="30" formatCode="General">
                  <c:v>-4.08E-4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8F5-49CD-A824-7922E122B6FA}"/>
            </c:ext>
          </c:extLst>
        </c:ser>
        <c:ser>
          <c:idx val="2"/>
          <c:order val="2"/>
          <c:tx>
            <c:strRef>
              <c:f>'W10 LGAD'!$A$11</c:f>
              <c:strCache>
                <c:ptCount val="1"/>
                <c:pt idx="0">
                  <c:v>20 min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'W10 LGAD'!$B$12:$AF$12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'W10 LGAD'!$B$13:$AF$13</c:f>
              <c:numCache>
                <c:formatCode>0.00E+00</c:formatCode>
                <c:ptCount val="31"/>
                <c:pt idx="0">
                  <c:v>2.7630000000000001E-6</c:v>
                </c:pt>
                <c:pt idx="1">
                  <c:v>-3.0813E-6</c:v>
                </c:pt>
                <c:pt idx="2">
                  <c:v>-1.7483399999999999E-5</c:v>
                </c:pt>
                <c:pt idx="3">
                  <c:v>-2.2991000000000001E-5</c:v>
                </c:pt>
                <c:pt idx="4">
                  <c:v>-2.5959999999999999E-5</c:v>
                </c:pt>
                <c:pt idx="5">
                  <c:v>-2.845E-5</c:v>
                </c:pt>
                <c:pt idx="6">
                  <c:v>-3.0889000000000002E-5</c:v>
                </c:pt>
                <c:pt idx="7">
                  <c:v>-3.3405000000000003E-5</c:v>
                </c:pt>
                <c:pt idx="8">
                  <c:v>-3.6049E-5</c:v>
                </c:pt>
                <c:pt idx="9">
                  <c:v>-3.8878000000000003E-5</c:v>
                </c:pt>
                <c:pt idx="10">
                  <c:v>-4.1912999999999997E-5</c:v>
                </c:pt>
                <c:pt idx="11">
                  <c:v>-4.5198999999999999E-5</c:v>
                </c:pt>
                <c:pt idx="12">
                  <c:v>-4.8776000000000002E-5</c:v>
                </c:pt>
                <c:pt idx="13">
                  <c:v>-5.2717999999999999E-5</c:v>
                </c:pt>
                <c:pt idx="14">
                  <c:v>-5.7080999999999998E-5</c:v>
                </c:pt>
                <c:pt idx="15">
                  <c:v>-6.1937E-5</c:v>
                </c:pt>
                <c:pt idx="16">
                  <c:v>-6.7402000000000003E-5</c:v>
                </c:pt>
                <c:pt idx="17">
                  <c:v>-7.3590000000000005E-5</c:v>
                </c:pt>
                <c:pt idx="18">
                  <c:v>-8.0657999999999999E-5</c:v>
                </c:pt>
                <c:pt idx="19">
                  <c:v>-8.8787000000000002E-5</c:v>
                </c:pt>
                <c:pt idx="20">
                  <c:v>-9.8257000000000005E-5</c:v>
                </c:pt>
                <c:pt idx="21" formatCode="General">
                  <c:v>-1.0900000000000001E-4</c:v>
                </c:pt>
                <c:pt idx="22" formatCode="General">
                  <c:v>-1.22E-4</c:v>
                </c:pt>
                <c:pt idx="23" formatCode="General">
                  <c:v>-1.3799999999999999E-4</c:v>
                </c:pt>
                <c:pt idx="24" formatCode="General">
                  <c:v>-1.5699999999999999E-4</c:v>
                </c:pt>
                <c:pt idx="25" formatCode="General">
                  <c:v>-1.8000000000000001E-4</c:v>
                </c:pt>
                <c:pt idx="26" formatCode="General">
                  <c:v>-2.0900000000000001E-4</c:v>
                </c:pt>
                <c:pt idx="27" formatCode="General">
                  <c:v>-2.4600000000000002E-4</c:v>
                </c:pt>
                <c:pt idx="28" formatCode="General">
                  <c:v>-2.9399999999999999E-4</c:v>
                </c:pt>
                <c:pt idx="29" formatCode="General">
                  <c:v>-3.5799999999999997E-4</c:v>
                </c:pt>
                <c:pt idx="30" formatCode="General">
                  <c:v>-4.4700000000000002E-4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8F5-49CD-A824-7922E122B6FA}"/>
            </c:ext>
          </c:extLst>
        </c:ser>
        <c:ser>
          <c:idx val="3"/>
          <c:order val="3"/>
          <c:tx>
            <c:strRef>
              <c:f>'W10 LGAD'!$A$16</c:f>
              <c:strCache>
                <c:ptCount val="1"/>
                <c:pt idx="0">
                  <c:v>40 min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'W10 LGAD'!$B$17:$AF$17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'W10 LGAD'!$B$18:$AF$18</c:f>
              <c:numCache>
                <c:formatCode>0.00E+00</c:formatCode>
                <c:ptCount val="31"/>
                <c:pt idx="0">
                  <c:v>2.7607000000000001E-6</c:v>
                </c:pt>
                <c:pt idx="1">
                  <c:v>-3.0817999999999999E-6</c:v>
                </c:pt>
                <c:pt idx="2">
                  <c:v>-1.7124899999999999E-5</c:v>
                </c:pt>
                <c:pt idx="3">
                  <c:v>-2.2393000000000001E-5</c:v>
                </c:pt>
                <c:pt idx="4">
                  <c:v>-2.5233999999999999E-5</c:v>
                </c:pt>
                <c:pt idx="5">
                  <c:v>-2.7597E-5</c:v>
                </c:pt>
                <c:pt idx="6">
                  <c:v>-2.9924999999999999E-5</c:v>
                </c:pt>
                <c:pt idx="7">
                  <c:v>-3.2319E-5</c:v>
                </c:pt>
                <c:pt idx="8">
                  <c:v>-3.4820999999999997E-5</c:v>
                </c:pt>
                <c:pt idx="9">
                  <c:v>-3.7490000000000002E-5</c:v>
                </c:pt>
                <c:pt idx="10">
                  <c:v>-4.0355000000000002E-5</c:v>
                </c:pt>
                <c:pt idx="11">
                  <c:v>-4.3455000000000003E-5</c:v>
                </c:pt>
                <c:pt idx="12">
                  <c:v>-4.6842000000000003E-5</c:v>
                </c:pt>
                <c:pt idx="13">
                  <c:v>-5.0578999999999998E-5</c:v>
                </c:pt>
                <c:pt idx="14">
                  <c:v>-5.4715E-5</c:v>
                </c:pt>
                <c:pt idx="15">
                  <c:v>-5.9318999999999999E-5</c:v>
                </c:pt>
                <c:pt idx="16">
                  <c:v>-6.4498000000000005E-5</c:v>
                </c:pt>
                <c:pt idx="17">
                  <c:v>-7.0341999999999998E-5</c:v>
                </c:pt>
                <c:pt idx="18">
                  <c:v>-7.6969000000000001E-5</c:v>
                </c:pt>
                <c:pt idx="19">
                  <c:v>-8.4542999999999993E-5</c:v>
                </c:pt>
                <c:pt idx="20">
                  <c:v>-9.3319999999999994E-5</c:v>
                </c:pt>
                <c:pt idx="21" formatCode="General">
                  <c:v>-1.0399999999999999E-4</c:v>
                </c:pt>
                <c:pt idx="22" formatCode="General">
                  <c:v>-1.16E-4</c:v>
                </c:pt>
                <c:pt idx="23" formatCode="General">
                  <c:v>-1.2999999999999999E-4</c:v>
                </c:pt>
                <c:pt idx="24" formatCode="General">
                  <c:v>-1.47E-4</c:v>
                </c:pt>
                <c:pt idx="25" formatCode="General">
                  <c:v>-1.6699999999999999E-4</c:v>
                </c:pt>
                <c:pt idx="26" formatCode="General">
                  <c:v>-1.92E-4</c:v>
                </c:pt>
                <c:pt idx="27" formatCode="General">
                  <c:v>-2.2499999999999999E-4</c:v>
                </c:pt>
                <c:pt idx="28" formatCode="General">
                  <c:v>-2.6400000000000002E-4</c:v>
                </c:pt>
                <c:pt idx="29" formatCode="General">
                  <c:v>-3.1599999999999998E-4</c:v>
                </c:pt>
                <c:pt idx="30" formatCode="General">
                  <c:v>-3.8499999999999998E-4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8F5-49CD-A824-7922E122B6FA}"/>
            </c:ext>
          </c:extLst>
        </c:ser>
        <c:ser>
          <c:idx val="4"/>
          <c:order val="4"/>
          <c:tx>
            <c:strRef>
              <c:f>'W10 LGAD'!$A$21</c:f>
              <c:strCache>
                <c:ptCount val="1"/>
                <c:pt idx="0">
                  <c:v>80 min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'W10 LGAD'!$B$22:$AF$22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'W10 LGAD'!$B$23:$AF$23</c:f>
              <c:numCache>
                <c:formatCode>0.00E+00</c:formatCode>
                <c:ptCount val="31"/>
                <c:pt idx="0">
                  <c:v>1.8444000000000001E-6</c:v>
                </c:pt>
                <c:pt idx="1">
                  <c:v>-3.5057000000000002E-6</c:v>
                </c:pt>
                <c:pt idx="2">
                  <c:v>-1.6760199999999999E-5</c:v>
                </c:pt>
                <c:pt idx="3">
                  <c:v>-2.1786000000000001E-5</c:v>
                </c:pt>
                <c:pt idx="4">
                  <c:v>-2.4484000000000001E-5</c:v>
                </c:pt>
                <c:pt idx="5">
                  <c:v>-2.669E-5</c:v>
                </c:pt>
                <c:pt idx="6">
                  <c:v>-2.8872000000000001E-5</c:v>
                </c:pt>
                <c:pt idx="7">
                  <c:v>-3.1157E-5</c:v>
                </c:pt>
                <c:pt idx="8">
                  <c:v>-3.3550000000000002E-5</c:v>
                </c:pt>
                <c:pt idx="9">
                  <c:v>-3.6108000000000001E-5</c:v>
                </c:pt>
                <c:pt idx="10">
                  <c:v>-3.8859999999999997E-5</c:v>
                </c:pt>
                <c:pt idx="11">
                  <c:v>-4.1839999999999999E-5</c:v>
                </c:pt>
                <c:pt idx="12">
                  <c:v>-4.5080000000000002E-5</c:v>
                </c:pt>
                <c:pt idx="13">
                  <c:v>-4.8628999999999998E-5</c:v>
                </c:pt>
                <c:pt idx="14">
                  <c:v>-5.2553999999999999E-5</c:v>
                </c:pt>
                <c:pt idx="15">
                  <c:v>-5.6928000000000001E-5</c:v>
                </c:pt>
                <c:pt idx="16">
                  <c:v>-6.1801E-5</c:v>
                </c:pt>
                <c:pt idx="17">
                  <c:v>-6.7324999999999997E-5</c:v>
                </c:pt>
                <c:pt idx="18">
                  <c:v>-7.3598999999999998E-5</c:v>
                </c:pt>
                <c:pt idx="19">
                  <c:v>-8.0778000000000005E-5</c:v>
                </c:pt>
                <c:pt idx="20">
                  <c:v>-8.9140000000000004E-5</c:v>
                </c:pt>
                <c:pt idx="21">
                  <c:v>-9.8787000000000001E-5</c:v>
                </c:pt>
                <c:pt idx="22" formatCode="General">
                  <c:v>-1.1E-4</c:v>
                </c:pt>
                <c:pt idx="23" formatCode="General">
                  <c:v>-1.2400000000000001E-4</c:v>
                </c:pt>
                <c:pt idx="24" formatCode="General">
                  <c:v>-1.3999999999999999E-4</c:v>
                </c:pt>
                <c:pt idx="25" formatCode="General">
                  <c:v>-1.6000000000000001E-4</c:v>
                </c:pt>
                <c:pt idx="26" formatCode="General">
                  <c:v>-1.84E-4</c:v>
                </c:pt>
                <c:pt idx="27" formatCode="General">
                  <c:v>-2.1599999999999999E-4</c:v>
                </c:pt>
                <c:pt idx="28" formatCode="General">
                  <c:v>-2.5700000000000001E-4</c:v>
                </c:pt>
                <c:pt idx="29" formatCode="General">
                  <c:v>-3.0899999999999998E-4</c:v>
                </c:pt>
                <c:pt idx="30" formatCode="General">
                  <c:v>-3.86E-4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8F5-49CD-A824-7922E122B6FA}"/>
            </c:ext>
          </c:extLst>
        </c:ser>
        <c:ser>
          <c:idx val="5"/>
          <c:order val="5"/>
          <c:tx>
            <c:strRef>
              <c:f>'W10 LGAD'!$A$26</c:f>
              <c:strCache>
                <c:ptCount val="1"/>
                <c:pt idx="0">
                  <c:v>160 min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'W10 LGAD'!$B$27:$BJ$27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'W10 LGAD'!$B$28:$BJ$28</c:f>
              <c:numCache>
                <c:formatCode>0.00E+00</c:formatCode>
                <c:ptCount val="61"/>
                <c:pt idx="0">
                  <c:v>2.5921999999999999E-6</c:v>
                </c:pt>
                <c:pt idx="1">
                  <c:v>-5.1274999999999998E-7</c:v>
                </c:pt>
                <c:pt idx="2">
                  <c:v>-3.0998E-6</c:v>
                </c:pt>
                <c:pt idx="3">
                  <c:v>-1.11354E-5</c:v>
                </c:pt>
                <c:pt idx="4">
                  <c:v>-1.5367300000000001E-5</c:v>
                </c:pt>
                <c:pt idx="5">
                  <c:v>-1.8234399999999999E-5</c:v>
                </c:pt>
                <c:pt idx="6">
                  <c:v>-2.0081E-5</c:v>
                </c:pt>
                <c:pt idx="7">
                  <c:v>-2.1406000000000001E-5</c:v>
                </c:pt>
                <c:pt idx="8">
                  <c:v>-2.2541E-5</c:v>
                </c:pt>
                <c:pt idx="9">
                  <c:v>-2.3572999999999999E-5</c:v>
                </c:pt>
                <c:pt idx="10">
                  <c:v>-2.4552000000000001E-5</c:v>
                </c:pt>
                <c:pt idx="11">
                  <c:v>-2.5524000000000002E-5</c:v>
                </c:pt>
                <c:pt idx="12">
                  <c:v>-2.65E-5</c:v>
                </c:pt>
                <c:pt idx="13">
                  <c:v>-2.7501E-5</c:v>
                </c:pt>
                <c:pt idx="14">
                  <c:v>-2.8538E-5</c:v>
                </c:pt>
                <c:pt idx="15">
                  <c:v>-2.9595E-5</c:v>
                </c:pt>
                <c:pt idx="16">
                  <c:v>-3.0688999999999997E-5</c:v>
                </c:pt>
                <c:pt idx="17">
                  <c:v>-3.1813999999999997E-5</c:v>
                </c:pt>
                <c:pt idx="18">
                  <c:v>-3.2966000000000003E-5</c:v>
                </c:pt>
                <c:pt idx="19">
                  <c:v>-3.4162999999999998E-5</c:v>
                </c:pt>
                <c:pt idx="20">
                  <c:v>-3.5397E-5</c:v>
                </c:pt>
                <c:pt idx="21">
                  <c:v>-3.6677999999999997E-5</c:v>
                </c:pt>
                <c:pt idx="22">
                  <c:v>-3.8012000000000001E-5</c:v>
                </c:pt>
                <c:pt idx="23">
                  <c:v>-3.9394999999999998E-5</c:v>
                </c:pt>
                <c:pt idx="24">
                  <c:v>-4.0837999999999998E-5</c:v>
                </c:pt>
                <c:pt idx="25">
                  <c:v>-4.2348000000000002E-5</c:v>
                </c:pt>
                <c:pt idx="26">
                  <c:v>-4.3922999999999999E-5</c:v>
                </c:pt>
                <c:pt idx="27">
                  <c:v>-4.5577000000000001E-5</c:v>
                </c:pt>
                <c:pt idx="28">
                  <c:v>-4.7321000000000003E-5</c:v>
                </c:pt>
                <c:pt idx="29">
                  <c:v>-4.9152E-5</c:v>
                </c:pt>
                <c:pt idx="30">
                  <c:v>-5.1078000000000001E-5</c:v>
                </c:pt>
                <c:pt idx="31">
                  <c:v>-5.3121000000000002E-5</c:v>
                </c:pt>
                <c:pt idx="32">
                  <c:v>-5.5272000000000002E-5</c:v>
                </c:pt>
                <c:pt idx="33">
                  <c:v>-5.7552000000000001E-5</c:v>
                </c:pt>
                <c:pt idx="34">
                  <c:v>-5.9978000000000001E-5</c:v>
                </c:pt>
                <c:pt idx="35">
                  <c:v>-6.2544000000000003E-5</c:v>
                </c:pt>
                <c:pt idx="36">
                  <c:v>-6.5288000000000002E-5</c:v>
                </c:pt>
                <c:pt idx="37">
                  <c:v>-6.8200000000000004E-5</c:v>
                </c:pt>
                <c:pt idx="38">
                  <c:v>-7.1308000000000002E-5</c:v>
                </c:pt>
                <c:pt idx="39">
                  <c:v>-7.4651000000000001E-5</c:v>
                </c:pt>
                <c:pt idx="40">
                  <c:v>-7.8223E-5</c:v>
                </c:pt>
                <c:pt idx="41">
                  <c:v>-8.2064000000000006E-5</c:v>
                </c:pt>
                <c:pt idx="42">
                  <c:v>-8.6203000000000001E-5</c:v>
                </c:pt>
                <c:pt idx="43">
                  <c:v>-9.0657999999999998E-5</c:v>
                </c:pt>
                <c:pt idx="44">
                  <c:v>-9.5474000000000001E-5</c:v>
                </c:pt>
                <c:pt idx="45" formatCode="General">
                  <c:v>-1.01E-4</c:v>
                </c:pt>
                <c:pt idx="46" formatCode="General">
                  <c:v>-1.06E-4</c:v>
                </c:pt>
                <c:pt idx="47" formatCode="General">
                  <c:v>-1.12E-4</c:v>
                </c:pt>
                <c:pt idx="48" formatCode="General">
                  <c:v>-1.1900000000000001E-4</c:v>
                </c:pt>
                <c:pt idx="49" formatCode="General">
                  <c:v>-1.27E-4</c:v>
                </c:pt>
                <c:pt idx="50" formatCode="General">
                  <c:v>-1.35E-4</c:v>
                </c:pt>
                <c:pt idx="51" formatCode="General">
                  <c:v>-1.4300000000000001E-4</c:v>
                </c:pt>
                <c:pt idx="52" formatCode="General">
                  <c:v>-1.5300000000000001E-4</c:v>
                </c:pt>
                <c:pt idx="53" formatCode="General">
                  <c:v>-1.64E-4</c:v>
                </c:pt>
                <c:pt idx="54" formatCode="General">
                  <c:v>-1.76E-4</c:v>
                </c:pt>
                <c:pt idx="55" formatCode="General">
                  <c:v>-1.8900000000000001E-4</c:v>
                </c:pt>
                <c:pt idx="56" formatCode="General">
                  <c:v>-2.04E-4</c:v>
                </c:pt>
                <c:pt idx="57" formatCode="General">
                  <c:v>-2.22E-4</c:v>
                </c:pt>
                <c:pt idx="58" formatCode="General">
                  <c:v>-2.41E-4</c:v>
                </c:pt>
                <c:pt idx="59" formatCode="General">
                  <c:v>-2.63E-4</c:v>
                </c:pt>
                <c:pt idx="60" formatCode="General">
                  <c:v>-2.8699999999999998E-4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8F5-49CD-A824-7922E122B6FA}"/>
            </c:ext>
          </c:extLst>
        </c:ser>
        <c:ser>
          <c:idx val="6"/>
          <c:order val="6"/>
          <c:tx>
            <c:strRef>
              <c:f>'W10 LGAD'!$A$31</c:f>
              <c:strCache>
                <c:ptCount val="1"/>
                <c:pt idx="0">
                  <c:v>320 min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'W10 LGAD'!$D$32:$CX$32</c:f>
              <c:numCache>
                <c:formatCode>General</c:formatCode>
                <c:ptCount val="99"/>
                <c:pt idx="0">
                  <c:v>-20</c:v>
                </c:pt>
                <c:pt idx="1">
                  <c:v>-30</c:v>
                </c:pt>
                <c:pt idx="2">
                  <c:v>-40</c:v>
                </c:pt>
                <c:pt idx="3">
                  <c:v>-50</c:v>
                </c:pt>
                <c:pt idx="4">
                  <c:v>-60</c:v>
                </c:pt>
                <c:pt idx="5">
                  <c:v>-70</c:v>
                </c:pt>
                <c:pt idx="6">
                  <c:v>-80</c:v>
                </c:pt>
                <c:pt idx="7">
                  <c:v>-90</c:v>
                </c:pt>
                <c:pt idx="8">
                  <c:v>-100</c:v>
                </c:pt>
                <c:pt idx="9">
                  <c:v>-110</c:v>
                </c:pt>
                <c:pt idx="10">
                  <c:v>-120</c:v>
                </c:pt>
                <c:pt idx="11">
                  <c:v>-130</c:v>
                </c:pt>
                <c:pt idx="12">
                  <c:v>-140</c:v>
                </c:pt>
                <c:pt idx="13">
                  <c:v>-150</c:v>
                </c:pt>
                <c:pt idx="14">
                  <c:v>-160</c:v>
                </c:pt>
                <c:pt idx="15">
                  <c:v>-170</c:v>
                </c:pt>
                <c:pt idx="16">
                  <c:v>-180</c:v>
                </c:pt>
                <c:pt idx="17">
                  <c:v>-190</c:v>
                </c:pt>
                <c:pt idx="18">
                  <c:v>-200</c:v>
                </c:pt>
                <c:pt idx="19">
                  <c:v>-210</c:v>
                </c:pt>
                <c:pt idx="20">
                  <c:v>-220</c:v>
                </c:pt>
                <c:pt idx="21">
                  <c:v>-230</c:v>
                </c:pt>
                <c:pt idx="22">
                  <c:v>-240</c:v>
                </c:pt>
                <c:pt idx="23">
                  <c:v>-250</c:v>
                </c:pt>
                <c:pt idx="24">
                  <c:v>-260</c:v>
                </c:pt>
                <c:pt idx="25">
                  <c:v>-270</c:v>
                </c:pt>
                <c:pt idx="26">
                  <c:v>-280</c:v>
                </c:pt>
                <c:pt idx="27">
                  <c:v>-290</c:v>
                </c:pt>
                <c:pt idx="28">
                  <c:v>-300</c:v>
                </c:pt>
                <c:pt idx="29">
                  <c:v>-310</c:v>
                </c:pt>
                <c:pt idx="30">
                  <c:v>-320</c:v>
                </c:pt>
                <c:pt idx="31">
                  <c:v>-330</c:v>
                </c:pt>
                <c:pt idx="32">
                  <c:v>-340</c:v>
                </c:pt>
                <c:pt idx="33">
                  <c:v>-350</c:v>
                </c:pt>
                <c:pt idx="34">
                  <c:v>-360</c:v>
                </c:pt>
                <c:pt idx="35">
                  <c:v>-370</c:v>
                </c:pt>
                <c:pt idx="36">
                  <c:v>-380</c:v>
                </c:pt>
                <c:pt idx="37">
                  <c:v>-390</c:v>
                </c:pt>
                <c:pt idx="38">
                  <c:v>-400</c:v>
                </c:pt>
                <c:pt idx="39">
                  <c:v>-410</c:v>
                </c:pt>
                <c:pt idx="40">
                  <c:v>-420</c:v>
                </c:pt>
                <c:pt idx="41">
                  <c:v>-430</c:v>
                </c:pt>
                <c:pt idx="42">
                  <c:v>-440</c:v>
                </c:pt>
                <c:pt idx="43">
                  <c:v>-450</c:v>
                </c:pt>
                <c:pt idx="44">
                  <c:v>-460</c:v>
                </c:pt>
                <c:pt idx="45">
                  <c:v>-470</c:v>
                </c:pt>
                <c:pt idx="46">
                  <c:v>-480</c:v>
                </c:pt>
                <c:pt idx="47">
                  <c:v>-490</c:v>
                </c:pt>
                <c:pt idx="48">
                  <c:v>-500</c:v>
                </c:pt>
                <c:pt idx="49">
                  <c:v>-510</c:v>
                </c:pt>
                <c:pt idx="50">
                  <c:v>-520</c:v>
                </c:pt>
                <c:pt idx="51">
                  <c:v>-530</c:v>
                </c:pt>
                <c:pt idx="52">
                  <c:v>-540</c:v>
                </c:pt>
                <c:pt idx="53">
                  <c:v>-550</c:v>
                </c:pt>
                <c:pt idx="54">
                  <c:v>-560</c:v>
                </c:pt>
                <c:pt idx="55">
                  <c:v>-570</c:v>
                </c:pt>
                <c:pt idx="56">
                  <c:v>-580</c:v>
                </c:pt>
                <c:pt idx="57">
                  <c:v>-590</c:v>
                </c:pt>
                <c:pt idx="58">
                  <c:v>-600</c:v>
                </c:pt>
              </c:numCache>
            </c:numRef>
          </c:xVal>
          <c:yVal>
            <c:numRef>
              <c:f>'W10 LGAD'!$B$33:$CX$33</c:f>
              <c:numCache>
                <c:formatCode>0.00E+00</c:formatCode>
                <c:ptCount val="101"/>
                <c:pt idx="0">
                  <c:v>1.66264E-6</c:v>
                </c:pt>
                <c:pt idx="1">
                  <c:v>-7.7113E-7</c:v>
                </c:pt>
                <c:pt idx="2">
                  <c:v>-3.4674E-6</c:v>
                </c:pt>
                <c:pt idx="3">
                  <c:v>-1.06418E-5</c:v>
                </c:pt>
                <c:pt idx="4">
                  <c:v>-1.4384599999999999E-5</c:v>
                </c:pt>
                <c:pt idx="5">
                  <c:v>-1.70215E-5</c:v>
                </c:pt>
                <c:pt idx="6">
                  <c:v>-1.88867E-5</c:v>
                </c:pt>
                <c:pt idx="7">
                  <c:v>-2.0188000000000001E-5</c:v>
                </c:pt>
                <c:pt idx="8">
                  <c:v>-2.1256000000000001E-5</c:v>
                </c:pt>
                <c:pt idx="9">
                  <c:v>-2.2215E-5</c:v>
                </c:pt>
                <c:pt idx="10">
                  <c:v>-2.3119999999999999E-5</c:v>
                </c:pt>
                <c:pt idx="11">
                  <c:v>-2.4003999999999999E-5</c:v>
                </c:pt>
                <c:pt idx="12">
                  <c:v>-2.4876999999999999E-5</c:v>
                </c:pt>
                <c:pt idx="13">
                  <c:v>-2.5755999999999999E-5</c:v>
                </c:pt>
                <c:pt idx="14">
                  <c:v>-2.6658000000000001E-5</c:v>
                </c:pt>
                <c:pt idx="15">
                  <c:v>-2.7586E-5</c:v>
                </c:pt>
                <c:pt idx="16">
                  <c:v>-2.8544999999999999E-5</c:v>
                </c:pt>
                <c:pt idx="17">
                  <c:v>-2.9543000000000002E-5</c:v>
                </c:pt>
                <c:pt idx="18">
                  <c:v>-3.0568999999999998E-5</c:v>
                </c:pt>
                <c:pt idx="19">
                  <c:v>-3.1627000000000001E-5</c:v>
                </c:pt>
                <c:pt idx="20">
                  <c:v>-3.2719000000000003E-5</c:v>
                </c:pt>
                <c:pt idx="21">
                  <c:v>-3.3853000000000003E-5</c:v>
                </c:pt>
                <c:pt idx="22">
                  <c:v>-3.5036999999999997E-5</c:v>
                </c:pt>
                <c:pt idx="23">
                  <c:v>-3.6263999999999997E-5</c:v>
                </c:pt>
                <c:pt idx="24">
                  <c:v>-3.7543999999999998E-5</c:v>
                </c:pt>
                <c:pt idx="25">
                  <c:v>-3.8887999999999998E-5</c:v>
                </c:pt>
                <c:pt idx="26">
                  <c:v>-4.0290000000000002E-5</c:v>
                </c:pt>
                <c:pt idx="27">
                  <c:v>-4.1758999999999998E-5</c:v>
                </c:pt>
                <c:pt idx="28">
                  <c:v>-4.3312999999999997E-5</c:v>
                </c:pt>
                <c:pt idx="29">
                  <c:v>-4.4926999999999999E-5</c:v>
                </c:pt>
                <c:pt idx="30">
                  <c:v>-4.6622000000000002E-5</c:v>
                </c:pt>
                <c:pt idx="31">
                  <c:v>-4.8415000000000003E-5</c:v>
                </c:pt>
                <c:pt idx="32">
                  <c:v>-5.0297999999999999E-5</c:v>
                </c:pt>
                <c:pt idx="33">
                  <c:v>-5.2281000000000003E-5</c:v>
                </c:pt>
                <c:pt idx="34">
                  <c:v>-5.4379999999999998E-5</c:v>
                </c:pt>
                <c:pt idx="35">
                  <c:v>-5.6595000000000003E-5</c:v>
                </c:pt>
                <c:pt idx="36">
                  <c:v>-5.8949000000000001E-5</c:v>
                </c:pt>
                <c:pt idx="37">
                  <c:v>-6.1444000000000003E-5</c:v>
                </c:pt>
                <c:pt idx="38">
                  <c:v>-6.4103000000000006E-5</c:v>
                </c:pt>
                <c:pt idx="39">
                  <c:v>-6.6939000000000004E-5</c:v>
                </c:pt>
                <c:pt idx="40">
                  <c:v>-6.9976999999999998E-5</c:v>
                </c:pt>
                <c:pt idx="41">
                  <c:v>-7.3232999999999995E-5</c:v>
                </c:pt>
                <c:pt idx="42">
                  <c:v>-7.6743999999999996E-5</c:v>
                </c:pt>
                <c:pt idx="43">
                  <c:v>-8.0511000000000002E-5</c:v>
                </c:pt>
                <c:pt idx="44">
                  <c:v>-8.4580000000000007E-5</c:v>
                </c:pt>
                <c:pt idx="45">
                  <c:v>-8.8993999999999995E-5</c:v>
                </c:pt>
                <c:pt idx="46">
                  <c:v>-9.3766999999999999E-5</c:v>
                </c:pt>
                <c:pt idx="47">
                  <c:v>-9.8938999999999996E-5</c:v>
                </c:pt>
                <c:pt idx="48" formatCode="General">
                  <c:v>-1.05E-4</c:v>
                </c:pt>
                <c:pt idx="49" formatCode="General">
                  <c:v>-1.11E-4</c:v>
                </c:pt>
                <c:pt idx="50" formatCode="General">
                  <c:v>-1.17E-4</c:v>
                </c:pt>
                <c:pt idx="51" formatCode="General">
                  <c:v>-1.25E-4</c:v>
                </c:pt>
                <c:pt idx="52" formatCode="General">
                  <c:v>-1.3300000000000001E-4</c:v>
                </c:pt>
                <c:pt idx="53" formatCode="General">
                  <c:v>-1.4200000000000001E-4</c:v>
                </c:pt>
                <c:pt idx="54" formatCode="General">
                  <c:v>-1.5200000000000001E-4</c:v>
                </c:pt>
                <c:pt idx="55" formatCode="General">
                  <c:v>-1.6200000000000001E-4</c:v>
                </c:pt>
                <c:pt idx="56" formatCode="General">
                  <c:v>-1.75E-4</c:v>
                </c:pt>
                <c:pt idx="57" formatCode="General">
                  <c:v>-1.8799999999999999E-4</c:v>
                </c:pt>
                <c:pt idx="58" formatCode="General">
                  <c:v>-2.04E-4</c:v>
                </c:pt>
                <c:pt idx="59" formatCode="General">
                  <c:v>-2.22E-4</c:v>
                </c:pt>
                <c:pt idx="60" formatCode="General">
                  <c:v>-2.41E-4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8F5-49CD-A824-7922E122B6FA}"/>
            </c:ext>
          </c:extLst>
        </c:ser>
        <c:ser>
          <c:idx val="7"/>
          <c:order val="7"/>
          <c:tx>
            <c:strRef>
              <c:f>'W10 LGAD'!$A$36</c:f>
              <c:strCache>
                <c:ptCount val="1"/>
                <c:pt idx="0">
                  <c:v>640 min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'W10 LGAD'!$B$37:$BJ$37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'W10 LGAD'!$B$38:$BJ$38</c:f>
              <c:numCache>
                <c:formatCode>0.00E+00</c:formatCode>
                <c:ptCount val="61"/>
                <c:pt idx="0">
                  <c:v>1.8921000000000001E-6</c:v>
                </c:pt>
                <c:pt idx="1">
                  <c:v>-6.5339999999999996E-7</c:v>
                </c:pt>
                <c:pt idx="2">
                  <c:v>-3.1456999999999998E-6</c:v>
                </c:pt>
                <c:pt idx="3">
                  <c:v>-9.4531999999999995E-6</c:v>
                </c:pt>
                <c:pt idx="4">
                  <c:v>-1.27159E-5</c:v>
                </c:pt>
                <c:pt idx="5">
                  <c:v>-1.50417E-5</c:v>
                </c:pt>
                <c:pt idx="6">
                  <c:v>-1.6770799999999999E-5</c:v>
                </c:pt>
                <c:pt idx="7">
                  <c:v>-1.7966899999999999E-5</c:v>
                </c:pt>
                <c:pt idx="8">
                  <c:v>-1.8901300000000001E-5</c:v>
                </c:pt>
                <c:pt idx="9">
                  <c:v>-1.9723200000000001E-5</c:v>
                </c:pt>
                <c:pt idx="10">
                  <c:v>-2.0500300000000001E-5</c:v>
                </c:pt>
                <c:pt idx="11">
                  <c:v>-2.1251E-5</c:v>
                </c:pt>
                <c:pt idx="12">
                  <c:v>-2.2011E-5</c:v>
                </c:pt>
                <c:pt idx="13">
                  <c:v>-2.2779E-5</c:v>
                </c:pt>
                <c:pt idx="14">
                  <c:v>-2.357E-5</c:v>
                </c:pt>
                <c:pt idx="15">
                  <c:v>-2.4366E-5</c:v>
                </c:pt>
                <c:pt idx="16">
                  <c:v>-2.5184000000000001E-5</c:v>
                </c:pt>
                <c:pt idx="17">
                  <c:v>-2.6035000000000001E-5</c:v>
                </c:pt>
                <c:pt idx="18">
                  <c:v>-2.6914999999999999E-5</c:v>
                </c:pt>
                <c:pt idx="19">
                  <c:v>-2.7838999999999999E-5</c:v>
                </c:pt>
                <c:pt idx="20">
                  <c:v>-2.8807999999999999E-5</c:v>
                </c:pt>
                <c:pt idx="21">
                  <c:v>-2.9776000000000001E-5</c:v>
                </c:pt>
                <c:pt idx="22">
                  <c:v>-3.0800999999999999E-5</c:v>
                </c:pt>
                <c:pt idx="23">
                  <c:v>-3.1863000000000003E-5</c:v>
                </c:pt>
                <c:pt idx="24">
                  <c:v>-3.2978999999999997E-5</c:v>
                </c:pt>
                <c:pt idx="25">
                  <c:v>-3.4156000000000003E-5</c:v>
                </c:pt>
                <c:pt idx="26">
                  <c:v>-3.5379000000000001E-5</c:v>
                </c:pt>
                <c:pt idx="27">
                  <c:v>-3.6652000000000001E-5</c:v>
                </c:pt>
                <c:pt idx="28">
                  <c:v>-3.7978999999999997E-5</c:v>
                </c:pt>
                <c:pt idx="29">
                  <c:v>-3.9368E-5</c:v>
                </c:pt>
                <c:pt idx="30">
                  <c:v>-4.0813999999999999E-5</c:v>
                </c:pt>
                <c:pt idx="31">
                  <c:v>-4.2339000000000002E-5</c:v>
                </c:pt>
                <c:pt idx="32">
                  <c:v>-4.3930000000000001E-5</c:v>
                </c:pt>
                <c:pt idx="33">
                  <c:v>-4.5605000000000001E-5</c:v>
                </c:pt>
                <c:pt idx="34">
                  <c:v>-4.7380999999999999E-5</c:v>
                </c:pt>
                <c:pt idx="35">
                  <c:v>-4.9255000000000002E-5</c:v>
                </c:pt>
                <c:pt idx="36">
                  <c:v>-5.1249999999999999E-5</c:v>
                </c:pt>
                <c:pt idx="37">
                  <c:v>-5.3353000000000002E-5</c:v>
                </c:pt>
                <c:pt idx="38">
                  <c:v>-5.558E-5</c:v>
                </c:pt>
                <c:pt idx="39">
                  <c:v>-5.7961000000000003E-5</c:v>
                </c:pt>
                <c:pt idx="40">
                  <c:v>-6.0509E-5</c:v>
                </c:pt>
                <c:pt idx="41">
                  <c:v>-6.3275999999999995E-5</c:v>
                </c:pt>
                <c:pt idx="42">
                  <c:v>-6.6223000000000006E-5</c:v>
                </c:pt>
                <c:pt idx="43">
                  <c:v>-6.9387000000000005E-5</c:v>
                </c:pt>
                <c:pt idx="44">
                  <c:v>-7.2811000000000005E-5</c:v>
                </c:pt>
                <c:pt idx="45">
                  <c:v>-7.6511E-5</c:v>
                </c:pt>
                <c:pt idx="46">
                  <c:v>-8.0527999999999999E-5</c:v>
                </c:pt>
                <c:pt idx="47">
                  <c:v>-8.4889999999999995E-5</c:v>
                </c:pt>
                <c:pt idx="48">
                  <c:v>-8.9629000000000005E-5</c:v>
                </c:pt>
                <c:pt idx="49">
                  <c:v>-9.4827000000000005E-5</c:v>
                </c:pt>
                <c:pt idx="50" formatCode="General">
                  <c:v>-1E-4</c:v>
                </c:pt>
                <c:pt idx="51" formatCode="General">
                  <c:v>-1.07E-4</c:v>
                </c:pt>
                <c:pt idx="52" formatCode="General">
                  <c:v>-1.13E-4</c:v>
                </c:pt>
                <c:pt idx="53" formatCode="General">
                  <c:v>-1.21E-4</c:v>
                </c:pt>
                <c:pt idx="54" formatCode="General">
                  <c:v>-1.2899999999999999E-4</c:v>
                </c:pt>
                <c:pt idx="55" formatCode="General">
                  <c:v>-1.3799999999999999E-4</c:v>
                </c:pt>
                <c:pt idx="56" formatCode="General">
                  <c:v>-1.4899999999999999E-4</c:v>
                </c:pt>
                <c:pt idx="57" formatCode="General">
                  <c:v>-1.6000000000000001E-4</c:v>
                </c:pt>
                <c:pt idx="58" formatCode="General">
                  <c:v>-1.73E-4</c:v>
                </c:pt>
                <c:pt idx="59" formatCode="General">
                  <c:v>-1.8799999999999999E-4</c:v>
                </c:pt>
                <c:pt idx="60" formatCode="General">
                  <c:v>-2.04E-4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78F5-49CD-A824-7922E122B6FA}"/>
            </c:ext>
          </c:extLst>
        </c:ser>
        <c:ser>
          <c:idx val="8"/>
          <c:order val="8"/>
          <c:tx>
            <c:strRef>
              <c:f>'W10 LGAD'!$A$41</c:f>
              <c:strCache>
                <c:ptCount val="1"/>
                <c:pt idx="0">
                  <c:v>1280 min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'W10 LGAD'!$B$42:$BJ$42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'W10 LGAD'!$B$43:$BJ$43</c:f>
              <c:numCache>
                <c:formatCode>0.00E+00</c:formatCode>
                <c:ptCount val="61"/>
                <c:pt idx="0">
                  <c:v>2.1791999999999998E-6</c:v>
                </c:pt>
                <c:pt idx="1">
                  <c:v>-5.8826999999999996E-7</c:v>
                </c:pt>
                <c:pt idx="2">
                  <c:v>-2.9826E-6</c:v>
                </c:pt>
                <c:pt idx="3">
                  <c:v>-8.5915999999999992E-6</c:v>
                </c:pt>
                <c:pt idx="4">
                  <c:v>-1.15015E-5</c:v>
                </c:pt>
                <c:pt idx="5">
                  <c:v>-1.3614999999999999E-5</c:v>
                </c:pt>
                <c:pt idx="6">
                  <c:v>-1.5290399999999998E-5</c:v>
                </c:pt>
                <c:pt idx="7">
                  <c:v>-1.6487500000000001E-5</c:v>
                </c:pt>
                <c:pt idx="8">
                  <c:v>-1.73831E-5</c:v>
                </c:pt>
                <c:pt idx="9">
                  <c:v>-1.8151E-5</c:v>
                </c:pt>
                <c:pt idx="10">
                  <c:v>-1.8867100000000001E-5</c:v>
                </c:pt>
                <c:pt idx="11">
                  <c:v>-1.9559999999999999E-5</c:v>
                </c:pt>
                <c:pt idx="12">
                  <c:v>-2.02436E-5</c:v>
                </c:pt>
                <c:pt idx="13">
                  <c:v>-2.0933100000000001E-5</c:v>
                </c:pt>
                <c:pt idx="14">
                  <c:v>-2.1624000000000002E-5</c:v>
                </c:pt>
                <c:pt idx="15">
                  <c:v>-2.234E-5</c:v>
                </c:pt>
                <c:pt idx="16">
                  <c:v>-2.3074999999999998E-5</c:v>
                </c:pt>
                <c:pt idx="17">
                  <c:v>-2.3830000000000001E-5</c:v>
                </c:pt>
                <c:pt idx="18">
                  <c:v>-2.4604999999999999E-5</c:v>
                </c:pt>
                <c:pt idx="19">
                  <c:v>-2.5411000000000001E-5</c:v>
                </c:pt>
                <c:pt idx="20">
                  <c:v>-2.6242999999999999E-5</c:v>
                </c:pt>
                <c:pt idx="21">
                  <c:v>-2.7120000000000001E-5</c:v>
                </c:pt>
                <c:pt idx="22">
                  <c:v>-2.8039E-5</c:v>
                </c:pt>
                <c:pt idx="23">
                  <c:v>-2.8986999999999999E-5</c:v>
                </c:pt>
                <c:pt idx="24">
                  <c:v>-2.9969999999999999E-5</c:v>
                </c:pt>
                <c:pt idx="25">
                  <c:v>-3.0998999999999999E-5</c:v>
                </c:pt>
                <c:pt idx="26">
                  <c:v>-3.2058999999999999E-5</c:v>
                </c:pt>
                <c:pt idx="27">
                  <c:v>-3.3160000000000001E-5</c:v>
                </c:pt>
                <c:pt idx="28">
                  <c:v>-3.4316999999999997E-5</c:v>
                </c:pt>
                <c:pt idx="29">
                  <c:v>-3.5519000000000003E-5</c:v>
                </c:pt>
                <c:pt idx="30">
                  <c:v>-3.6772E-5</c:v>
                </c:pt>
                <c:pt idx="31">
                  <c:v>-3.8092000000000001E-5</c:v>
                </c:pt>
                <c:pt idx="32">
                  <c:v>-3.9471000000000002E-5</c:v>
                </c:pt>
                <c:pt idx="33">
                  <c:v>-4.0924999999999999E-5</c:v>
                </c:pt>
                <c:pt idx="34">
                  <c:v>-4.2463000000000003E-5</c:v>
                </c:pt>
                <c:pt idx="35">
                  <c:v>-4.4079999999999998E-5</c:v>
                </c:pt>
                <c:pt idx="36">
                  <c:v>-4.5802E-5</c:v>
                </c:pt>
                <c:pt idx="37">
                  <c:v>-4.7624999999999999E-5</c:v>
                </c:pt>
                <c:pt idx="38">
                  <c:v>-4.9570000000000001E-5</c:v>
                </c:pt>
                <c:pt idx="39">
                  <c:v>-5.1653000000000002E-5</c:v>
                </c:pt>
                <c:pt idx="40">
                  <c:v>-5.3851999999999999E-5</c:v>
                </c:pt>
                <c:pt idx="41">
                  <c:v>-5.6199999999999997E-5</c:v>
                </c:pt>
                <c:pt idx="42">
                  <c:v>-5.8715000000000003E-5</c:v>
                </c:pt>
                <c:pt idx="43">
                  <c:v>-6.1394000000000002E-5</c:v>
                </c:pt>
                <c:pt idx="44">
                  <c:v>-6.4271999999999997E-5</c:v>
                </c:pt>
                <c:pt idx="45">
                  <c:v>-6.7374999999999998E-5</c:v>
                </c:pt>
                <c:pt idx="46">
                  <c:v>-7.0717999999999996E-5</c:v>
                </c:pt>
                <c:pt idx="47">
                  <c:v>-7.4305000000000001E-5</c:v>
                </c:pt>
                <c:pt idx="48">
                  <c:v>-7.8205000000000001E-5</c:v>
                </c:pt>
                <c:pt idx="49">
                  <c:v>-8.2424999999999998E-5</c:v>
                </c:pt>
                <c:pt idx="50">
                  <c:v>-8.7025000000000001E-5</c:v>
                </c:pt>
                <c:pt idx="51">
                  <c:v>-9.2077999999999995E-5</c:v>
                </c:pt>
                <c:pt idx="52">
                  <c:v>-9.7610999999999998E-5</c:v>
                </c:pt>
                <c:pt idx="53" formatCode="General">
                  <c:v>-1.0399999999999999E-4</c:v>
                </c:pt>
                <c:pt idx="54" formatCode="General">
                  <c:v>-1.1E-4</c:v>
                </c:pt>
                <c:pt idx="55" formatCode="General">
                  <c:v>-1.18E-4</c:v>
                </c:pt>
                <c:pt idx="56" formatCode="General">
                  <c:v>-1.26E-4</c:v>
                </c:pt>
                <c:pt idx="57" formatCode="General">
                  <c:v>-1.35E-4</c:v>
                </c:pt>
                <c:pt idx="58" formatCode="General">
                  <c:v>-1.46E-4</c:v>
                </c:pt>
                <c:pt idx="59" formatCode="General">
                  <c:v>-1.5799999999999999E-4</c:v>
                </c:pt>
                <c:pt idx="60" formatCode="General">
                  <c:v>-1.7100000000000001E-4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78F5-49CD-A824-7922E122B6FA}"/>
            </c:ext>
          </c:extLst>
        </c:ser>
        <c:ser>
          <c:idx val="9"/>
          <c:order val="9"/>
          <c:tx>
            <c:strRef>
              <c:f>'W10 LGAD'!$A$46</c:f>
              <c:strCache>
                <c:ptCount val="1"/>
                <c:pt idx="0">
                  <c:v>2560 min</c:v>
                </c:pt>
              </c:strCache>
            </c:strRef>
          </c:tx>
          <c:spPr>
            <a:ln w="19050" cap="rnd">
              <a:solidFill>
                <a:srgbClr val="FF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'W10 LGAD'!$B$47:$BJ$47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'W10 LGAD'!$B$48:$BJ$48</c:f>
              <c:numCache>
                <c:formatCode>0.00E+00</c:formatCode>
                <c:ptCount val="61"/>
                <c:pt idx="0">
                  <c:v>1.25262E-6</c:v>
                </c:pt>
                <c:pt idx="1">
                  <c:v>-6.4290999999999998E-7</c:v>
                </c:pt>
                <c:pt idx="2">
                  <c:v>-2.1911000000000001E-6</c:v>
                </c:pt>
                <c:pt idx="3">
                  <c:v>-7.7370000000000006E-6</c:v>
                </c:pt>
                <c:pt idx="4">
                  <c:v>-1.0348499999999999E-5</c:v>
                </c:pt>
                <c:pt idx="5">
                  <c:v>-1.22067E-5</c:v>
                </c:pt>
                <c:pt idx="6">
                  <c:v>-1.3726200000000001E-5</c:v>
                </c:pt>
                <c:pt idx="7">
                  <c:v>-1.48393E-5</c:v>
                </c:pt>
                <c:pt idx="8">
                  <c:v>-1.5641599999999999E-5</c:v>
                </c:pt>
                <c:pt idx="9">
                  <c:v>-1.6315900000000001E-5</c:v>
                </c:pt>
                <c:pt idx="10">
                  <c:v>-1.6939299999999999E-5</c:v>
                </c:pt>
                <c:pt idx="11">
                  <c:v>-1.7545800000000001E-5</c:v>
                </c:pt>
                <c:pt idx="12">
                  <c:v>-1.8141199999999998E-5</c:v>
                </c:pt>
                <c:pt idx="13">
                  <c:v>-1.8739499999999999E-5</c:v>
                </c:pt>
                <c:pt idx="14">
                  <c:v>-1.9349500000000002E-5</c:v>
                </c:pt>
                <c:pt idx="15">
                  <c:v>-1.9969399999999999E-5</c:v>
                </c:pt>
                <c:pt idx="16">
                  <c:v>-2.0606099999999999E-5</c:v>
                </c:pt>
                <c:pt idx="17">
                  <c:v>-2.1250000000000002E-5</c:v>
                </c:pt>
                <c:pt idx="18">
                  <c:v>-2.1926999999999999E-5</c:v>
                </c:pt>
                <c:pt idx="19">
                  <c:v>-2.2620999999999999E-5</c:v>
                </c:pt>
                <c:pt idx="20">
                  <c:v>-2.3339000000000001E-5</c:v>
                </c:pt>
                <c:pt idx="21">
                  <c:v>-2.4076000000000001E-5</c:v>
                </c:pt>
                <c:pt idx="22">
                  <c:v>-2.4839999999999999E-5</c:v>
                </c:pt>
                <c:pt idx="23">
                  <c:v>-2.5627E-5</c:v>
                </c:pt>
                <c:pt idx="24">
                  <c:v>-2.6444999999999998E-5</c:v>
                </c:pt>
                <c:pt idx="25">
                  <c:v>-2.7305999999999999E-5</c:v>
                </c:pt>
                <c:pt idx="26">
                  <c:v>-2.8212999999999999E-5</c:v>
                </c:pt>
                <c:pt idx="27">
                  <c:v>-2.9164000000000001E-5</c:v>
                </c:pt>
                <c:pt idx="28">
                  <c:v>-3.0144000000000001E-5</c:v>
                </c:pt>
                <c:pt idx="29">
                  <c:v>-3.1164000000000002E-5</c:v>
                </c:pt>
                <c:pt idx="30">
                  <c:v>-3.2230999999999997E-5</c:v>
                </c:pt>
                <c:pt idx="31">
                  <c:v>-3.3349999999999997E-5</c:v>
                </c:pt>
                <c:pt idx="32">
                  <c:v>-3.4520999999999997E-5</c:v>
                </c:pt>
                <c:pt idx="33">
                  <c:v>-3.5753000000000001E-5</c:v>
                </c:pt>
                <c:pt idx="34">
                  <c:v>-3.7049999999999999E-5</c:v>
                </c:pt>
                <c:pt idx="35">
                  <c:v>-3.8415999999999999E-5</c:v>
                </c:pt>
                <c:pt idx="36">
                  <c:v>-3.9860000000000001E-5</c:v>
                </c:pt>
                <c:pt idx="37">
                  <c:v>-4.1378000000000003E-5</c:v>
                </c:pt>
                <c:pt idx="38">
                  <c:v>-4.2979000000000003E-5</c:v>
                </c:pt>
                <c:pt idx="39">
                  <c:v>-4.4681999999999997E-5</c:v>
                </c:pt>
                <c:pt idx="40">
                  <c:v>-4.6489999999999997E-5</c:v>
                </c:pt>
                <c:pt idx="41">
                  <c:v>-4.8417000000000001E-5</c:v>
                </c:pt>
                <c:pt idx="42">
                  <c:v>-5.0482000000000002E-5</c:v>
                </c:pt>
                <c:pt idx="43">
                  <c:v>-5.2680999999999999E-5</c:v>
                </c:pt>
                <c:pt idx="44">
                  <c:v>-5.503E-5</c:v>
                </c:pt>
                <c:pt idx="45">
                  <c:v>-5.7564E-5</c:v>
                </c:pt>
                <c:pt idx="46">
                  <c:v>-6.0287000000000001E-5</c:v>
                </c:pt>
                <c:pt idx="47">
                  <c:v>-6.3213999999999995E-5</c:v>
                </c:pt>
                <c:pt idx="48">
                  <c:v>-6.6381E-5</c:v>
                </c:pt>
                <c:pt idx="49">
                  <c:v>-6.9794000000000003E-5</c:v>
                </c:pt>
                <c:pt idx="50">
                  <c:v>-7.3506999999999999E-5</c:v>
                </c:pt>
                <c:pt idx="51">
                  <c:v>-7.7568E-5</c:v>
                </c:pt>
                <c:pt idx="52">
                  <c:v>-8.1979999999999998E-5</c:v>
                </c:pt>
                <c:pt idx="53">
                  <c:v>-8.6829000000000005E-5</c:v>
                </c:pt>
                <c:pt idx="54">
                  <c:v>-9.2145999999999995E-5</c:v>
                </c:pt>
                <c:pt idx="55">
                  <c:v>-9.8010999999999994E-5</c:v>
                </c:pt>
                <c:pt idx="56" formatCode="General">
                  <c:v>-1.05E-4</c:v>
                </c:pt>
                <c:pt idx="57" formatCode="General">
                  <c:v>-1.12E-4</c:v>
                </c:pt>
                <c:pt idx="58" formatCode="General">
                  <c:v>-1.2E-4</c:v>
                </c:pt>
                <c:pt idx="59" formatCode="General">
                  <c:v>-1.2899999999999999E-4</c:v>
                </c:pt>
                <c:pt idx="60" formatCode="General">
                  <c:v>-1.3899999999999999E-4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78F5-49CD-A824-7922E122B6FA}"/>
            </c:ext>
          </c:extLst>
        </c:ser>
        <c:ser>
          <c:idx val="10"/>
          <c:order val="10"/>
          <c:tx>
            <c:strRef>
              <c:f>'W10 LGAD'!$A$51</c:f>
              <c:strCache>
                <c:ptCount val="1"/>
                <c:pt idx="0">
                  <c:v>5120 min</c:v>
                </c:pt>
              </c:strCache>
            </c:strRef>
          </c:tx>
          <c:spPr>
            <a:ln w="19050" cap="rnd">
              <a:solidFill>
                <a:srgbClr val="66FF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6FF33"/>
              </a:solidFill>
              <a:ln w="9525">
                <a:solidFill>
                  <a:srgbClr val="66FF33"/>
                </a:solidFill>
              </a:ln>
              <a:effectLst/>
            </c:spPr>
          </c:marker>
          <c:xVal>
            <c:numRef>
              <c:f>'W10 LGAD'!$B$52:$BJ$52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'W10 LGAD'!$B$53:$BJ$53</c:f>
              <c:numCache>
                <c:formatCode>0.00E+00</c:formatCode>
                <c:ptCount val="61"/>
                <c:pt idx="0">
                  <c:v>7.7033000000000004E-7</c:v>
                </c:pt>
                <c:pt idx="1">
                  <c:v>-5.3234000000000001E-7</c:v>
                </c:pt>
                <c:pt idx="2">
                  <c:v>-1.9164500000000001E-6</c:v>
                </c:pt>
                <c:pt idx="3">
                  <c:v>-7.0584E-6</c:v>
                </c:pt>
                <c:pt idx="4">
                  <c:v>-9.5711000000000006E-6</c:v>
                </c:pt>
                <c:pt idx="5">
                  <c:v>-1.13538E-5</c:v>
                </c:pt>
                <c:pt idx="6">
                  <c:v>-1.2616899999999999E-5</c:v>
                </c:pt>
                <c:pt idx="7">
                  <c:v>-1.3393900000000001E-5</c:v>
                </c:pt>
                <c:pt idx="8">
                  <c:v>-1.3978899999999999E-5</c:v>
                </c:pt>
                <c:pt idx="9">
                  <c:v>-1.4488700000000001E-5</c:v>
                </c:pt>
                <c:pt idx="10">
                  <c:v>-1.4974700000000001E-5</c:v>
                </c:pt>
                <c:pt idx="11">
                  <c:v>-1.5461700000000001E-5</c:v>
                </c:pt>
                <c:pt idx="12">
                  <c:v>-1.5949600000000001E-5</c:v>
                </c:pt>
                <c:pt idx="13">
                  <c:v>-1.6458400000000002E-5</c:v>
                </c:pt>
                <c:pt idx="14">
                  <c:v>-1.6992800000000001E-5</c:v>
                </c:pt>
                <c:pt idx="15">
                  <c:v>-1.7542700000000001E-5</c:v>
                </c:pt>
                <c:pt idx="16">
                  <c:v>-1.8122E-5</c:v>
                </c:pt>
                <c:pt idx="17">
                  <c:v>-1.8731200000000001E-5</c:v>
                </c:pt>
                <c:pt idx="18">
                  <c:v>-1.9347600000000001E-5</c:v>
                </c:pt>
                <c:pt idx="19">
                  <c:v>-1.9990999999999999E-5</c:v>
                </c:pt>
                <c:pt idx="20">
                  <c:v>-2.06483E-5</c:v>
                </c:pt>
                <c:pt idx="21">
                  <c:v>-2.1308999999999999E-5</c:v>
                </c:pt>
                <c:pt idx="22">
                  <c:v>-2.1994E-5</c:v>
                </c:pt>
                <c:pt idx="23">
                  <c:v>-2.2691999999999999E-5</c:v>
                </c:pt>
                <c:pt idx="24">
                  <c:v>-2.3402999999999999E-5</c:v>
                </c:pt>
                <c:pt idx="25">
                  <c:v>-2.4128999999999999E-5</c:v>
                </c:pt>
                <c:pt idx="26">
                  <c:v>-2.4871E-5</c:v>
                </c:pt>
                <c:pt idx="27">
                  <c:v>-2.5641000000000001E-5</c:v>
                </c:pt>
                <c:pt idx="28">
                  <c:v>-2.6437000000000001E-5</c:v>
                </c:pt>
                <c:pt idx="29">
                  <c:v>-2.7277999999999999E-5</c:v>
                </c:pt>
                <c:pt idx="30">
                  <c:v>-2.8167E-5</c:v>
                </c:pt>
                <c:pt idx="31">
                  <c:v>-2.9122999999999999E-5</c:v>
                </c:pt>
                <c:pt idx="32">
                  <c:v>-3.0122000000000001E-5</c:v>
                </c:pt>
                <c:pt idx="33">
                  <c:v>-3.1177999999999999E-5</c:v>
                </c:pt>
                <c:pt idx="34">
                  <c:v>-3.2293999999999999E-5</c:v>
                </c:pt>
                <c:pt idx="35">
                  <c:v>-3.3473000000000003E-5</c:v>
                </c:pt>
                <c:pt idx="36">
                  <c:v>-3.4715999999999998E-5</c:v>
                </c:pt>
                <c:pt idx="37">
                  <c:v>-3.6028000000000001E-5</c:v>
                </c:pt>
                <c:pt idx="38">
                  <c:v>-3.7413000000000002E-5</c:v>
                </c:pt>
                <c:pt idx="39">
                  <c:v>-3.8881000000000003E-5</c:v>
                </c:pt>
                <c:pt idx="40">
                  <c:v>-4.0425E-5</c:v>
                </c:pt>
                <c:pt idx="41">
                  <c:v>-4.2055000000000003E-5</c:v>
                </c:pt>
                <c:pt idx="42">
                  <c:v>-4.3791999999999997E-5</c:v>
                </c:pt>
                <c:pt idx="43">
                  <c:v>-4.5636999999999997E-5</c:v>
                </c:pt>
                <c:pt idx="44">
                  <c:v>-4.7598000000000001E-5</c:v>
                </c:pt>
                <c:pt idx="45">
                  <c:v>-4.9706999999999997E-5</c:v>
                </c:pt>
                <c:pt idx="46">
                  <c:v>-5.1953999999999998E-5</c:v>
                </c:pt>
                <c:pt idx="47">
                  <c:v>-5.4373999999999998E-5</c:v>
                </c:pt>
                <c:pt idx="48">
                  <c:v>-5.7000000000000003E-5</c:v>
                </c:pt>
                <c:pt idx="49">
                  <c:v>-5.9837000000000003E-5</c:v>
                </c:pt>
                <c:pt idx="50">
                  <c:v>-6.2912999999999999E-5</c:v>
                </c:pt>
                <c:pt idx="51">
                  <c:v>-6.6272999999999994E-5</c:v>
                </c:pt>
                <c:pt idx="52">
                  <c:v>-6.9925000000000006E-5</c:v>
                </c:pt>
                <c:pt idx="53">
                  <c:v>-7.3938999999999998E-5</c:v>
                </c:pt>
                <c:pt idx="54">
                  <c:v>-7.8330000000000004E-5</c:v>
                </c:pt>
                <c:pt idx="55">
                  <c:v>-8.3188000000000004E-5</c:v>
                </c:pt>
                <c:pt idx="56">
                  <c:v>-8.8566000000000006E-5</c:v>
                </c:pt>
                <c:pt idx="57">
                  <c:v>-9.4517000000000003E-5</c:v>
                </c:pt>
                <c:pt idx="58" formatCode="General">
                  <c:v>-1.01E-4</c:v>
                </c:pt>
                <c:pt idx="59" formatCode="General">
                  <c:v>-1.0900000000000001E-4</c:v>
                </c:pt>
                <c:pt idx="60" formatCode="General">
                  <c:v>-1.1900000000000001E-4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78F5-49CD-A824-7922E122B6FA}"/>
            </c:ext>
          </c:extLst>
        </c:ser>
        <c:ser>
          <c:idx val="11"/>
          <c:order val="11"/>
          <c:tx>
            <c:strRef>
              <c:f>'W10 LGAD'!$A$56</c:f>
              <c:strCache>
                <c:ptCount val="1"/>
                <c:pt idx="0">
                  <c:v>34350 min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'W10 LGAD'!$B$57:$BJ$57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'W10 LGAD'!$B$58:$BJ$58</c:f>
              <c:numCache>
                <c:formatCode>0.00E+00</c:formatCode>
                <c:ptCount val="61"/>
                <c:pt idx="0">
                  <c:v>1.8912899999999999E-6</c:v>
                </c:pt>
                <c:pt idx="1">
                  <c:v>1.88982E-6</c:v>
                </c:pt>
                <c:pt idx="2">
                  <c:v>1.8898169999999999E-6</c:v>
                </c:pt>
                <c:pt idx="3">
                  <c:v>-7.2755000000000001E-6</c:v>
                </c:pt>
                <c:pt idx="4">
                  <c:v>-9.4736000000000002E-6</c:v>
                </c:pt>
                <c:pt idx="5">
                  <c:v>-1.0407100000000001E-5</c:v>
                </c:pt>
                <c:pt idx="6">
                  <c:v>-1.10265E-5</c:v>
                </c:pt>
                <c:pt idx="7">
                  <c:v>-1.15447E-5</c:v>
                </c:pt>
                <c:pt idx="8">
                  <c:v>-1.20101E-5</c:v>
                </c:pt>
                <c:pt idx="9">
                  <c:v>-1.24501E-5</c:v>
                </c:pt>
                <c:pt idx="10">
                  <c:v>-1.2888799999999999E-5</c:v>
                </c:pt>
                <c:pt idx="11">
                  <c:v>-1.3315E-5</c:v>
                </c:pt>
                <c:pt idx="12">
                  <c:v>-1.37636E-5</c:v>
                </c:pt>
                <c:pt idx="13">
                  <c:v>-1.4209999999999999E-5</c:v>
                </c:pt>
                <c:pt idx="14">
                  <c:v>-1.46624E-5</c:v>
                </c:pt>
                <c:pt idx="15">
                  <c:v>-1.5129299999999999E-5</c:v>
                </c:pt>
                <c:pt idx="16">
                  <c:v>-1.56048E-5</c:v>
                </c:pt>
                <c:pt idx="17">
                  <c:v>-1.6096700000000001E-5</c:v>
                </c:pt>
                <c:pt idx="18">
                  <c:v>-1.6600500000000001E-5</c:v>
                </c:pt>
                <c:pt idx="19">
                  <c:v>-1.71142E-5</c:v>
                </c:pt>
                <c:pt idx="20">
                  <c:v>-1.7643400000000001E-5</c:v>
                </c:pt>
                <c:pt idx="21">
                  <c:v>-1.8191900000000001E-5</c:v>
                </c:pt>
                <c:pt idx="22">
                  <c:v>-1.8757200000000001E-5</c:v>
                </c:pt>
                <c:pt idx="23">
                  <c:v>-1.9360399999999998E-5</c:v>
                </c:pt>
                <c:pt idx="24">
                  <c:v>-1.99716E-5</c:v>
                </c:pt>
                <c:pt idx="25">
                  <c:v>-2.06203E-5</c:v>
                </c:pt>
                <c:pt idx="26">
                  <c:v>-2.1277E-5</c:v>
                </c:pt>
                <c:pt idx="27">
                  <c:v>-2.1977E-5</c:v>
                </c:pt>
                <c:pt idx="28">
                  <c:v>-2.2696000000000001E-5</c:v>
                </c:pt>
                <c:pt idx="29">
                  <c:v>-2.3478000000000001E-5</c:v>
                </c:pt>
                <c:pt idx="30">
                  <c:v>-2.4278999999999999E-5</c:v>
                </c:pt>
                <c:pt idx="31">
                  <c:v>-2.5106E-5</c:v>
                </c:pt>
                <c:pt idx="32">
                  <c:v>-2.5976999999999999E-5</c:v>
                </c:pt>
                <c:pt idx="33">
                  <c:v>-2.6899000000000001E-5</c:v>
                </c:pt>
                <c:pt idx="34">
                  <c:v>-2.7877000000000001E-5</c:v>
                </c:pt>
                <c:pt idx="35">
                  <c:v>-2.8912999999999999E-5</c:v>
                </c:pt>
                <c:pt idx="36">
                  <c:v>-2.9984E-5</c:v>
                </c:pt>
                <c:pt idx="37">
                  <c:v>-3.1129E-5</c:v>
                </c:pt>
                <c:pt idx="38">
                  <c:v>-3.2329999999999997E-5</c:v>
                </c:pt>
                <c:pt idx="39">
                  <c:v>-3.3599000000000001E-5</c:v>
                </c:pt>
                <c:pt idx="40">
                  <c:v>-3.4947999999999998E-5</c:v>
                </c:pt>
                <c:pt idx="41">
                  <c:v>-3.6393000000000002E-5</c:v>
                </c:pt>
                <c:pt idx="42">
                  <c:v>-3.7941999999999997E-5</c:v>
                </c:pt>
                <c:pt idx="43">
                  <c:v>-3.9592000000000003E-5</c:v>
                </c:pt>
                <c:pt idx="44">
                  <c:v>-4.1381999999999998E-5</c:v>
                </c:pt>
                <c:pt idx="45">
                  <c:v>-4.3288000000000003E-5</c:v>
                </c:pt>
                <c:pt idx="46">
                  <c:v>-4.5337000000000003E-5</c:v>
                </c:pt>
                <c:pt idx="47">
                  <c:v>-4.7549999999999997E-5</c:v>
                </c:pt>
                <c:pt idx="48">
                  <c:v>-4.9926000000000003E-5</c:v>
                </c:pt>
                <c:pt idx="49">
                  <c:v>-5.2583999999999997E-5</c:v>
                </c:pt>
                <c:pt idx="50">
                  <c:v>-5.5395000000000001E-5</c:v>
                </c:pt>
                <c:pt idx="51">
                  <c:v>-5.8477999999999998E-5</c:v>
                </c:pt>
                <c:pt idx="52">
                  <c:v>-6.1851000000000001E-5</c:v>
                </c:pt>
                <c:pt idx="53">
                  <c:v>-6.5531999999999995E-5</c:v>
                </c:pt>
                <c:pt idx="54">
                  <c:v>-6.9533E-5</c:v>
                </c:pt>
                <c:pt idx="55">
                  <c:v>-7.3981999999999997E-5</c:v>
                </c:pt>
                <c:pt idx="56">
                  <c:v>-7.9099999999999998E-5</c:v>
                </c:pt>
                <c:pt idx="57">
                  <c:v>-8.4760999999999997E-5</c:v>
                </c:pt>
                <c:pt idx="58">
                  <c:v>-9.1019000000000004E-5</c:v>
                </c:pt>
                <c:pt idx="59">
                  <c:v>-9.8392000000000003E-5</c:v>
                </c:pt>
                <c:pt idx="60" formatCode="General">
                  <c:v>-1.06E-4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78F5-49CD-A824-7922E122B6FA}"/>
            </c:ext>
          </c:extLst>
        </c:ser>
        <c:ser>
          <c:idx val="12"/>
          <c:order val="12"/>
          <c:tx>
            <c:strRef>
              <c:f>'W10 LGAD'!$A$61</c:f>
              <c:strCache>
                <c:ptCount val="1"/>
                <c:pt idx="0">
                  <c:v>80480-115040</c:v>
                </c:pt>
              </c:strCache>
            </c:strRef>
          </c:tx>
          <c:spPr>
            <a:ln w="1905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'W10 LGAD'!$B$62:$BJ$62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'W10 LGAD'!$63:$63</c:f>
              <c:numCache>
                <c:formatCode>0.00E+00</c:formatCode>
                <c:ptCount val="16384"/>
                <c:pt idx="0" formatCode="General">
                  <c:v>0</c:v>
                </c:pt>
                <c:pt idx="1">
                  <c:v>4.4510000000000002E-6</c:v>
                </c:pt>
                <c:pt idx="2">
                  <c:v>2.8019999999999998E-7</c:v>
                </c:pt>
                <c:pt idx="3">
                  <c:v>-1.0051699999999999E-6</c:v>
                </c:pt>
                <c:pt idx="4">
                  <c:v>-3.9682000000000004E-6</c:v>
                </c:pt>
                <c:pt idx="5">
                  <c:v>-5.5388999999999996E-6</c:v>
                </c:pt>
                <c:pt idx="6">
                  <c:v>-6.8097000000000002E-6</c:v>
                </c:pt>
                <c:pt idx="7">
                  <c:v>-7.8897E-6</c:v>
                </c:pt>
                <c:pt idx="8">
                  <c:v>-8.8527000000000008E-6</c:v>
                </c:pt>
                <c:pt idx="9">
                  <c:v>-9.7444999999999996E-6</c:v>
                </c:pt>
                <c:pt idx="10">
                  <c:v>-1.0577900000000001E-5</c:v>
                </c:pt>
                <c:pt idx="11">
                  <c:v>-1.1374E-5</c:v>
                </c:pt>
                <c:pt idx="12">
                  <c:v>-1.21465E-5</c:v>
                </c:pt>
                <c:pt idx="13">
                  <c:v>-1.2898700000000001E-5</c:v>
                </c:pt>
                <c:pt idx="14">
                  <c:v>-1.36454E-5</c:v>
                </c:pt>
                <c:pt idx="15">
                  <c:v>-1.44079E-5</c:v>
                </c:pt>
                <c:pt idx="16">
                  <c:v>-1.51921E-5</c:v>
                </c:pt>
                <c:pt idx="17">
                  <c:v>-1.6016999999999999E-5</c:v>
                </c:pt>
                <c:pt idx="18">
                  <c:v>-1.6894200000000002E-5</c:v>
                </c:pt>
                <c:pt idx="19">
                  <c:v>-1.7830500000000001E-5</c:v>
                </c:pt>
                <c:pt idx="20">
                  <c:v>-1.8829199999999999E-5</c:v>
                </c:pt>
                <c:pt idx="21">
                  <c:v>-1.98987E-5</c:v>
                </c:pt>
                <c:pt idx="22">
                  <c:v>-2.1047999999999999E-5</c:v>
                </c:pt>
                <c:pt idx="23">
                  <c:v>-2.232E-5</c:v>
                </c:pt>
                <c:pt idx="24">
                  <c:v>-2.3697999999999999E-5</c:v>
                </c:pt>
                <c:pt idx="25">
                  <c:v>-2.5188999999999999E-5</c:v>
                </c:pt>
                <c:pt idx="26">
                  <c:v>-2.6851000000000001E-5</c:v>
                </c:pt>
                <c:pt idx="27">
                  <c:v>-2.8704000000000002E-5</c:v>
                </c:pt>
                <c:pt idx="28">
                  <c:v>-3.0771000000000001E-5</c:v>
                </c:pt>
                <c:pt idx="29">
                  <c:v>-3.3077999999999997E-5</c:v>
                </c:pt>
                <c:pt idx="30">
                  <c:v>-3.5651000000000001E-5</c:v>
                </c:pt>
                <c:pt idx="31">
                  <c:v>-3.8559000000000001E-5</c:v>
                </c:pt>
                <c:pt idx="32">
                  <c:v>-4.1865E-5</c:v>
                </c:pt>
                <c:pt idx="33">
                  <c:v>-4.5655999999999998E-5</c:v>
                </c:pt>
                <c:pt idx="34">
                  <c:v>-5.0028000000000003E-5</c:v>
                </c:pt>
                <c:pt idx="35">
                  <c:v>-5.5133000000000002E-5</c:v>
                </c:pt>
                <c:pt idx="36">
                  <c:v>-6.1099000000000006E-5</c:v>
                </c:pt>
                <c:pt idx="37">
                  <c:v>-6.8194000000000005E-5</c:v>
                </c:pt>
                <c:pt idx="38">
                  <c:v>-7.6673000000000003E-5</c:v>
                </c:pt>
                <c:pt idx="39">
                  <c:v>-8.6922999999999994E-5</c:v>
                </c:pt>
                <c:pt idx="40">
                  <c:v>-9.9554000000000003E-5</c:v>
                </c:pt>
                <c:pt idx="41">
                  <c:v>-1.15E-4</c:v>
                </c:pt>
                <c:pt idx="42">
                  <c:v>-1.35E-4</c:v>
                </c:pt>
                <c:pt idx="43">
                  <c:v>-1.5899999999999999E-4</c:v>
                </c:pt>
                <c:pt idx="44">
                  <c:v>-1.9000000000000001E-4</c:v>
                </c:pt>
                <c:pt idx="45">
                  <c:v>-2.32E-4</c:v>
                </c:pt>
                <c:pt idx="46">
                  <c:v>-2.8400000000000002E-4</c:v>
                </c:pt>
                <c:pt idx="47">
                  <c:v>-3.4900000000000003E-4</c:v>
                </c:pt>
                <c:pt idx="48">
                  <c:v>-4.3600000000000003E-4</c:v>
                </c:pt>
                <c:pt idx="49">
                  <c:v>-5.4900000000000001E-4</c:v>
                </c:pt>
                <c:pt idx="50">
                  <c:v>-6.9899999999999997E-4</c:v>
                </c:pt>
                <c:pt idx="51">
                  <c:v>-8.61E-4</c:v>
                </c:pt>
                <c:pt idx="52">
                  <c:v>-8.5999999999999998E-4</c:v>
                </c:pt>
                <c:pt idx="53">
                  <c:v>-8.5999999999999998E-4</c:v>
                </c:pt>
                <c:pt idx="54">
                  <c:v>-8.5999999999999998E-4</c:v>
                </c:pt>
                <c:pt idx="55">
                  <c:v>-8.5999999999999998E-4</c:v>
                </c:pt>
                <c:pt idx="56">
                  <c:v>-8.5999999999999998E-4</c:v>
                </c:pt>
                <c:pt idx="57">
                  <c:v>-8.5999999999999998E-4</c:v>
                </c:pt>
                <c:pt idx="58">
                  <c:v>-8.5999999999999998E-4</c:v>
                </c:pt>
                <c:pt idx="59">
                  <c:v>-8.5999999999999998E-4</c:v>
                </c:pt>
                <c:pt idx="60">
                  <c:v>-8.5999999999999998E-4</c:v>
                </c:pt>
                <c:pt idx="61" formatCode="General">
                  <c:v>-8.5999999999999998E-4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78F5-49CD-A824-7922E122B6FA}"/>
            </c:ext>
          </c:extLst>
        </c:ser>
        <c:ser>
          <c:idx val="13"/>
          <c:order val="13"/>
          <c:tx>
            <c:strRef>
              <c:f>'W10 LGAD'!$A$66</c:f>
              <c:strCache>
                <c:ptCount val="1"/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'W10 LGAD'!$B$67:$BJ$67</c:f>
              <c:numCache>
                <c:formatCode>General</c:formatCode>
                <c:ptCount val="61"/>
              </c:numCache>
            </c:numRef>
          </c:xVal>
          <c:yVal>
            <c:numRef>
              <c:f>'W10 LGAD'!$C$68:$BJ$68</c:f>
              <c:numCache>
                <c:formatCode>General</c:formatCode>
                <c:ptCount val="60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78F5-49CD-A824-7922E122B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7230032"/>
        <c:axId val="1087233776"/>
      </c:scatterChart>
      <c:valAx>
        <c:axId val="1087230032"/>
        <c:scaling>
          <c:orientation val="maxMin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 (V)</a:t>
                </a:r>
              </a:p>
            </c:rich>
          </c:tx>
          <c:layout>
            <c:manualLayout>
              <c:xMode val="edge"/>
              <c:yMode val="edge"/>
              <c:x val="0.44437167845928643"/>
              <c:y val="0.90059676431900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87233776"/>
        <c:crosses val="autoZero"/>
        <c:crossBetween val="midCat"/>
      </c:valAx>
      <c:valAx>
        <c:axId val="1087233776"/>
        <c:scaling>
          <c:orientation val="maxMin"/>
          <c:max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</a:t>
                </a:r>
                <a:r>
                  <a:rPr lang="en-US" baseline="0"/>
                  <a:t> (A)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3359948129461164E-2"/>
              <c:y val="0.47486528098537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0.00E+00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87230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04590497616372"/>
          <c:y val="2.1495994462833134E-2"/>
          <c:w val="0.14103889477197507"/>
          <c:h val="0.95170247322217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W14 - current on LGAD</a:t>
            </a:r>
            <a:endParaRPr lang="en-SI">
              <a:effectLst/>
            </a:endParaRPr>
          </a:p>
        </c:rich>
      </c:tx>
      <c:layout>
        <c:manualLayout>
          <c:xMode val="edge"/>
          <c:yMode val="edge"/>
          <c:x val="0.30791544857705794"/>
          <c:y val="2.7063599458728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.15790048897609482"/>
          <c:y val="0.18160153479660313"/>
          <c:w val="0.66474388921449545"/>
          <c:h val="0.776058203463597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'W13 LGAD'!$A$1</c:f>
              <c:strCache>
                <c:ptCount val="1"/>
                <c:pt idx="0">
                  <c:v>Not annealed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'W13 LGAD'!$B$2:$AF$2</c:f>
              <c:numCache>
                <c:formatCode>General</c:formatCode>
                <c:ptCount val="31"/>
                <c:pt idx="0">
                  <c:v>-2</c:v>
                </c:pt>
                <c:pt idx="1">
                  <c:v>-26</c:v>
                </c:pt>
                <c:pt idx="2">
                  <c:v>-50</c:v>
                </c:pt>
                <c:pt idx="3">
                  <c:v>-74</c:v>
                </c:pt>
                <c:pt idx="4">
                  <c:v>-98</c:v>
                </c:pt>
                <c:pt idx="5">
                  <c:v>-122</c:v>
                </c:pt>
                <c:pt idx="6">
                  <c:v>-146</c:v>
                </c:pt>
                <c:pt idx="7">
                  <c:v>-170</c:v>
                </c:pt>
                <c:pt idx="8">
                  <c:v>-194</c:v>
                </c:pt>
                <c:pt idx="9">
                  <c:v>-218</c:v>
                </c:pt>
                <c:pt idx="10">
                  <c:v>-242</c:v>
                </c:pt>
                <c:pt idx="11">
                  <c:v>-266</c:v>
                </c:pt>
                <c:pt idx="12">
                  <c:v>-290</c:v>
                </c:pt>
                <c:pt idx="13">
                  <c:v>-314</c:v>
                </c:pt>
                <c:pt idx="14">
                  <c:v>-338</c:v>
                </c:pt>
                <c:pt idx="15">
                  <c:v>-362</c:v>
                </c:pt>
                <c:pt idx="16">
                  <c:v>-386</c:v>
                </c:pt>
                <c:pt idx="17">
                  <c:v>-410</c:v>
                </c:pt>
                <c:pt idx="18">
                  <c:v>-434</c:v>
                </c:pt>
                <c:pt idx="19">
                  <c:v>-458</c:v>
                </c:pt>
                <c:pt idx="20">
                  <c:v>-482</c:v>
                </c:pt>
                <c:pt idx="21">
                  <c:v>-506</c:v>
                </c:pt>
                <c:pt idx="22">
                  <c:v>-530</c:v>
                </c:pt>
                <c:pt idx="23">
                  <c:v>-554</c:v>
                </c:pt>
                <c:pt idx="24">
                  <c:v>-578</c:v>
                </c:pt>
                <c:pt idx="25">
                  <c:v>-602</c:v>
                </c:pt>
              </c:numCache>
            </c:numRef>
          </c:xVal>
          <c:yVal>
            <c:numRef>
              <c:f>'W13 LGAD'!$B$3:$AF$3</c:f>
              <c:numCache>
                <c:formatCode>0.00E+00</c:formatCode>
                <c:ptCount val="31"/>
                <c:pt idx="0">
                  <c:v>2.4868000000000001E-6</c:v>
                </c:pt>
                <c:pt idx="1">
                  <c:v>-9.0837999999999993E-6</c:v>
                </c:pt>
                <c:pt idx="2">
                  <c:v>-2.3173999999999999E-5</c:v>
                </c:pt>
                <c:pt idx="3">
                  <c:v>-2.8504E-5</c:v>
                </c:pt>
                <c:pt idx="4">
                  <c:v>-3.2582000000000001E-5</c:v>
                </c:pt>
                <c:pt idx="5">
                  <c:v>-3.6591999999999998E-5</c:v>
                </c:pt>
                <c:pt idx="6">
                  <c:v>-4.0908000000000002E-5</c:v>
                </c:pt>
                <c:pt idx="7">
                  <c:v>-4.5666E-5</c:v>
                </c:pt>
                <c:pt idx="8">
                  <c:v>-5.1004999999999997E-5</c:v>
                </c:pt>
                <c:pt idx="9">
                  <c:v>-5.7083000000000002E-5</c:v>
                </c:pt>
                <c:pt idx="10">
                  <c:v>-6.4096000000000004E-5</c:v>
                </c:pt>
                <c:pt idx="11">
                  <c:v>-7.2329000000000005E-5</c:v>
                </c:pt>
                <c:pt idx="12">
                  <c:v>-8.2126000000000006E-5</c:v>
                </c:pt>
                <c:pt idx="13">
                  <c:v>-9.3902999999999999E-5</c:v>
                </c:pt>
                <c:pt idx="14" formatCode="General">
                  <c:v>-1.08E-4</c:v>
                </c:pt>
                <c:pt idx="15" formatCode="General">
                  <c:v>-1.26E-4</c:v>
                </c:pt>
                <c:pt idx="16" formatCode="General">
                  <c:v>-1.4899999999999999E-4</c:v>
                </c:pt>
                <c:pt idx="17" formatCode="General">
                  <c:v>-1.7799999999999999E-4</c:v>
                </c:pt>
                <c:pt idx="18" formatCode="General">
                  <c:v>-2.1699999999999999E-4</c:v>
                </c:pt>
                <c:pt idx="19" formatCode="General">
                  <c:v>-2.6699999999999998E-4</c:v>
                </c:pt>
                <c:pt idx="20" formatCode="General">
                  <c:v>-3.3500000000000001E-4</c:v>
                </c:pt>
                <c:pt idx="21" formatCode="General">
                  <c:v>-4.3199999999999998E-4</c:v>
                </c:pt>
                <c:pt idx="22" formatCode="General">
                  <c:v>-5.7799999999999995E-4</c:v>
                </c:pt>
                <c:pt idx="23" formatCode="General">
                  <c:v>-8.1599999999999999E-4</c:v>
                </c:pt>
                <c:pt idx="24" formatCode="General">
                  <c:v>-8.1499999999999997E-4</c:v>
                </c:pt>
                <c:pt idx="25" formatCode="General">
                  <c:v>-8.1499999999999997E-4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C9A-4590-A957-0A7410AE8967}"/>
            </c:ext>
          </c:extLst>
        </c:ser>
        <c:ser>
          <c:idx val="1"/>
          <c:order val="1"/>
          <c:tx>
            <c:strRef>
              <c:f>'W13 LGAD'!$A$6</c:f>
              <c:strCache>
                <c:ptCount val="1"/>
                <c:pt idx="0">
                  <c:v>10 min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'W13 LGAD'!$B$7:$AF$7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'W13 LGAD'!$B$8:$AF$8</c:f>
              <c:numCache>
                <c:formatCode>0.00E+00</c:formatCode>
                <c:ptCount val="31"/>
                <c:pt idx="0">
                  <c:v>2.9160000000000001E-6</c:v>
                </c:pt>
                <c:pt idx="1">
                  <c:v>-2.4152000000000002E-6</c:v>
                </c:pt>
                <c:pt idx="2">
                  <c:v>-1.8239900000000001E-5</c:v>
                </c:pt>
                <c:pt idx="3">
                  <c:v>-2.4712E-5</c:v>
                </c:pt>
                <c:pt idx="4">
                  <c:v>-2.8351E-5</c:v>
                </c:pt>
                <c:pt idx="5">
                  <c:v>-3.1513999999999997E-5</c:v>
                </c:pt>
                <c:pt idx="6">
                  <c:v>-3.4659999999999997E-5</c:v>
                </c:pt>
                <c:pt idx="7">
                  <c:v>-3.7991000000000003E-5</c:v>
                </c:pt>
                <c:pt idx="8">
                  <c:v>-4.1582000000000003E-5</c:v>
                </c:pt>
                <c:pt idx="9">
                  <c:v>-4.5503000000000001E-5</c:v>
                </c:pt>
                <c:pt idx="10">
                  <c:v>-4.9817000000000001E-5</c:v>
                </c:pt>
                <c:pt idx="11">
                  <c:v>-5.4604000000000001E-5</c:v>
                </c:pt>
                <c:pt idx="12">
                  <c:v>-5.9960999999999997E-5</c:v>
                </c:pt>
                <c:pt idx="13">
                  <c:v>-6.6048000000000002E-5</c:v>
                </c:pt>
                <c:pt idx="14">
                  <c:v>-7.3003000000000006E-5</c:v>
                </c:pt>
                <c:pt idx="15">
                  <c:v>-8.1027999999999997E-5</c:v>
                </c:pt>
                <c:pt idx="16">
                  <c:v>-9.0408000000000006E-5</c:v>
                </c:pt>
                <c:pt idx="17" formatCode="General">
                  <c:v>-1.01E-4</c:v>
                </c:pt>
                <c:pt idx="18" formatCode="General">
                  <c:v>-1.15E-4</c:v>
                </c:pt>
                <c:pt idx="19" formatCode="General">
                  <c:v>-1.2999999999999999E-4</c:v>
                </c:pt>
                <c:pt idx="20" formatCode="General">
                  <c:v>-1.4899999999999999E-4</c:v>
                </c:pt>
                <c:pt idx="21" formatCode="General">
                  <c:v>-1.7200000000000001E-4</c:v>
                </c:pt>
                <c:pt idx="22" formatCode="General">
                  <c:v>-2.0100000000000001E-4</c:v>
                </c:pt>
                <c:pt idx="23" formatCode="General">
                  <c:v>-2.3800000000000001E-4</c:v>
                </c:pt>
                <c:pt idx="24" formatCode="General">
                  <c:v>-2.8299999999999999E-4</c:v>
                </c:pt>
                <c:pt idx="25" formatCode="General">
                  <c:v>-3.4000000000000002E-4</c:v>
                </c:pt>
                <c:pt idx="26" formatCode="General">
                  <c:v>-4.15E-4</c:v>
                </c:pt>
                <c:pt idx="27" formatCode="General">
                  <c:v>-5.13E-4</c:v>
                </c:pt>
                <c:pt idx="28" formatCode="General">
                  <c:v>-6.4700000000000001E-4</c:v>
                </c:pt>
                <c:pt idx="29" formatCode="General">
                  <c:v>-8.2700000000000004E-4</c:v>
                </c:pt>
                <c:pt idx="30" formatCode="General">
                  <c:v>-8.2600000000000002E-4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C9A-4590-A957-0A7410AE8967}"/>
            </c:ext>
          </c:extLst>
        </c:ser>
        <c:ser>
          <c:idx val="2"/>
          <c:order val="2"/>
          <c:tx>
            <c:strRef>
              <c:f>'W13 LGAD'!$A$11</c:f>
              <c:strCache>
                <c:ptCount val="1"/>
                <c:pt idx="0">
                  <c:v>20 min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'W13 LGAD'!$B$12:$AF$12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'W13 LGAD'!$B$13:$AF$13</c:f>
              <c:numCache>
                <c:formatCode>0.00E+00</c:formatCode>
                <c:ptCount val="31"/>
                <c:pt idx="0">
                  <c:v>2.9397E-6</c:v>
                </c:pt>
                <c:pt idx="1">
                  <c:v>-2.3800999999999999E-6</c:v>
                </c:pt>
                <c:pt idx="2">
                  <c:v>-1.79891E-5</c:v>
                </c:pt>
                <c:pt idx="3">
                  <c:v>-2.4124000000000001E-5</c:v>
                </c:pt>
                <c:pt idx="4">
                  <c:v>-2.7589999999999998E-5</c:v>
                </c:pt>
                <c:pt idx="5">
                  <c:v>-3.0624999999999999E-5</c:v>
                </c:pt>
                <c:pt idx="6">
                  <c:v>-3.3655999999999998E-5</c:v>
                </c:pt>
                <c:pt idx="7">
                  <c:v>-3.6856000000000001E-5</c:v>
                </c:pt>
                <c:pt idx="8">
                  <c:v>-4.0309999999999999E-5</c:v>
                </c:pt>
                <c:pt idx="9">
                  <c:v>-4.4092999999999999E-5</c:v>
                </c:pt>
                <c:pt idx="10">
                  <c:v>-4.8265E-5</c:v>
                </c:pt>
                <c:pt idx="11">
                  <c:v>-5.2907E-5</c:v>
                </c:pt>
                <c:pt idx="12">
                  <c:v>-5.8124000000000001E-5</c:v>
                </c:pt>
                <c:pt idx="13">
                  <c:v>-6.4058000000000002E-5</c:v>
                </c:pt>
                <c:pt idx="14">
                  <c:v>-7.0856000000000001E-5</c:v>
                </c:pt>
                <c:pt idx="15">
                  <c:v>-7.8713000000000003E-5</c:v>
                </c:pt>
                <c:pt idx="16">
                  <c:v>-8.7881999999999996E-5</c:v>
                </c:pt>
                <c:pt idx="17">
                  <c:v>-9.8800000000000003E-5</c:v>
                </c:pt>
                <c:pt idx="18" formatCode="General">
                  <c:v>-1.12E-4</c:v>
                </c:pt>
                <c:pt idx="19" formatCode="General">
                  <c:v>-1.27E-4</c:v>
                </c:pt>
                <c:pt idx="20" formatCode="General">
                  <c:v>-1.46E-4</c:v>
                </c:pt>
                <c:pt idx="21" formatCode="General">
                  <c:v>-1.7000000000000001E-4</c:v>
                </c:pt>
                <c:pt idx="22" formatCode="General">
                  <c:v>-1.9900000000000001E-4</c:v>
                </c:pt>
                <c:pt idx="23" formatCode="General">
                  <c:v>-2.3800000000000001E-4</c:v>
                </c:pt>
                <c:pt idx="24" formatCode="General">
                  <c:v>-2.8699999999999998E-4</c:v>
                </c:pt>
                <c:pt idx="25" formatCode="General">
                  <c:v>-3.5399999999999999E-4</c:v>
                </c:pt>
                <c:pt idx="26" formatCode="General">
                  <c:v>-4.44E-4</c:v>
                </c:pt>
                <c:pt idx="27" formatCode="General">
                  <c:v>-5.7700000000000004E-4</c:v>
                </c:pt>
                <c:pt idx="28" formatCode="General">
                  <c:v>-7.9799999999999999E-4</c:v>
                </c:pt>
                <c:pt idx="29" formatCode="General">
                  <c:v>-8.2299999999999995E-4</c:v>
                </c:pt>
                <c:pt idx="30" formatCode="General">
                  <c:v>-8.2299999999999995E-4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C9A-4590-A957-0A7410AE8967}"/>
            </c:ext>
          </c:extLst>
        </c:ser>
        <c:ser>
          <c:idx val="3"/>
          <c:order val="3"/>
          <c:tx>
            <c:strRef>
              <c:f>'W13 LGAD'!$A$16</c:f>
              <c:strCache>
                <c:ptCount val="1"/>
                <c:pt idx="0">
                  <c:v>40 min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'W13 LGAD'!$B$17:$AF$17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'W13 LGAD'!$B$18:$AF$18</c:f>
              <c:numCache>
                <c:formatCode>0.00E+00</c:formatCode>
                <c:ptCount val="31"/>
                <c:pt idx="0">
                  <c:v>2.9403999999999998E-6</c:v>
                </c:pt>
                <c:pt idx="1">
                  <c:v>-2.3300000000000001E-6</c:v>
                </c:pt>
                <c:pt idx="2">
                  <c:v>-1.75685E-5</c:v>
                </c:pt>
                <c:pt idx="3">
                  <c:v>-2.3484000000000001E-5</c:v>
                </c:pt>
                <c:pt idx="4">
                  <c:v>-2.6798E-5</c:v>
                </c:pt>
                <c:pt idx="5">
                  <c:v>-2.9711999999999999E-5</c:v>
                </c:pt>
                <c:pt idx="6">
                  <c:v>-3.2625E-5</c:v>
                </c:pt>
                <c:pt idx="7">
                  <c:v>-3.5697000000000001E-5</c:v>
                </c:pt>
                <c:pt idx="8">
                  <c:v>-3.9011000000000003E-5</c:v>
                </c:pt>
                <c:pt idx="9">
                  <c:v>-4.2624999999999999E-5</c:v>
                </c:pt>
                <c:pt idx="10">
                  <c:v>-4.6585999999999997E-5</c:v>
                </c:pt>
                <c:pt idx="11">
                  <c:v>-5.0979000000000001E-5</c:v>
                </c:pt>
                <c:pt idx="12">
                  <c:v>-5.5883E-5</c:v>
                </c:pt>
                <c:pt idx="13">
                  <c:v>-6.1439000000000006E-5</c:v>
                </c:pt>
                <c:pt idx="14">
                  <c:v>-6.7794999999999997E-5</c:v>
                </c:pt>
                <c:pt idx="15">
                  <c:v>-7.5147000000000004E-5</c:v>
                </c:pt>
                <c:pt idx="16">
                  <c:v>-8.3728999999999997E-5</c:v>
                </c:pt>
                <c:pt idx="17">
                  <c:v>-9.3873000000000001E-5</c:v>
                </c:pt>
                <c:pt idx="18" formatCode="General">
                  <c:v>-1.06E-4</c:v>
                </c:pt>
                <c:pt idx="19" formatCode="General">
                  <c:v>-1.2E-4</c:v>
                </c:pt>
                <c:pt idx="20" formatCode="General">
                  <c:v>-1.3799999999999999E-4</c:v>
                </c:pt>
                <c:pt idx="21" formatCode="General">
                  <c:v>-1.5899999999999999E-4</c:v>
                </c:pt>
                <c:pt idx="22" formatCode="General">
                  <c:v>-1.8599999999999999E-4</c:v>
                </c:pt>
                <c:pt idx="23" formatCode="General">
                  <c:v>-2.2100000000000001E-4</c:v>
                </c:pt>
                <c:pt idx="24" formatCode="General">
                  <c:v>-2.6499999999999999E-4</c:v>
                </c:pt>
                <c:pt idx="25" formatCode="General">
                  <c:v>-3.2200000000000002E-4</c:v>
                </c:pt>
                <c:pt idx="26" formatCode="General">
                  <c:v>-3.9899999999999999E-4</c:v>
                </c:pt>
                <c:pt idx="27" formatCode="General">
                  <c:v>-5.0600000000000005E-4</c:v>
                </c:pt>
                <c:pt idx="28" formatCode="General">
                  <c:v>-6.6600000000000003E-4</c:v>
                </c:pt>
                <c:pt idx="29" formatCode="General">
                  <c:v>-8.2399999999999997E-4</c:v>
                </c:pt>
                <c:pt idx="30" formatCode="General">
                  <c:v>-8.2399999999999997E-4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C9A-4590-A957-0A7410AE8967}"/>
            </c:ext>
          </c:extLst>
        </c:ser>
        <c:ser>
          <c:idx val="4"/>
          <c:order val="4"/>
          <c:tx>
            <c:strRef>
              <c:f>'W13 LGAD'!$A$21</c:f>
              <c:strCache>
                <c:ptCount val="1"/>
                <c:pt idx="0">
                  <c:v>80 min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'W13 LGAD'!$B$22:$AF$22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'W13 LGAD'!$B$23:$AF$23</c:f>
              <c:numCache>
                <c:formatCode>0.00E+00</c:formatCode>
                <c:ptCount val="31"/>
                <c:pt idx="0">
                  <c:v>2.3002999999999998E-6</c:v>
                </c:pt>
                <c:pt idx="1">
                  <c:v>-2.4310999999999999E-6</c:v>
                </c:pt>
                <c:pt idx="2">
                  <c:v>-1.6977799999999999E-5</c:v>
                </c:pt>
                <c:pt idx="3">
                  <c:v>-2.2495999999999999E-5</c:v>
                </c:pt>
                <c:pt idx="4">
                  <c:v>-2.5585999999999999E-5</c:v>
                </c:pt>
                <c:pt idx="5">
                  <c:v>-2.8272999999999998E-5</c:v>
                </c:pt>
                <c:pt idx="6">
                  <c:v>-3.0995999999999999E-5</c:v>
                </c:pt>
                <c:pt idx="7">
                  <c:v>-3.3878000000000003E-5</c:v>
                </c:pt>
                <c:pt idx="8">
                  <c:v>-3.6973E-5</c:v>
                </c:pt>
                <c:pt idx="9">
                  <c:v>-4.0361000000000002E-5</c:v>
                </c:pt>
                <c:pt idx="10">
                  <c:v>-4.4076000000000003E-5</c:v>
                </c:pt>
                <c:pt idx="11">
                  <c:v>-4.8188E-5</c:v>
                </c:pt>
                <c:pt idx="12">
                  <c:v>-5.2790000000000001E-5</c:v>
                </c:pt>
                <c:pt idx="13">
                  <c:v>-5.7989999999999999E-5</c:v>
                </c:pt>
                <c:pt idx="14">
                  <c:v>-6.3893000000000006E-5</c:v>
                </c:pt>
                <c:pt idx="15">
                  <c:v>-7.0681999999999999E-5</c:v>
                </c:pt>
                <c:pt idx="16">
                  <c:v>-7.8604999999999997E-5</c:v>
                </c:pt>
                <c:pt idx="17">
                  <c:v>-8.7857999999999998E-5</c:v>
                </c:pt>
                <c:pt idx="18">
                  <c:v>-9.8851000000000006E-5</c:v>
                </c:pt>
                <c:pt idx="19" formatCode="General">
                  <c:v>-1.12E-4</c:v>
                </c:pt>
                <c:pt idx="20" formatCode="General">
                  <c:v>-1.2799999999999999E-4</c:v>
                </c:pt>
                <c:pt idx="21" formatCode="General">
                  <c:v>-1.4799999999999999E-4</c:v>
                </c:pt>
                <c:pt idx="22" formatCode="General">
                  <c:v>-1.7200000000000001E-4</c:v>
                </c:pt>
                <c:pt idx="23" formatCode="General">
                  <c:v>-2.03E-4</c:v>
                </c:pt>
                <c:pt idx="24" formatCode="General">
                  <c:v>-2.43E-4</c:v>
                </c:pt>
                <c:pt idx="25" formatCode="General">
                  <c:v>-2.9399999999999999E-4</c:v>
                </c:pt>
                <c:pt idx="26" formatCode="General">
                  <c:v>-3.6400000000000001E-4</c:v>
                </c:pt>
                <c:pt idx="27" formatCode="General">
                  <c:v>-4.5800000000000002E-4</c:v>
                </c:pt>
                <c:pt idx="28" formatCode="General">
                  <c:v>-6.0400000000000004E-4</c:v>
                </c:pt>
                <c:pt idx="29" formatCode="General">
                  <c:v>-8.0599999999999997E-4</c:v>
                </c:pt>
                <c:pt idx="30" formatCode="General">
                  <c:v>-8.0599999999999997E-4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C9A-4590-A957-0A7410AE8967}"/>
            </c:ext>
          </c:extLst>
        </c:ser>
        <c:ser>
          <c:idx val="5"/>
          <c:order val="5"/>
          <c:tx>
            <c:strRef>
              <c:f>'W13 LGAD'!$A$26</c:f>
              <c:strCache>
                <c:ptCount val="1"/>
                <c:pt idx="0">
                  <c:v>160 min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'W13 LGAD'!$B$27:$BJ$27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'W13 LGAD'!$B$28:$BJ$28</c:f>
              <c:numCache>
                <c:formatCode>0.00E+00</c:formatCode>
                <c:ptCount val="61"/>
                <c:pt idx="0">
                  <c:v>2.7775999999999999E-6</c:v>
                </c:pt>
                <c:pt idx="1">
                  <c:v>-2.4815000000000001E-7</c:v>
                </c:pt>
                <c:pt idx="2">
                  <c:v>-2.2116000000000001E-6</c:v>
                </c:pt>
                <c:pt idx="3">
                  <c:v>-1.0932E-5</c:v>
                </c:pt>
                <c:pt idx="4">
                  <c:v>-1.6157699999999999E-5</c:v>
                </c:pt>
                <c:pt idx="5">
                  <c:v>-1.9399099999999999E-5</c:v>
                </c:pt>
                <c:pt idx="6">
                  <c:v>-2.1379E-5</c:v>
                </c:pt>
                <c:pt idx="7">
                  <c:v>-2.2923000000000001E-5</c:v>
                </c:pt>
                <c:pt idx="8">
                  <c:v>-2.4267999999999999E-5</c:v>
                </c:pt>
                <c:pt idx="9">
                  <c:v>-2.5514E-5</c:v>
                </c:pt>
                <c:pt idx="10">
                  <c:v>-2.6735999999999999E-5</c:v>
                </c:pt>
                <c:pt idx="11">
                  <c:v>-2.7982000000000001E-5</c:v>
                </c:pt>
                <c:pt idx="12">
                  <c:v>-2.9252E-5</c:v>
                </c:pt>
                <c:pt idx="13">
                  <c:v>-3.0549999999999997E-5</c:v>
                </c:pt>
                <c:pt idx="14">
                  <c:v>-3.1897999999999999E-5</c:v>
                </c:pt>
                <c:pt idx="15">
                  <c:v>-3.3285999999999999E-5</c:v>
                </c:pt>
                <c:pt idx="16">
                  <c:v>-3.4721999999999997E-5</c:v>
                </c:pt>
                <c:pt idx="17">
                  <c:v>-3.6226999999999997E-5</c:v>
                </c:pt>
                <c:pt idx="18">
                  <c:v>-3.7780000000000001E-5</c:v>
                </c:pt>
                <c:pt idx="19">
                  <c:v>-3.9412999999999997E-5</c:v>
                </c:pt>
                <c:pt idx="20">
                  <c:v>-4.1109000000000002E-5</c:v>
                </c:pt>
                <c:pt idx="21">
                  <c:v>-4.2892000000000002E-5</c:v>
                </c:pt>
                <c:pt idx="22">
                  <c:v>-4.4765999999999998E-5</c:v>
                </c:pt>
                <c:pt idx="23">
                  <c:v>-4.6746000000000003E-5</c:v>
                </c:pt>
                <c:pt idx="24">
                  <c:v>-4.8850999999999997E-5</c:v>
                </c:pt>
                <c:pt idx="25">
                  <c:v>-5.1099E-5</c:v>
                </c:pt>
                <c:pt idx="26">
                  <c:v>-5.3491E-5</c:v>
                </c:pt>
                <c:pt idx="27">
                  <c:v>-5.6041000000000001E-5</c:v>
                </c:pt>
                <c:pt idx="28">
                  <c:v>-5.8780999999999998E-5</c:v>
                </c:pt>
                <c:pt idx="29">
                  <c:v>-6.1711999999999995E-5</c:v>
                </c:pt>
                <c:pt idx="30">
                  <c:v>-6.4863000000000006E-5</c:v>
                </c:pt>
                <c:pt idx="31">
                  <c:v>-6.8254000000000001E-5</c:v>
                </c:pt>
                <c:pt idx="32">
                  <c:v>-7.1896000000000004E-5</c:v>
                </c:pt>
                <c:pt idx="33">
                  <c:v>-7.5828000000000007E-5</c:v>
                </c:pt>
                <c:pt idx="34">
                  <c:v>-8.0090000000000001E-5</c:v>
                </c:pt>
                <c:pt idx="35">
                  <c:v>-8.4697999999999994E-5</c:v>
                </c:pt>
                <c:pt idx="36">
                  <c:v>-8.9732000000000001E-5</c:v>
                </c:pt>
                <c:pt idx="37">
                  <c:v>-9.5197000000000004E-5</c:v>
                </c:pt>
                <c:pt idx="38" formatCode="General">
                  <c:v>-1.01E-4</c:v>
                </c:pt>
                <c:pt idx="39" formatCode="General">
                  <c:v>-1.08E-4</c:v>
                </c:pt>
                <c:pt idx="40" formatCode="General">
                  <c:v>-1.15E-4</c:v>
                </c:pt>
                <c:pt idx="41" formatCode="General">
                  <c:v>-1.2300000000000001E-4</c:v>
                </c:pt>
                <c:pt idx="42" formatCode="General">
                  <c:v>-1.3200000000000001E-4</c:v>
                </c:pt>
                <c:pt idx="43" formatCode="General">
                  <c:v>-1.4100000000000001E-4</c:v>
                </c:pt>
                <c:pt idx="44" formatCode="General">
                  <c:v>-1.5200000000000001E-4</c:v>
                </c:pt>
                <c:pt idx="45" formatCode="General">
                  <c:v>-1.64E-4</c:v>
                </c:pt>
                <c:pt idx="46" formatCode="General">
                  <c:v>-1.7799999999999999E-4</c:v>
                </c:pt>
                <c:pt idx="47" formatCode="General">
                  <c:v>-1.93E-4</c:v>
                </c:pt>
                <c:pt idx="48" formatCode="General">
                  <c:v>-2.1000000000000001E-4</c:v>
                </c:pt>
                <c:pt idx="49" formatCode="General">
                  <c:v>-2.31E-4</c:v>
                </c:pt>
                <c:pt idx="50" formatCode="General">
                  <c:v>-2.5300000000000002E-4</c:v>
                </c:pt>
                <c:pt idx="51" formatCode="General">
                  <c:v>-2.7799999999999998E-4</c:v>
                </c:pt>
                <c:pt idx="52" formatCode="General">
                  <c:v>-3.0699999999999998E-4</c:v>
                </c:pt>
                <c:pt idx="53" formatCode="General">
                  <c:v>-3.4000000000000002E-4</c:v>
                </c:pt>
                <c:pt idx="54" formatCode="General">
                  <c:v>-3.7800000000000003E-4</c:v>
                </c:pt>
                <c:pt idx="55" formatCode="General">
                  <c:v>-4.2299999999999998E-4</c:v>
                </c:pt>
                <c:pt idx="56" formatCode="General">
                  <c:v>-4.7600000000000002E-4</c:v>
                </c:pt>
                <c:pt idx="57" formatCode="General">
                  <c:v>-5.3799999999999996E-4</c:v>
                </c:pt>
                <c:pt idx="58" formatCode="General">
                  <c:v>-6.1399999999999996E-4</c:v>
                </c:pt>
                <c:pt idx="59" formatCode="General">
                  <c:v>-7.0799999999999997E-4</c:v>
                </c:pt>
                <c:pt idx="60" formatCode="General">
                  <c:v>-8.2100000000000001E-4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C9A-4590-A957-0A7410AE8967}"/>
            </c:ext>
          </c:extLst>
        </c:ser>
        <c:ser>
          <c:idx val="6"/>
          <c:order val="6"/>
          <c:tx>
            <c:strRef>
              <c:f>'W13 LGAD'!$A$31</c:f>
              <c:strCache>
                <c:ptCount val="1"/>
                <c:pt idx="0">
                  <c:v>320 min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'W13 LGAD'!$D$32:$CX$32</c:f>
              <c:numCache>
                <c:formatCode>General</c:formatCode>
                <c:ptCount val="99"/>
                <c:pt idx="0">
                  <c:v>-12</c:v>
                </c:pt>
                <c:pt idx="1">
                  <c:v>-18</c:v>
                </c:pt>
                <c:pt idx="2">
                  <c:v>-24</c:v>
                </c:pt>
                <c:pt idx="3">
                  <c:v>-30</c:v>
                </c:pt>
                <c:pt idx="4">
                  <c:v>-36</c:v>
                </c:pt>
                <c:pt idx="5">
                  <c:v>-42</c:v>
                </c:pt>
                <c:pt idx="6">
                  <c:v>-48</c:v>
                </c:pt>
                <c:pt idx="7">
                  <c:v>-54</c:v>
                </c:pt>
                <c:pt idx="8">
                  <c:v>-60</c:v>
                </c:pt>
                <c:pt idx="9">
                  <c:v>-66</c:v>
                </c:pt>
                <c:pt idx="10">
                  <c:v>-72</c:v>
                </c:pt>
                <c:pt idx="11">
                  <c:v>-78</c:v>
                </c:pt>
                <c:pt idx="12">
                  <c:v>-84</c:v>
                </c:pt>
                <c:pt idx="13">
                  <c:v>-90</c:v>
                </c:pt>
                <c:pt idx="14">
                  <c:v>-96</c:v>
                </c:pt>
                <c:pt idx="15">
                  <c:v>-102</c:v>
                </c:pt>
                <c:pt idx="16">
                  <c:v>-108</c:v>
                </c:pt>
                <c:pt idx="17">
                  <c:v>-114</c:v>
                </c:pt>
                <c:pt idx="18">
                  <c:v>-120</c:v>
                </c:pt>
                <c:pt idx="19">
                  <c:v>-126</c:v>
                </c:pt>
                <c:pt idx="20">
                  <c:v>-132</c:v>
                </c:pt>
                <c:pt idx="21">
                  <c:v>-138</c:v>
                </c:pt>
                <c:pt idx="22">
                  <c:v>-144</c:v>
                </c:pt>
                <c:pt idx="23">
                  <c:v>-150</c:v>
                </c:pt>
                <c:pt idx="24">
                  <c:v>-156</c:v>
                </c:pt>
                <c:pt idx="25">
                  <c:v>-162</c:v>
                </c:pt>
                <c:pt idx="26">
                  <c:v>-168</c:v>
                </c:pt>
                <c:pt idx="27">
                  <c:v>-174</c:v>
                </c:pt>
                <c:pt idx="28">
                  <c:v>-180</c:v>
                </c:pt>
                <c:pt idx="29">
                  <c:v>-186</c:v>
                </c:pt>
                <c:pt idx="30">
                  <c:v>-192</c:v>
                </c:pt>
                <c:pt idx="31">
                  <c:v>-198</c:v>
                </c:pt>
                <c:pt idx="32">
                  <c:v>-204</c:v>
                </c:pt>
                <c:pt idx="33">
                  <c:v>-210</c:v>
                </c:pt>
                <c:pt idx="34">
                  <c:v>-216</c:v>
                </c:pt>
                <c:pt idx="35">
                  <c:v>-222</c:v>
                </c:pt>
                <c:pt idx="36">
                  <c:v>-228</c:v>
                </c:pt>
                <c:pt idx="37">
                  <c:v>-234</c:v>
                </c:pt>
                <c:pt idx="38">
                  <c:v>-240</c:v>
                </c:pt>
                <c:pt idx="39">
                  <c:v>-246</c:v>
                </c:pt>
                <c:pt idx="40">
                  <c:v>-252</c:v>
                </c:pt>
                <c:pt idx="41">
                  <c:v>-258</c:v>
                </c:pt>
                <c:pt idx="42">
                  <c:v>-264</c:v>
                </c:pt>
                <c:pt idx="43">
                  <c:v>-270</c:v>
                </c:pt>
                <c:pt idx="44">
                  <c:v>-276</c:v>
                </c:pt>
                <c:pt idx="45">
                  <c:v>-282</c:v>
                </c:pt>
                <c:pt idx="46">
                  <c:v>-288</c:v>
                </c:pt>
                <c:pt idx="47">
                  <c:v>-294</c:v>
                </c:pt>
                <c:pt idx="48">
                  <c:v>-300</c:v>
                </c:pt>
                <c:pt idx="49">
                  <c:v>-306</c:v>
                </c:pt>
                <c:pt idx="50">
                  <c:v>-312</c:v>
                </c:pt>
                <c:pt idx="51">
                  <c:v>-318</c:v>
                </c:pt>
                <c:pt idx="52">
                  <c:v>-324</c:v>
                </c:pt>
                <c:pt idx="53">
                  <c:v>-330</c:v>
                </c:pt>
                <c:pt idx="54">
                  <c:v>-336</c:v>
                </c:pt>
                <c:pt idx="55">
                  <c:v>-342</c:v>
                </c:pt>
                <c:pt idx="56">
                  <c:v>-348</c:v>
                </c:pt>
                <c:pt idx="57">
                  <c:v>-354</c:v>
                </c:pt>
                <c:pt idx="58">
                  <c:v>-360</c:v>
                </c:pt>
                <c:pt idx="59">
                  <c:v>-366</c:v>
                </c:pt>
                <c:pt idx="60">
                  <c:v>-372</c:v>
                </c:pt>
                <c:pt idx="61">
                  <c:v>-378</c:v>
                </c:pt>
                <c:pt idx="62">
                  <c:v>-384</c:v>
                </c:pt>
                <c:pt idx="63">
                  <c:v>-390</c:v>
                </c:pt>
                <c:pt idx="64">
                  <c:v>-396</c:v>
                </c:pt>
                <c:pt idx="65">
                  <c:v>-402</c:v>
                </c:pt>
                <c:pt idx="66">
                  <c:v>-408</c:v>
                </c:pt>
                <c:pt idx="67">
                  <c:v>-414</c:v>
                </c:pt>
                <c:pt idx="68">
                  <c:v>-420</c:v>
                </c:pt>
                <c:pt idx="69">
                  <c:v>-426</c:v>
                </c:pt>
                <c:pt idx="70">
                  <c:v>-432</c:v>
                </c:pt>
                <c:pt idx="71">
                  <c:v>-438</c:v>
                </c:pt>
                <c:pt idx="72">
                  <c:v>-444</c:v>
                </c:pt>
                <c:pt idx="73">
                  <c:v>-450</c:v>
                </c:pt>
                <c:pt idx="74">
                  <c:v>-456</c:v>
                </c:pt>
                <c:pt idx="75">
                  <c:v>-462</c:v>
                </c:pt>
                <c:pt idx="76">
                  <c:v>-468</c:v>
                </c:pt>
                <c:pt idx="77">
                  <c:v>-474</c:v>
                </c:pt>
                <c:pt idx="78">
                  <c:v>-480</c:v>
                </c:pt>
                <c:pt idx="79">
                  <c:v>-486</c:v>
                </c:pt>
                <c:pt idx="80">
                  <c:v>-492</c:v>
                </c:pt>
                <c:pt idx="81">
                  <c:v>-498</c:v>
                </c:pt>
                <c:pt idx="82">
                  <c:v>-504</c:v>
                </c:pt>
                <c:pt idx="83">
                  <c:v>-510</c:v>
                </c:pt>
                <c:pt idx="84">
                  <c:v>-516</c:v>
                </c:pt>
                <c:pt idx="85">
                  <c:v>-522</c:v>
                </c:pt>
                <c:pt idx="86">
                  <c:v>-528</c:v>
                </c:pt>
                <c:pt idx="87">
                  <c:v>-534</c:v>
                </c:pt>
                <c:pt idx="88">
                  <c:v>-540</c:v>
                </c:pt>
                <c:pt idx="89">
                  <c:v>-546</c:v>
                </c:pt>
                <c:pt idx="90">
                  <c:v>-552</c:v>
                </c:pt>
                <c:pt idx="91">
                  <c:v>-558</c:v>
                </c:pt>
                <c:pt idx="92">
                  <c:v>-564</c:v>
                </c:pt>
                <c:pt idx="93">
                  <c:v>-570</c:v>
                </c:pt>
                <c:pt idx="94">
                  <c:v>-576</c:v>
                </c:pt>
                <c:pt idx="95">
                  <c:v>-582</c:v>
                </c:pt>
                <c:pt idx="96">
                  <c:v>-588</c:v>
                </c:pt>
                <c:pt idx="97">
                  <c:v>-594</c:v>
                </c:pt>
                <c:pt idx="98">
                  <c:v>-600</c:v>
                </c:pt>
              </c:numCache>
            </c:numRef>
          </c:xVal>
          <c:yVal>
            <c:numRef>
              <c:f>'W13 LGAD'!$B$33:$CX$33</c:f>
              <c:numCache>
                <c:formatCode>0.00E+00</c:formatCode>
                <c:ptCount val="101"/>
                <c:pt idx="0">
                  <c:v>2.3674E-6</c:v>
                </c:pt>
                <c:pt idx="1">
                  <c:v>2.3676999999999998E-6</c:v>
                </c:pt>
                <c:pt idx="2">
                  <c:v>-5.2475000000000004E-7</c:v>
                </c:pt>
                <c:pt idx="3">
                  <c:v>-1.5537499999999999E-6</c:v>
                </c:pt>
                <c:pt idx="4">
                  <c:v>-6.0499999999999997E-6</c:v>
                </c:pt>
                <c:pt idx="5">
                  <c:v>-1.04316E-5</c:v>
                </c:pt>
                <c:pt idx="6">
                  <c:v>-1.35383E-5</c:v>
                </c:pt>
                <c:pt idx="7">
                  <c:v>-1.5996799999999999E-5</c:v>
                </c:pt>
                <c:pt idx="8">
                  <c:v>-1.7844999999999999E-5</c:v>
                </c:pt>
                <c:pt idx="9">
                  <c:v>-1.9158399999999999E-5</c:v>
                </c:pt>
                <c:pt idx="10">
                  <c:v>-2.01907E-5</c:v>
                </c:pt>
                <c:pt idx="11">
                  <c:v>-2.1060000000000002E-5</c:v>
                </c:pt>
                <c:pt idx="12">
                  <c:v>-2.1855999999999999E-5</c:v>
                </c:pt>
                <c:pt idx="13">
                  <c:v>-2.2606E-5</c:v>
                </c:pt>
                <c:pt idx="14">
                  <c:v>-2.3309E-5</c:v>
                </c:pt>
                <c:pt idx="15">
                  <c:v>-2.3997000000000001E-5</c:v>
                </c:pt>
                <c:pt idx="16">
                  <c:v>-2.4669E-5</c:v>
                </c:pt>
                <c:pt idx="17">
                  <c:v>-2.5333999999999998E-5</c:v>
                </c:pt>
                <c:pt idx="18">
                  <c:v>-2.6006000000000001E-5</c:v>
                </c:pt>
                <c:pt idx="19">
                  <c:v>-2.6682999999999998E-5</c:v>
                </c:pt>
                <c:pt idx="20">
                  <c:v>-2.7370999999999999E-5</c:v>
                </c:pt>
                <c:pt idx="21">
                  <c:v>-2.8075000000000001E-5</c:v>
                </c:pt>
                <c:pt idx="22">
                  <c:v>-2.879E-5</c:v>
                </c:pt>
                <c:pt idx="23">
                  <c:v>-2.9524999999999999E-5</c:v>
                </c:pt>
                <c:pt idx="24">
                  <c:v>-3.0267999999999999E-5</c:v>
                </c:pt>
                <c:pt idx="25">
                  <c:v>-3.1029999999999999E-5</c:v>
                </c:pt>
                <c:pt idx="26">
                  <c:v>-3.1803E-5</c:v>
                </c:pt>
                <c:pt idx="27">
                  <c:v>-3.2598999999999997E-5</c:v>
                </c:pt>
                <c:pt idx="28">
                  <c:v>-3.3402000000000003E-5</c:v>
                </c:pt>
                <c:pt idx="29">
                  <c:v>-3.4226000000000001E-5</c:v>
                </c:pt>
                <c:pt idx="30">
                  <c:v>-3.5070000000000001E-5</c:v>
                </c:pt>
                <c:pt idx="31">
                  <c:v>-3.5936000000000003E-5</c:v>
                </c:pt>
                <c:pt idx="32">
                  <c:v>-3.6834E-5</c:v>
                </c:pt>
                <c:pt idx="33">
                  <c:v>-3.7759000000000002E-5</c:v>
                </c:pt>
                <c:pt idx="34">
                  <c:v>-3.8717000000000002E-5</c:v>
                </c:pt>
                <c:pt idx="35">
                  <c:v>-3.9703999999999998E-5</c:v>
                </c:pt>
                <c:pt idx="36">
                  <c:v>-4.0728E-5</c:v>
                </c:pt>
                <c:pt idx="37">
                  <c:v>-4.1792000000000002E-5</c:v>
                </c:pt>
                <c:pt idx="38">
                  <c:v>-4.2888E-5</c:v>
                </c:pt>
                <c:pt idx="39">
                  <c:v>-4.4019E-5</c:v>
                </c:pt>
                <c:pt idx="40">
                  <c:v>-4.5187E-5</c:v>
                </c:pt>
                <c:pt idx="41">
                  <c:v>-4.6396000000000001E-5</c:v>
                </c:pt>
                <c:pt idx="42">
                  <c:v>-4.7652999999999999E-5</c:v>
                </c:pt>
                <c:pt idx="43">
                  <c:v>-4.8955000000000001E-5</c:v>
                </c:pt>
                <c:pt idx="44">
                  <c:v>-5.0299000000000001E-5</c:v>
                </c:pt>
                <c:pt idx="45">
                  <c:v>-5.1690000000000001E-5</c:v>
                </c:pt>
                <c:pt idx="46">
                  <c:v>-5.3137000000000003E-5</c:v>
                </c:pt>
                <c:pt idx="47">
                  <c:v>-5.4633999999999999E-5</c:v>
                </c:pt>
                <c:pt idx="48">
                  <c:v>-5.6192E-5</c:v>
                </c:pt>
                <c:pt idx="49">
                  <c:v>-5.7806000000000002E-5</c:v>
                </c:pt>
                <c:pt idx="50">
                  <c:v>-5.9485999999999999E-5</c:v>
                </c:pt>
                <c:pt idx="51">
                  <c:v>-6.1241000000000005E-5</c:v>
                </c:pt>
                <c:pt idx="52">
                  <c:v>-6.3065999999999996E-5</c:v>
                </c:pt>
                <c:pt idx="53">
                  <c:v>-6.4969999999999996E-5</c:v>
                </c:pt>
                <c:pt idx="54">
                  <c:v>-6.6960999999999998E-5</c:v>
                </c:pt>
                <c:pt idx="55">
                  <c:v>-6.9040000000000003E-5</c:v>
                </c:pt>
                <c:pt idx="56">
                  <c:v>-7.1216000000000004E-5</c:v>
                </c:pt>
                <c:pt idx="57">
                  <c:v>-7.3485000000000005E-5</c:v>
                </c:pt>
                <c:pt idx="58">
                  <c:v>-7.5876000000000003E-5</c:v>
                </c:pt>
                <c:pt idx="59">
                  <c:v>-7.8393999999999995E-5</c:v>
                </c:pt>
                <c:pt idx="60">
                  <c:v>-8.1063999999999995E-5</c:v>
                </c:pt>
                <c:pt idx="61">
                  <c:v>-8.3869999999999995E-5</c:v>
                </c:pt>
                <c:pt idx="62">
                  <c:v>-8.6844999999999999E-5</c:v>
                </c:pt>
                <c:pt idx="63">
                  <c:v>-8.9987000000000004E-5</c:v>
                </c:pt>
                <c:pt idx="64">
                  <c:v>-9.3300000000000005E-5</c:v>
                </c:pt>
                <c:pt idx="65">
                  <c:v>-9.6807999999999999E-5</c:v>
                </c:pt>
                <c:pt idx="66" formatCode="General">
                  <c:v>-1.01E-4</c:v>
                </c:pt>
                <c:pt idx="67" formatCode="General">
                  <c:v>-1.0399999999999999E-4</c:v>
                </c:pt>
                <c:pt idx="68" formatCode="General">
                  <c:v>-1.0900000000000001E-4</c:v>
                </c:pt>
                <c:pt idx="69" formatCode="General">
                  <c:v>-1.13E-4</c:v>
                </c:pt>
                <c:pt idx="70" formatCode="General">
                  <c:v>-1.18E-4</c:v>
                </c:pt>
                <c:pt idx="71" formatCode="General">
                  <c:v>-1.22E-4</c:v>
                </c:pt>
                <c:pt idx="72" formatCode="General">
                  <c:v>-1.2799999999999999E-4</c:v>
                </c:pt>
                <c:pt idx="73" formatCode="General">
                  <c:v>-1.3300000000000001E-4</c:v>
                </c:pt>
                <c:pt idx="74" formatCode="General">
                  <c:v>-1.3899999999999999E-4</c:v>
                </c:pt>
                <c:pt idx="75" formatCode="General">
                  <c:v>-1.45E-4</c:v>
                </c:pt>
                <c:pt idx="76" formatCode="General">
                  <c:v>-1.5200000000000001E-4</c:v>
                </c:pt>
                <c:pt idx="77" formatCode="General">
                  <c:v>-1.5899999999999999E-4</c:v>
                </c:pt>
                <c:pt idx="78" formatCode="General">
                  <c:v>-1.6699999999999999E-4</c:v>
                </c:pt>
                <c:pt idx="79" formatCode="General">
                  <c:v>-1.76E-4</c:v>
                </c:pt>
                <c:pt idx="80" formatCode="General">
                  <c:v>-1.84E-4</c:v>
                </c:pt>
                <c:pt idx="81" formatCode="General">
                  <c:v>-1.94E-4</c:v>
                </c:pt>
                <c:pt idx="82" formatCode="General">
                  <c:v>-2.04E-4</c:v>
                </c:pt>
                <c:pt idx="83" formatCode="General">
                  <c:v>-2.1599999999999999E-4</c:v>
                </c:pt>
                <c:pt idx="84" formatCode="General">
                  <c:v>-2.2800000000000001E-4</c:v>
                </c:pt>
                <c:pt idx="85" formatCode="General">
                  <c:v>-2.41E-4</c:v>
                </c:pt>
                <c:pt idx="86" formatCode="General">
                  <c:v>-2.5500000000000002E-4</c:v>
                </c:pt>
                <c:pt idx="87" formatCode="General">
                  <c:v>-2.7E-4</c:v>
                </c:pt>
                <c:pt idx="88" formatCode="General">
                  <c:v>-2.8600000000000001E-4</c:v>
                </c:pt>
                <c:pt idx="89" formatCode="General">
                  <c:v>-3.0400000000000002E-4</c:v>
                </c:pt>
                <c:pt idx="90" formatCode="General">
                  <c:v>-3.2299999999999999E-4</c:v>
                </c:pt>
                <c:pt idx="91" formatCode="General">
                  <c:v>-3.4400000000000001E-4</c:v>
                </c:pt>
                <c:pt idx="92" formatCode="General">
                  <c:v>-3.6699999999999998E-4</c:v>
                </c:pt>
                <c:pt idx="93" formatCode="General">
                  <c:v>-3.9199999999999999E-4</c:v>
                </c:pt>
                <c:pt idx="94" formatCode="General">
                  <c:v>-4.2000000000000002E-4</c:v>
                </c:pt>
                <c:pt idx="95" formatCode="General">
                  <c:v>-4.5100000000000001E-4</c:v>
                </c:pt>
                <c:pt idx="96" formatCode="General">
                  <c:v>-4.8500000000000003E-4</c:v>
                </c:pt>
                <c:pt idx="97" formatCode="General">
                  <c:v>-5.22E-4</c:v>
                </c:pt>
                <c:pt idx="98" formatCode="General">
                  <c:v>-5.6499999999999996E-4</c:v>
                </c:pt>
                <c:pt idx="99" formatCode="General">
                  <c:v>-6.1200000000000002E-4</c:v>
                </c:pt>
                <c:pt idx="100" formatCode="General">
                  <c:v>-6.6600000000000003E-4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C9A-4590-A957-0A7410AE8967}"/>
            </c:ext>
          </c:extLst>
        </c:ser>
        <c:ser>
          <c:idx val="7"/>
          <c:order val="7"/>
          <c:tx>
            <c:strRef>
              <c:f>'W13 LGAD'!$A$36</c:f>
              <c:strCache>
                <c:ptCount val="1"/>
                <c:pt idx="0">
                  <c:v>640 min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'W13 LGAD'!$B$37:$BJ$37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'W13 LGAD'!$B$38:$BJ$38</c:f>
              <c:numCache>
                <c:formatCode>0.00E+00</c:formatCode>
                <c:ptCount val="61"/>
                <c:pt idx="0">
                  <c:v>2.2709000000000001E-6</c:v>
                </c:pt>
                <c:pt idx="1">
                  <c:v>-3.3565000000000002E-7</c:v>
                </c:pt>
                <c:pt idx="2">
                  <c:v>-2.1225E-6</c:v>
                </c:pt>
                <c:pt idx="3">
                  <c:v>-9.6832999999999993E-6</c:v>
                </c:pt>
                <c:pt idx="4">
                  <c:v>-1.40612E-5</c:v>
                </c:pt>
                <c:pt idx="5">
                  <c:v>-1.6940999999999999E-5</c:v>
                </c:pt>
                <c:pt idx="6">
                  <c:v>-1.8634499999999999E-5</c:v>
                </c:pt>
                <c:pt idx="7">
                  <c:v>-1.9894900000000002E-5</c:v>
                </c:pt>
                <c:pt idx="8">
                  <c:v>-2.09929E-5</c:v>
                </c:pt>
                <c:pt idx="9">
                  <c:v>-2.1999999999999999E-5</c:v>
                </c:pt>
                <c:pt idx="10">
                  <c:v>-2.2996000000000001E-5</c:v>
                </c:pt>
                <c:pt idx="11">
                  <c:v>-2.3994000000000001E-5</c:v>
                </c:pt>
                <c:pt idx="12">
                  <c:v>-2.4998E-5</c:v>
                </c:pt>
                <c:pt idx="13">
                  <c:v>-2.6023000000000001E-5</c:v>
                </c:pt>
                <c:pt idx="14">
                  <c:v>-2.7097000000000002E-5</c:v>
                </c:pt>
                <c:pt idx="15">
                  <c:v>-2.8235E-5</c:v>
                </c:pt>
                <c:pt idx="16">
                  <c:v>-2.9403999999999998E-5</c:v>
                </c:pt>
                <c:pt idx="17">
                  <c:v>-3.0624999999999999E-5</c:v>
                </c:pt>
                <c:pt idx="18">
                  <c:v>-3.1887000000000001E-5</c:v>
                </c:pt>
                <c:pt idx="19">
                  <c:v>-3.3201999999999998E-5</c:v>
                </c:pt>
                <c:pt idx="20">
                  <c:v>-3.4578E-5</c:v>
                </c:pt>
                <c:pt idx="21">
                  <c:v>-3.6018E-5</c:v>
                </c:pt>
                <c:pt idx="22">
                  <c:v>-3.7540999999999999E-5</c:v>
                </c:pt>
                <c:pt idx="23">
                  <c:v>-3.9137000000000002E-5</c:v>
                </c:pt>
                <c:pt idx="24">
                  <c:v>-4.0822999999999999E-5</c:v>
                </c:pt>
                <c:pt idx="25">
                  <c:v>-4.2608999999999998E-5</c:v>
                </c:pt>
                <c:pt idx="26">
                  <c:v>-4.4499000000000002E-5</c:v>
                </c:pt>
                <c:pt idx="27">
                  <c:v>-4.6492000000000001E-5</c:v>
                </c:pt>
                <c:pt idx="28">
                  <c:v>-4.8624000000000001E-5</c:v>
                </c:pt>
                <c:pt idx="29">
                  <c:v>-5.0898E-5</c:v>
                </c:pt>
                <c:pt idx="30">
                  <c:v>-5.3319000000000002E-5</c:v>
                </c:pt>
                <c:pt idx="31">
                  <c:v>-5.5926E-5</c:v>
                </c:pt>
                <c:pt idx="32">
                  <c:v>-5.8740999999999999E-5</c:v>
                </c:pt>
                <c:pt idx="33">
                  <c:v>-6.1740000000000002E-5</c:v>
                </c:pt>
                <c:pt idx="34">
                  <c:v>-6.4999999999999994E-5</c:v>
                </c:pt>
                <c:pt idx="35">
                  <c:v>-6.8510000000000006E-5</c:v>
                </c:pt>
                <c:pt idx="36">
                  <c:v>-7.2336000000000007E-5</c:v>
                </c:pt>
                <c:pt idx="37">
                  <c:v>-7.6451000000000004E-5</c:v>
                </c:pt>
                <c:pt idx="38">
                  <c:v>-8.0950000000000003E-5</c:v>
                </c:pt>
                <c:pt idx="39">
                  <c:v>-8.5892999999999999E-5</c:v>
                </c:pt>
                <c:pt idx="40">
                  <c:v>-9.1277E-5</c:v>
                </c:pt>
                <c:pt idx="41">
                  <c:v>-9.7260000000000001E-5</c:v>
                </c:pt>
                <c:pt idx="42" formatCode="General">
                  <c:v>-1.0399999999999999E-4</c:v>
                </c:pt>
                <c:pt idx="43" formatCode="General">
                  <c:v>-1.11E-4</c:v>
                </c:pt>
                <c:pt idx="44" formatCode="General">
                  <c:v>-1.1900000000000001E-4</c:v>
                </c:pt>
                <c:pt idx="45" formatCode="General">
                  <c:v>-1.2799999999999999E-4</c:v>
                </c:pt>
                <c:pt idx="46" formatCode="General">
                  <c:v>-1.3799999999999999E-4</c:v>
                </c:pt>
                <c:pt idx="47" formatCode="General">
                  <c:v>-1.4999999999999999E-4</c:v>
                </c:pt>
                <c:pt idx="48" formatCode="General">
                  <c:v>-1.63E-4</c:v>
                </c:pt>
                <c:pt idx="49" formatCode="General">
                  <c:v>-1.7699999999999999E-4</c:v>
                </c:pt>
                <c:pt idx="50" formatCode="General">
                  <c:v>-1.93E-4</c:v>
                </c:pt>
                <c:pt idx="51" formatCode="General">
                  <c:v>-2.13E-4</c:v>
                </c:pt>
                <c:pt idx="52" formatCode="General">
                  <c:v>-2.3499999999999999E-4</c:v>
                </c:pt>
                <c:pt idx="53" formatCode="General">
                  <c:v>-2.61E-4</c:v>
                </c:pt>
                <c:pt idx="54" formatCode="General">
                  <c:v>-2.8899999999999998E-4</c:v>
                </c:pt>
                <c:pt idx="55" formatCode="General">
                  <c:v>-3.2400000000000001E-4</c:v>
                </c:pt>
                <c:pt idx="56" formatCode="General">
                  <c:v>-3.6400000000000001E-4</c:v>
                </c:pt>
                <c:pt idx="57" formatCode="General">
                  <c:v>-4.1300000000000001E-4</c:v>
                </c:pt>
                <c:pt idx="58" formatCode="General">
                  <c:v>-4.75E-4</c:v>
                </c:pt>
                <c:pt idx="59" formatCode="General">
                  <c:v>-5.4799999999999998E-4</c:v>
                </c:pt>
                <c:pt idx="60" formatCode="General">
                  <c:v>-6.4499999999999996E-4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EC9A-4590-A957-0A7410AE8967}"/>
            </c:ext>
          </c:extLst>
        </c:ser>
        <c:ser>
          <c:idx val="8"/>
          <c:order val="8"/>
          <c:tx>
            <c:strRef>
              <c:f>'W13 LGAD'!$A$41</c:f>
              <c:strCache>
                <c:ptCount val="1"/>
                <c:pt idx="0">
                  <c:v>1280 min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'W13 LGAD'!$B$42:$BJ$42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'W13 LGAD'!$B$43:$BJ$43</c:f>
              <c:numCache>
                <c:formatCode>0.00E+00</c:formatCode>
                <c:ptCount val="61"/>
                <c:pt idx="0">
                  <c:v>2.0337000000000001E-6</c:v>
                </c:pt>
                <c:pt idx="1">
                  <c:v>-3.8284000000000001E-7</c:v>
                </c:pt>
                <c:pt idx="2">
                  <c:v>-2.0910899999999999E-6</c:v>
                </c:pt>
                <c:pt idx="3">
                  <c:v>-9.0298999999999997E-6</c:v>
                </c:pt>
                <c:pt idx="4">
                  <c:v>-1.30004E-5</c:v>
                </c:pt>
                <c:pt idx="5">
                  <c:v>-1.5681699999999999E-5</c:v>
                </c:pt>
                <c:pt idx="6">
                  <c:v>-1.7227500000000001E-5</c:v>
                </c:pt>
                <c:pt idx="7">
                  <c:v>-1.8359099999999998E-5</c:v>
                </c:pt>
                <c:pt idx="8">
                  <c:v>-1.93394E-5</c:v>
                </c:pt>
                <c:pt idx="9">
                  <c:v>-2.02528E-5</c:v>
                </c:pt>
                <c:pt idx="10">
                  <c:v>-2.1132E-5</c:v>
                </c:pt>
                <c:pt idx="11">
                  <c:v>-2.2030000000000001E-5</c:v>
                </c:pt>
                <c:pt idx="12">
                  <c:v>-2.2935999999999999E-5</c:v>
                </c:pt>
                <c:pt idx="13">
                  <c:v>-2.3866000000000002E-5</c:v>
                </c:pt>
                <c:pt idx="14">
                  <c:v>-2.4814999999999999E-5</c:v>
                </c:pt>
                <c:pt idx="15">
                  <c:v>-2.5789999999999999E-5</c:v>
                </c:pt>
                <c:pt idx="16">
                  <c:v>-2.6804999999999998E-5</c:v>
                </c:pt>
                <c:pt idx="17">
                  <c:v>-2.7875999999999999E-5</c:v>
                </c:pt>
                <c:pt idx="18">
                  <c:v>-2.8992999999999998E-5</c:v>
                </c:pt>
                <c:pt idx="19">
                  <c:v>-3.0153000000000001E-5</c:v>
                </c:pt>
                <c:pt idx="20">
                  <c:v>-3.1356999999999998E-5</c:v>
                </c:pt>
                <c:pt idx="21">
                  <c:v>-3.2611000000000003E-5</c:v>
                </c:pt>
                <c:pt idx="22">
                  <c:v>-3.3927999999999998E-5</c:v>
                </c:pt>
                <c:pt idx="23">
                  <c:v>-3.5308999999999997E-5</c:v>
                </c:pt>
                <c:pt idx="24">
                  <c:v>-3.6761999999999998E-5</c:v>
                </c:pt>
                <c:pt idx="25">
                  <c:v>-3.8309000000000002E-5</c:v>
                </c:pt>
                <c:pt idx="26">
                  <c:v>-3.9941999999999998E-5</c:v>
                </c:pt>
                <c:pt idx="27">
                  <c:v>-4.1666999999999999E-5</c:v>
                </c:pt>
                <c:pt idx="28">
                  <c:v>-4.35E-5</c:v>
                </c:pt>
                <c:pt idx="29">
                  <c:v>-4.5439999999999999E-5</c:v>
                </c:pt>
                <c:pt idx="30">
                  <c:v>-4.7509999999999997E-5</c:v>
                </c:pt>
                <c:pt idx="31">
                  <c:v>-4.9736E-5</c:v>
                </c:pt>
                <c:pt idx="32">
                  <c:v>-5.2110000000000001E-5</c:v>
                </c:pt>
                <c:pt idx="33">
                  <c:v>-5.4663999999999997E-5</c:v>
                </c:pt>
                <c:pt idx="34">
                  <c:v>-5.7419E-5</c:v>
                </c:pt>
                <c:pt idx="35">
                  <c:v>-6.0372999999999999E-5</c:v>
                </c:pt>
                <c:pt idx="36">
                  <c:v>-6.3578999999999996E-5</c:v>
                </c:pt>
                <c:pt idx="37">
                  <c:v>-6.7036E-5</c:v>
                </c:pt>
                <c:pt idx="38">
                  <c:v>-7.0801000000000002E-5</c:v>
                </c:pt>
                <c:pt idx="39">
                  <c:v>-7.4907000000000006E-5</c:v>
                </c:pt>
                <c:pt idx="40">
                  <c:v>-7.9377999999999998E-5</c:v>
                </c:pt>
                <c:pt idx="41">
                  <c:v>-8.4270000000000005E-5</c:v>
                </c:pt>
                <c:pt idx="42">
                  <c:v>-8.9671000000000003E-5</c:v>
                </c:pt>
                <c:pt idx="43">
                  <c:v>-9.5604000000000001E-5</c:v>
                </c:pt>
                <c:pt idx="44" formatCode="General">
                  <c:v>-1.02E-4</c:v>
                </c:pt>
                <c:pt idx="45" formatCode="General">
                  <c:v>-1.0900000000000001E-4</c:v>
                </c:pt>
                <c:pt idx="46" formatCode="General">
                  <c:v>-1.17E-4</c:v>
                </c:pt>
                <c:pt idx="47" formatCode="General">
                  <c:v>-1.26E-4</c:v>
                </c:pt>
                <c:pt idx="48" formatCode="General">
                  <c:v>-1.37E-4</c:v>
                </c:pt>
                <c:pt idx="49" formatCode="General">
                  <c:v>-1.4799999999999999E-4</c:v>
                </c:pt>
                <c:pt idx="50" formatCode="General">
                  <c:v>-1.6100000000000001E-4</c:v>
                </c:pt>
                <c:pt idx="51" formatCode="General">
                  <c:v>-1.75E-4</c:v>
                </c:pt>
                <c:pt idx="52" formatCode="General">
                  <c:v>-1.92E-4</c:v>
                </c:pt>
                <c:pt idx="53" formatCode="General">
                  <c:v>-2.1100000000000001E-4</c:v>
                </c:pt>
                <c:pt idx="54" formatCode="General">
                  <c:v>-2.33E-4</c:v>
                </c:pt>
                <c:pt idx="55" formatCode="General">
                  <c:v>-2.5900000000000001E-4</c:v>
                </c:pt>
                <c:pt idx="56" formatCode="General">
                  <c:v>-2.8800000000000001E-4</c:v>
                </c:pt>
                <c:pt idx="57" formatCode="General">
                  <c:v>-3.2200000000000002E-4</c:v>
                </c:pt>
                <c:pt idx="58" formatCode="General">
                  <c:v>-3.6299999999999999E-4</c:v>
                </c:pt>
                <c:pt idx="59" formatCode="General">
                  <c:v>-4.1100000000000002E-4</c:v>
                </c:pt>
                <c:pt idx="60" formatCode="General">
                  <c:v>-4.6999999999999999E-4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EC9A-4590-A957-0A7410AE8967}"/>
            </c:ext>
          </c:extLst>
        </c:ser>
        <c:ser>
          <c:idx val="9"/>
          <c:order val="9"/>
          <c:tx>
            <c:strRef>
              <c:f>'W13 LGAD'!$A$46</c:f>
              <c:strCache>
                <c:ptCount val="1"/>
                <c:pt idx="0">
                  <c:v>2560 min</c:v>
                </c:pt>
              </c:strCache>
            </c:strRef>
          </c:tx>
          <c:spPr>
            <a:ln w="19050" cap="rnd">
              <a:solidFill>
                <a:srgbClr val="FF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'W13 LGAD'!$B$47:$BJ$47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'W13 LGAD'!$B$48:$BJ$48</c:f>
              <c:numCache>
                <c:formatCode>0.00E+00</c:formatCode>
                <c:ptCount val="61"/>
                <c:pt idx="0">
                  <c:v>1.82667E-6</c:v>
                </c:pt>
                <c:pt idx="1">
                  <c:v>-3.6687E-7</c:v>
                </c:pt>
                <c:pt idx="2">
                  <c:v>-1.92125E-6</c:v>
                </c:pt>
                <c:pt idx="3">
                  <c:v>-8.1403999999999992E-6</c:v>
                </c:pt>
                <c:pt idx="4">
                  <c:v>-1.1664100000000001E-5</c:v>
                </c:pt>
                <c:pt idx="5">
                  <c:v>-1.4072399999999999E-5</c:v>
                </c:pt>
                <c:pt idx="6">
                  <c:v>-1.54255E-5</c:v>
                </c:pt>
                <c:pt idx="7">
                  <c:v>-1.6407599999999999E-5</c:v>
                </c:pt>
                <c:pt idx="8">
                  <c:v>-1.7261500000000001E-5</c:v>
                </c:pt>
                <c:pt idx="9">
                  <c:v>-1.8048100000000001E-5</c:v>
                </c:pt>
                <c:pt idx="10">
                  <c:v>-1.8809900000000001E-5</c:v>
                </c:pt>
                <c:pt idx="11">
                  <c:v>-1.95699E-5</c:v>
                </c:pt>
                <c:pt idx="12">
                  <c:v>-2.0332000000000001E-5</c:v>
                </c:pt>
                <c:pt idx="13">
                  <c:v>-2.1097000000000001E-5</c:v>
                </c:pt>
                <c:pt idx="14">
                  <c:v>-2.1903E-5</c:v>
                </c:pt>
                <c:pt idx="15">
                  <c:v>-2.2734E-5</c:v>
                </c:pt>
                <c:pt idx="16">
                  <c:v>-2.3592999999999999E-5</c:v>
                </c:pt>
                <c:pt idx="17">
                  <c:v>-2.4488E-5</c:v>
                </c:pt>
                <c:pt idx="18">
                  <c:v>-2.5409E-5</c:v>
                </c:pt>
                <c:pt idx="19">
                  <c:v>-2.6378999999999999E-5</c:v>
                </c:pt>
                <c:pt idx="20">
                  <c:v>-2.7398000000000001E-5</c:v>
                </c:pt>
                <c:pt idx="21">
                  <c:v>-2.8484E-5</c:v>
                </c:pt>
                <c:pt idx="22">
                  <c:v>-2.9626999999999999E-5</c:v>
                </c:pt>
                <c:pt idx="23">
                  <c:v>-3.0812000000000002E-5</c:v>
                </c:pt>
                <c:pt idx="24">
                  <c:v>-3.2051000000000002E-5</c:v>
                </c:pt>
                <c:pt idx="25">
                  <c:v>-3.3358000000000001E-5</c:v>
                </c:pt>
                <c:pt idx="26">
                  <c:v>-3.4724000000000002E-5</c:v>
                </c:pt>
                <c:pt idx="27">
                  <c:v>-3.6161999999999997E-5</c:v>
                </c:pt>
                <c:pt idx="28">
                  <c:v>-3.7688000000000002E-5</c:v>
                </c:pt>
                <c:pt idx="29">
                  <c:v>-3.9283000000000003E-5</c:v>
                </c:pt>
                <c:pt idx="30">
                  <c:v>-4.0970000000000002E-5</c:v>
                </c:pt>
                <c:pt idx="31">
                  <c:v>-4.2771000000000001E-5</c:v>
                </c:pt>
                <c:pt idx="32">
                  <c:v>-4.4694000000000003E-5</c:v>
                </c:pt>
                <c:pt idx="33">
                  <c:v>-4.6758999999999997E-5</c:v>
                </c:pt>
                <c:pt idx="34">
                  <c:v>-4.8996000000000003E-5</c:v>
                </c:pt>
                <c:pt idx="35">
                  <c:v>-5.1412000000000002E-5</c:v>
                </c:pt>
                <c:pt idx="36">
                  <c:v>-5.4036000000000002E-5</c:v>
                </c:pt>
                <c:pt idx="37">
                  <c:v>-5.6855999999999999E-5</c:v>
                </c:pt>
                <c:pt idx="38">
                  <c:v>-5.9932999999999997E-5</c:v>
                </c:pt>
                <c:pt idx="39">
                  <c:v>-6.3274000000000004E-5</c:v>
                </c:pt>
                <c:pt idx="40">
                  <c:v>-6.6892999999999998E-5</c:v>
                </c:pt>
                <c:pt idx="41">
                  <c:v>-7.0831E-5</c:v>
                </c:pt>
                <c:pt idx="42">
                  <c:v>-7.5142000000000007E-5</c:v>
                </c:pt>
                <c:pt idx="43">
                  <c:v>-7.9843000000000001E-5</c:v>
                </c:pt>
                <c:pt idx="44">
                  <c:v>-8.5001999999999997E-5</c:v>
                </c:pt>
                <c:pt idx="45">
                  <c:v>-9.0710000000000004E-5</c:v>
                </c:pt>
                <c:pt idx="46">
                  <c:v>-9.6998999999999997E-5</c:v>
                </c:pt>
                <c:pt idx="47" formatCode="General">
                  <c:v>-1.0399999999999999E-4</c:v>
                </c:pt>
                <c:pt idx="48" formatCode="General">
                  <c:v>-1.12E-4</c:v>
                </c:pt>
                <c:pt idx="49" formatCode="General">
                  <c:v>-1.2E-4</c:v>
                </c:pt>
                <c:pt idx="50" formatCode="General">
                  <c:v>-1.2999999999999999E-4</c:v>
                </c:pt>
                <c:pt idx="51" formatCode="General">
                  <c:v>-1.4100000000000001E-4</c:v>
                </c:pt>
                <c:pt idx="52" formatCode="General">
                  <c:v>-1.54E-4</c:v>
                </c:pt>
                <c:pt idx="53" formatCode="General">
                  <c:v>-1.6799999999999999E-4</c:v>
                </c:pt>
                <c:pt idx="54" formatCode="General">
                  <c:v>-1.85E-4</c:v>
                </c:pt>
                <c:pt idx="55" formatCode="General">
                  <c:v>-2.03E-4</c:v>
                </c:pt>
                <c:pt idx="56" formatCode="General">
                  <c:v>-2.2599999999999999E-4</c:v>
                </c:pt>
                <c:pt idx="57" formatCode="General">
                  <c:v>-2.5099999999999998E-4</c:v>
                </c:pt>
                <c:pt idx="58" formatCode="General">
                  <c:v>-2.7999999999999998E-4</c:v>
                </c:pt>
                <c:pt idx="59" formatCode="General">
                  <c:v>-3.1500000000000001E-4</c:v>
                </c:pt>
                <c:pt idx="60" formatCode="General">
                  <c:v>-3.5500000000000001E-4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EC9A-4590-A957-0A7410AE8967}"/>
            </c:ext>
          </c:extLst>
        </c:ser>
        <c:ser>
          <c:idx val="10"/>
          <c:order val="10"/>
          <c:tx>
            <c:strRef>
              <c:f>'W13 LGAD'!$A$51</c:f>
              <c:strCache>
                <c:ptCount val="1"/>
                <c:pt idx="0">
                  <c:v>5120 min</c:v>
                </c:pt>
              </c:strCache>
            </c:strRef>
          </c:tx>
          <c:spPr>
            <a:ln w="19050" cap="rnd">
              <a:solidFill>
                <a:srgbClr val="66FF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6FF33"/>
              </a:solidFill>
              <a:ln w="9525">
                <a:solidFill>
                  <a:srgbClr val="66FF33"/>
                </a:solidFill>
              </a:ln>
              <a:effectLst/>
            </c:spPr>
          </c:marker>
          <c:xVal>
            <c:numRef>
              <c:f>'W13 LGAD'!$B$52:$BJ$52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'W13 LGAD'!$B$53:$BJ$53</c:f>
              <c:numCache>
                <c:formatCode>0.00E+00</c:formatCode>
                <c:ptCount val="61"/>
                <c:pt idx="0">
                  <c:v>1.7787400000000001E-6</c:v>
                </c:pt>
                <c:pt idx="1">
                  <c:v>-2.2777000000000001E-7</c:v>
                </c:pt>
                <c:pt idx="2">
                  <c:v>-1.47973E-6</c:v>
                </c:pt>
                <c:pt idx="3">
                  <c:v>-7.1488000000000001E-6</c:v>
                </c:pt>
                <c:pt idx="4">
                  <c:v>-1.0288E-5</c:v>
                </c:pt>
                <c:pt idx="5">
                  <c:v>-1.2397300000000001E-5</c:v>
                </c:pt>
                <c:pt idx="6">
                  <c:v>-1.35503E-5</c:v>
                </c:pt>
                <c:pt idx="7">
                  <c:v>-1.43978E-5</c:v>
                </c:pt>
                <c:pt idx="8">
                  <c:v>-1.51228E-5</c:v>
                </c:pt>
                <c:pt idx="9">
                  <c:v>-1.5839099999999999E-5</c:v>
                </c:pt>
                <c:pt idx="10">
                  <c:v>-1.6498799999999999E-5</c:v>
                </c:pt>
                <c:pt idx="11">
                  <c:v>-1.7162900000000001E-5</c:v>
                </c:pt>
                <c:pt idx="12">
                  <c:v>-1.78376E-5</c:v>
                </c:pt>
                <c:pt idx="13">
                  <c:v>-1.85313E-5</c:v>
                </c:pt>
                <c:pt idx="14">
                  <c:v>-1.9250400000000001E-5</c:v>
                </c:pt>
                <c:pt idx="15">
                  <c:v>-1.9972100000000001E-5</c:v>
                </c:pt>
                <c:pt idx="16">
                  <c:v>-2.0741200000000001E-5</c:v>
                </c:pt>
                <c:pt idx="17">
                  <c:v>-2.1534000000000001E-5</c:v>
                </c:pt>
                <c:pt idx="18">
                  <c:v>-2.2327000000000002E-5</c:v>
                </c:pt>
                <c:pt idx="19">
                  <c:v>-2.3176E-5</c:v>
                </c:pt>
                <c:pt idx="20">
                  <c:v>-2.4022000000000001E-5</c:v>
                </c:pt>
                <c:pt idx="21">
                  <c:v>-2.4922999999999998E-5</c:v>
                </c:pt>
                <c:pt idx="22">
                  <c:v>-2.586E-5</c:v>
                </c:pt>
                <c:pt idx="23">
                  <c:v>-2.6829E-5</c:v>
                </c:pt>
                <c:pt idx="24">
                  <c:v>-2.7854000000000001E-5</c:v>
                </c:pt>
                <c:pt idx="25">
                  <c:v>-2.8962000000000002E-5</c:v>
                </c:pt>
                <c:pt idx="26">
                  <c:v>-3.0131999999999999E-5</c:v>
                </c:pt>
                <c:pt idx="27">
                  <c:v>-3.1368000000000002E-5</c:v>
                </c:pt>
                <c:pt idx="28">
                  <c:v>-3.2709999999999997E-5</c:v>
                </c:pt>
                <c:pt idx="29">
                  <c:v>-3.4121000000000001E-5</c:v>
                </c:pt>
                <c:pt idx="30">
                  <c:v>-3.5614999999999997E-5</c:v>
                </c:pt>
                <c:pt idx="31">
                  <c:v>-3.7221999999999997E-5</c:v>
                </c:pt>
                <c:pt idx="32">
                  <c:v>-3.8918000000000002E-5</c:v>
                </c:pt>
                <c:pt idx="33">
                  <c:v>-4.0720999999999999E-5</c:v>
                </c:pt>
                <c:pt idx="34">
                  <c:v>-4.265E-5</c:v>
                </c:pt>
                <c:pt idx="35">
                  <c:v>-4.4678999999999997E-5</c:v>
                </c:pt>
                <c:pt idx="36">
                  <c:v>-4.6810000000000001E-5</c:v>
                </c:pt>
                <c:pt idx="37">
                  <c:v>-4.914E-5</c:v>
                </c:pt>
                <c:pt idx="38">
                  <c:v>-5.1644000000000002E-5</c:v>
                </c:pt>
                <c:pt idx="39">
                  <c:v>-5.4382000000000002E-5</c:v>
                </c:pt>
                <c:pt idx="40">
                  <c:v>-5.7367999999999997E-5</c:v>
                </c:pt>
                <c:pt idx="41">
                  <c:v>-6.0650999999999999E-5</c:v>
                </c:pt>
                <c:pt idx="42">
                  <c:v>-6.4140000000000006E-5</c:v>
                </c:pt>
                <c:pt idx="43">
                  <c:v>-6.8077999999999994E-5</c:v>
                </c:pt>
                <c:pt idx="44">
                  <c:v>-7.2341000000000004E-5</c:v>
                </c:pt>
                <c:pt idx="45">
                  <c:v>-7.7150000000000005E-5</c:v>
                </c:pt>
                <c:pt idx="46">
                  <c:v>-8.2547999999999996E-5</c:v>
                </c:pt>
                <c:pt idx="47">
                  <c:v>-8.8545E-5</c:v>
                </c:pt>
                <c:pt idx="48">
                  <c:v>-9.5199999999999997E-5</c:v>
                </c:pt>
                <c:pt idx="49" formatCode="General">
                  <c:v>-1.03E-4</c:v>
                </c:pt>
                <c:pt idx="50" formatCode="General">
                  <c:v>-1.11E-4</c:v>
                </c:pt>
                <c:pt idx="51" formatCode="General">
                  <c:v>-1.2E-4</c:v>
                </c:pt>
                <c:pt idx="52" formatCode="General">
                  <c:v>-1.3100000000000001E-4</c:v>
                </c:pt>
                <c:pt idx="53" formatCode="General">
                  <c:v>-1.44E-4</c:v>
                </c:pt>
                <c:pt idx="54" formatCode="General">
                  <c:v>-1.5699999999999999E-4</c:v>
                </c:pt>
                <c:pt idx="55" formatCode="General">
                  <c:v>-1.73E-4</c:v>
                </c:pt>
                <c:pt idx="56" formatCode="General">
                  <c:v>-1.94E-4</c:v>
                </c:pt>
                <c:pt idx="57" formatCode="General">
                  <c:v>-2.1699999999999999E-4</c:v>
                </c:pt>
                <c:pt idx="58" formatCode="General">
                  <c:v>-2.43E-4</c:v>
                </c:pt>
                <c:pt idx="59" formatCode="General">
                  <c:v>-2.7300000000000002E-4</c:v>
                </c:pt>
                <c:pt idx="60" formatCode="General">
                  <c:v>-3.0899999999999998E-4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EC9A-4590-A957-0A7410AE8967}"/>
            </c:ext>
          </c:extLst>
        </c:ser>
        <c:ser>
          <c:idx val="11"/>
          <c:order val="11"/>
          <c:tx>
            <c:strRef>
              <c:f>'W13 LGAD'!$A$56</c:f>
              <c:strCache>
                <c:ptCount val="1"/>
                <c:pt idx="0">
                  <c:v>34350 min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'W13 LGAD'!$B$57:$BJ$57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'W13 LGAD'!$B$58:$BJ$58</c:f>
              <c:numCache>
                <c:formatCode>0.00E+00</c:formatCode>
                <c:ptCount val="61"/>
                <c:pt idx="0">
                  <c:v>2.0509799999999998E-6</c:v>
                </c:pt>
                <c:pt idx="1">
                  <c:v>2.0497E-6</c:v>
                </c:pt>
                <c:pt idx="2">
                  <c:v>-1.4100400000000001E-6</c:v>
                </c:pt>
                <c:pt idx="3">
                  <c:v>-7.7527999999999997E-6</c:v>
                </c:pt>
                <c:pt idx="4">
                  <c:v>-1.0196200000000001E-5</c:v>
                </c:pt>
                <c:pt idx="5">
                  <c:v>-1.1303499999999999E-5</c:v>
                </c:pt>
                <c:pt idx="6">
                  <c:v>-1.208E-5</c:v>
                </c:pt>
                <c:pt idx="7">
                  <c:v>-1.2727E-5</c:v>
                </c:pt>
                <c:pt idx="8">
                  <c:v>-1.33109E-5</c:v>
                </c:pt>
                <c:pt idx="9">
                  <c:v>-1.3869800000000001E-5</c:v>
                </c:pt>
                <c:pt idx="10">
                  <c:v>-1.4420899999999999E-5</c:v>
                </c:pt>
                <c:pt idx="11">
                  <c:v>-1.4982E-5</c:v>
                </c:pt>
                <c:pt idx="12">
                  <c:v>-1.55551E-5</c:v>
                </c:pt>
                <c:pt idx="13">
                  <c:v>-1.6143599999999999E-5</c:v>
                </c:pt>
                <c:pt idx="14">
                  <c:v>-1.6756799999999999E-5</c:v>
                </c:pt>
                <c:pt idx="15">
                  <c:v>-1.7391E-5</c:v>
                </c:pt>
                <c:pt idx="16">
                  <c:v>-1.8044099999999999E-5</c:v>
                </c:pt>
                <c:pt idx="17">
                  <c:v>-1.8726400000000001E-5</c:v>
                </c:pt>
                <c:pt idx="18">
                  <c:v>-1.9436000000000002E-5</c:v>
                </c:pt>
                <c:pt idx="19">
                  <c:v>-2.0171500000000002E-5</c:v>
                </c:pt>
                <c:pt idx="20">
                  <c:v>-2.0934E-5</c:v>
                </c:pt>
                <c:pt idx="21">
                  <c:v>-2.1721000000000001E-5</c:v>
                </c:pt>
                <c:pt idx="22">
                  <c:v>-2.2558999999999999E-5</c:v>
                </c:pt>
                <c:pt idx="23">
                  <c:v>-2.3431999999999999E-5</c:v>
                </c:pt>
                <c:pt idx="24">
                  <c:v>-2.4349E-5</c:v>
                </c:pt>
                <c:pt idx="25">
                  <c:v>-2.5313E-5</c:v>
                </c:pt>
                <c:pt idx="26">
                  <c:v>-2.6329000000000002E-5</c:v>
                </c:pt>
                <c:pt idx="27">
                  <c:v>-2.7416999999999999E-5</c:v>
                </c:pt>
                <c:pt idx="28">
                  <c:v>-2.8580000000000001E-5</c:v>
                </c:pt>
                <c:pt idx="29">
                  <c:v>-2.9813000000000001E-5</c:v>
                </c:pt>
                <c:pt idx="30">
                  <c:v>-3.1136000000000001E-5</c:v>
                </c:pt>
                <c:pt idx="31">
                  <c:v>-3.2540999999999999E-5</c:v>
                </c:pt>
                <c:pt idx="32">
                  <c:v>-3.4029000000000002E-5</c:v>
                </c:pt>
                <c:pt idx="33">
                  <c:v>-3.5624999999999999E-5</c:v>
                </c:pt>
                <c:pt idx="34">
                  <c:v>-3.7345000000000002E-5</c:v>
                </c:pt>
                <c:pt idx="35">
                  <c:v>-3.9193999999999998E-5</c:v>
                </c:pt>
                <c:pt idx="36">
                  <c:v>-4.1202999999999998E-5</c:v>
                </c:pt>
                <c:pt idx="37">
                  <c:v>-4.3364E-5</c:v>
                </c:pt>
                <c:pt idx="38">
                  <c:v>-4.5717000000000003E-5</c:v>
                </c:pt>
                <c:pt idx="39">
                  <c:v>-4.8287E-5</c:v>
                </c:pt>
                <c:pt idx="40">
                  <c:v>-5.1085000000000003E-5</c:v>
                </c:pt>
                <c:pt idx="41">
                  <c:v>-5.4144000000000002E-5</c:v>
                </c:pt>
                <c:pt idx="42">
                  <c:v>-5.7510999999999999E-5</c:v>
                </c:pt>
                <c:pt idx="43">
                  <c:v>-6.122E-5</c:v>
                </c:pt>
                <c:pt idx="44">
                  <c:v>-6.5321999999999996E-5</c:v>
                </c:pt>
                <c:pt idx="45">
                  <c:v>-6.9921999999999999E-5</c:v>
                </c:pt>
                <c:pt idx="46">
                  <c:v>-7.5025999999999996E-5</c:v>
                </c:pt>
                <c:pt idx="47">
                  <c:v>-8.0712999999999998E-5</c:v>
                </c:pt>
                <c:pt idx="48">
                  <c:v>-8.7185E-5</c:v>
                </c:pt>
                <c:pt idx="49">
                  <c:v>-9.4507999999999997E-5</c:v>
                </c:pt>
                <c:pt idx="50" formatCode="General">
                  <c:v>-1.03E-4</c:v>
                </c:pt>
                <c:pt idx="51" formatCode="General">
                  <c:v>-1.12E-4</c:v>
                </c:pt>
                <c:pt idx="52" formatCode="General">
                  <c:v>-1.2300000000000001E-4</c:v>
                </c:pt>
                <c:pt idx="53" formatCode="General">
                  <c:v>-1.36E-4</c:v>
                </c:pt>
                <c:pt idx="54" formatCode="General">
                  <c:v>-1.4999999999999999E-4</c:v>
                </c:pt>
                <c:pt idx="55" formatCode="General">
                  <c:v>-1.6699999999999999E-4</c:v>
                </c:pt>
                <c:pt idx="56" formatCode="General">
                  <c:v>-1.8699999999999999E-4</c:v>
                </c:pt>
                <c:pt idx="57" formatCode="General">
                  <c:v>-2.12E-4</c:v>
                </c:pt>
                <c:pt idx="58" formatCode="General">
                  <c:v>-2.41E-4</c:v>
                </c:pt>
                <c:pt idx="59" formatCode="General">
                  <c:v>-2.7500000000000002E-4</c:v>
                </c:pt>
                <c:pt idx="60" formatCode="General">
                  <c:v>-3.1599999999999998E-4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EC9A-4590-A957-0A7410AE8967}"/>
            </c:ext>
          </c:extLst>
        </c:ser>
        <c:ser>
          <c:idx val="12"/>
          <c:order val="12"/>
          <c:tx>
            <c:strRef>
              <c:f>'W13 LGAD'!$A$61</c:f>
              <c:strCache>
                <c:ptCount val="1"/>
                <c:pt idx="0">
                  <c:v>80480-115040</c:v>
                </c:pt>
              </c:strCache>
            </c:strRef>
          </c:tx>
          <c:spPr>
            <a:ln w="1905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'W13 LGAD'!$B$57:$BJ$57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'W13 LGAD'!$63:$63</c:f>
              <c:numCache>
                <c:formatCode>0.00E+00</c:formatCode>
                <c:ptCount val="16384"/>
                <c:pt idx="0" formatCode="General">
                  <c:v>0</c:v>
                </c:pt>
                <c:pt idx="1">
                  <c:v>4.4317999999999996E-6</c:v>
                </c:pt>
                <c:pt idx="2">
                  <c:v>2.8005000000000002E-7</c:v>
                </c:pt>
                <c:pt idx="3">
                  <c:v>-8.9887E-7</c:v>
                </c:pt>
                <c:pt idx="4">
                  <c:v>-3.9546999999999996E-6</c:v>
                </c:pt>
                <c:pt idx="5">
                  <c:v>-5.6134000000000003E-6</c:v>
                </c:pt>
                <c:pt idx="6">
                  <c:v>-6.9782999999999997E-6</c:v>
                </c:pt>
                <c:pt idx="7">
                  <c:v>-8.1451999999999995E-6</c:v>
                </c:pt>
                <c:pt idx="8">
                  <c:v>-9.1832000000000004E-6</c:v>
                </c:pt>
                <c:pt idx="9">
                  <c:v>-1.01439E-5</c:v>
                </c:pt>
                <c:pt idx="10">
                  <c:v>-1.1050099999999999E-5</c:v>
                </c:pt>
                <c:pt idx="11">
                  <c:v>-1.19181E-5</c:v>
                </c:pt>
                <c:pt idx="12">
                  <c:v>-1.27577E-5</c:v>
                </c:pt>
                <c:pt idx="13">
                  <c:v>-1.35765E-5</c:v>
                </c:pt>
                <c:pt idx="14">
                  <c:v>-1.43879E-5</c:v>
                </c:pt>
                <c:pt idx="15">
                  <c:v>-1.5211199999999999E-5</c:v>
                </c:pt>
                <c:pt idx="16">
                  <c:v>-1.60576E-5</c:v>
                </c:pt>
                <c:pt idx="17">
                  <c:v>-1.6950199999999999E-5</c:v>
                </c:pt>
                <c:pt idx="18">
                  <c:v>-1.7892100000000001E-5</c:v>
                </c:pt>
                <c:pt idx="19">
                  <c:v>-1.88993E-5</c:v>
                </c:pt>
                <c:pt idx="20">
                  <c:v>-1.99839E-5</c:v>
                </c:pt>
                <c:pt idx="21">
                  <c:v>-2.1140000000000001E-5</c:v>
                </c:pt>
                <c:pt idx="22">
                  <c:v>-2.2410000000000001E-5</c:v>
                </c:pt>
                <c:pt idx="23">
                  <c:v>-2.3782E-5</c:v>
                </c:pt>
                <c:pt idx="24">
                  <c:v>-2.5256999999999999E-5</c:v>
                </c:pt>
                <c:pt idx="25">
                  <c:v>-2.6886999999999999E-5</c:v>
                </c:pt>
                <c:pt idx="26">
                  <c:v>-2.8711999999999999E-5</c:v>
                </c:pt>
                <c:pt idx="27">
                  <c:v>-3.0732999999999999E-5</c:v>
                </c:pt>
                <c:pt idx="28">
                  <c:v>-3.2984000000000001E-5</c:v>
                </c:pt>
                <c:pt idx="29">
                  <c:v>-3.5503999999999998E-5</c:v>
                </c:pt>
                <c:pt idx="30">
                  <c:v>-3.8336E-5</c:v>
                </c:pt>
                <c:pt idx="31">
                  <c:v>-4.1566000000000001E-5</c:v>
                </c:pt>
                <c:pt idx="32">
                  <c:v>-4.5269999999999999E-5</c:v>
                </c:pt>
                <c:pt idx="33">
                  <c:v>-4.9512999999999998E-5</c:v>
                </c:pt>
                <c:pt idx="34">
                  <c:v>-5.4428999999999997E-5</c:v>
                </c:pt>
                <c:pt idx="35">
                  <c:v>-6.0213000000000001E-5</c:v>
                </c:pt>
                <c:pt idx="36">
                  <c:v>-6.7012000000000001E-5</c:v>
                </c:pt>
                <c:pt idx="37">
                  <c:v>-7.5173999999999995E-5</c:v>
                </c:pt>
                <c:pt idx="38">
                  <c:v>-8.4942000000000001E-5</c:v>
                </c:pt>
                <c:pt idx="39">
                  <c:v>-9.6810000000000003E-5</c:v>
                </c:pt>
                <c:pt idx="40">
                  <c:v>-1.11E-4</c:v>
                </c:pt>
                <c:pt idx="41">
                  <c:v>-1.2999999999999999E-4</c:v>
                </c:pt>
                <c:pt idx="42">
                  <c:v>-1.5200000000000001E-4</c:v>
                </c:pt>
                <c:pt idx="43">
                  <c:v>-1.8000000000000001E-4</c:v>
                </c:pt>
                <c:pt idx="44">
                  <c:v>-2.1800000000000001E-4</c:v>
                </c:pt>
                <c:pt idx="45">
                  <c:v>-2.63E-4</c:v>
                </c:pt>
                <c:pt idx="46">
                  <c:v>-3.21E-4</c:v>
                </c:pt>
                <c:pt idx="47">
                  <c:v>-3.9500000000000001E-4</c:v>
                </c:pt>
                <c:pt idx="48">
                  <c:v>-4.8799999999999999E-4</c:v>
                </c:pt>
                <c:pt idx="49">
                  <c:v>-6.0800000000000003E-4</c:v>
                </c:pt>
                <c:pt idx="50">
                  <c:v>-7.6800000000000002E-4</c:v>
                </c:pt>
                <c:pt idx="51">
                  <c:v>-8.5999999999999998E-4</c:v>
                </c:pt>
                <c:pt idx="52">
                  <c:v>-8.5999999999999998E-4</c:v>
                </c:pt>
                <c:pt idx="53">
                  <c:v>-8.5899999999999995E-4</c:v>
                </c:pt>
                <c:pt idx="54">
                  <c:v>-8.5899999999999995E-4</c:v>
                </c:pt>
                <c:pt idx="55">
                  <c:v>-8.5899999999999995E-4</c:v>
                </c:pt>
                <c:pt idx="56">
                  <c:v>-8.5899999999999995E-4</c:v>
                </c:pt>
                <c:pt idx="57">
                  <c:v>-8.5899999999999995E-4</c:v>
                </c:pt>
                <c:pt idx="58">
                  <c:v>-8.5899999999999995E-4</c:v>
                </c:pt>
                <c:pt idx="59">
                  <c:v>-8.5899999999999995E-4</c:v>
                </c:pt>
                <c:pt idx="60">
                  <c:v>-8.5899999999999995E-4</c:v>
                </c:pt>
                <c:pt idx="61" formatCode="General">
                  <c:v>-8.5899999999999995E-4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EC9A-4590-A957-0A7410AE8967}"/>
            </c:ext>
          </c:extLst>
        </c:ser>
        <c:ser>
          <c:idx val="13"/>
          <c:order val="13"/>
          <c:tx>
            <c:strRef>
              <c:f>'W13 LGAD'!$A$66</c:f>
              <c:strCache>
                <c:ptCount val="1"/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'W13 LGAD'!$B$67:$BJ$67</c:f>
              <c:numCache>
                <c:formatCode>General</c:formatCode>
                <c:ptCount val="61"/>
              </c:numCache>
            </c:numRef>
          </c:xVal>
          <c:yVal>
            <c:numRef>
              <c:f>'W13 LGAD'!$C$68:$BJ$68</c:f>
              <c:numCache>
                <c:formatCode>General</c:formatCode>
                <c:ptCount val="60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EC9A-4590-A957-0A7410AE8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7230032"/>
        <c:axId val="1087233776"/>
      </c:scatterChart>
      <c:valAx>
        <c:axId val="1087230032"/>
        <c:scaling>
          <c:orientation val="maxMin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 (V)</a:t>
                </a:r>
              </a:p>
            </c:rich>
          </c:tx>
          <c:layout>
            <c:manualLayout>
              <c:xMode val="edge"/>
              <c:yMode val="edge"/>
              <c:x val="0.44437167845928643"/>
              <c:y val="0.90059676431900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87233776"/>
        <c:crosses val="autoZero"/>
        <c:crossBetween val="midCat"/>
      </c:valAx>
      <c:valAx>
        <c:axId val="1087233776"/>
        <c:scaling>
          <c:orientation val="maxMin"/>
          <c:max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</a:t>
                </a:r>
                <a:r>
                  <a:rPr lang="en-US" baseline="0"/>
                  <a:t> (A)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3359948129461164E-2"/>
              <c:y val="0.47486528098537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0.00E+00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87230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04590497616372"/>
          <c:y val="2.1495994462833134E-2"/>
          <c:w val="0.14103889477197507"/>
          <c:h val="0.95170247322217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W14 - current on LGAD</a:t>
            </a:r>
            <a:endParaRPr lang="en-SI">
              <a:effectLst/>
            </a:endParaRPr>
          </a:p>
        </c:rich>
      </c:tx>
      <c:layout>
        <c:manualLayout>
          <c:xMode val="edge"/>
          <c:yMode val="edge"/>
          <c:x val="0.30791544857705794"/>
          <c:y val="2.7063599458728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.15790048897609482"/>
          <c:y val="0.18160153479660313"/>
          <c:w val="0.66474388921449545"/>
          <c:h val="0.776058203463597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'W16 LGAD'!$A$1</c:f>
              <c:strCache>
                <c:ptCount val="1"/>
                <c:pt idx="0">
                  <c:v>Not annealed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'W16 LGAD'!$B$2:$AF$2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'W16 LGAD'!$B$3:$AF$3</c:f>
              <c:numCache>
                <c:formatCode>0.00E+00</c:formatCode>
                <c:ptCount val="31"/>
                <c:pt idx="0">
                  <c:v>2.6906999999999999E-6</c:v>
                </c:pt>
                <c:pt idx="1">
                  <c:v>-2.6523E-6</c:v>
                </c:pt>
                <c:pt idx="2">
                  <c:v>-1.6761399999999998E-5</c:v>
                </c:pt>
                <c:pt idx="3">
                  <c:v>-2.2541999999999999E-5</c:v>
                </c:pt>
                <c:pt idx="4">
                  <c:v>-2.5647999999999999E-5</c:v>
                </c:pt>
                <c:pt idx="5">
                  <c:v>-2.8348999999999999E-5</c:v>
                </c:pt>
                <c:pt idx="6">
                  <c:v>-3.1084999999999998E-5</c:v>
                </c:pt>
                <c:pt idx="7">
                  <c:v>-3.3954000000000001E-5</c:v>
                </c:pt>
                <c:pt idx="8">
                  <c:v>-3.7033000000000003E-5</c:v>
                </c:pt>
                <c:pt idx="9">
                  <c:v>-4.0383999999999998E-5</c:v>
                </c:pt>
                <c:pt idx="10">
                  <c:v>-4.4053E-5</c:v>
                </c:pt>
                <c:pt idx="11">
                  <c:v>-4.8106999999999999E-5</c:v>
                </c:pt>
                <c:pt idx="12">
                  <c:v>-5.2627999999999998E-5</c:v>
                </c:pt>
                <c:pt idx="13">
                  <c:v>-5.7731E-5</c:v>
                </c:pt>
                <c:pt idx="14">
                  <c:v>-6.3533000000000003E-5</c:v>
                </c:pt>
                <c:pt idx="15">
                  <c:v>-7.0185999999999995E-5</c:v>
                </c:pt>
                <c:pt idx="16">
                  <c:v>-7.7910000000000005E-5</c:v>
                </c:pt>
                <c:pt idx="17">
                  <c:v>-8.6949999999999999E-5</c:v>
                </c:pt>
                <c:pt idx="18">
                  <c:v>-9.7614000000000004E-5</c:v>
                </c:pt>
                <c:pt idx="19" formatCode="General">
                  <c:v>-1.1E-4</c:v>
                </c:pt>
                <c:pt idx="20" formatCode="General">
                  <c:v>-1.26E-4</c:v>
                </c:pt>
                <c:pt idx="21" formatCode="General">
                  <c:v>-1.44E-4</c:v>
                </c:pt>
                <c:pt idx="22" formatCode="General">
                  <c:v>-1.6699999999999999E-4</c:v>
                </c:pt>
                <c:pt idx="23" formatCode="General">
                  <c:v>-1.95E-4</c:v>
                </c:pt>
                <c:pt idx="24" formatCode="General">
                  <c:v>-2.32E-4</c:v>
                </c:pt>
                <c:pt idx="25" formatCode="General">
                  <c:v>-2.7700000000000001E-4</c:v>
                </c:pt>
                <c:pt idx="26" formatCode="General">
                  <c:v>-3.3599999999999998E-4</c:v>
                </c:pt>
                <c:pt idx="27" formatCode="General">
                  <c:v>-4.1399999999999998E-4</c:v>
                </c:pt>
                <c:pt idx="28" formatCode="General">
                  <c:v>-5.1999999999999995E-4</c:v>
                </c:pt>
                <c:pt idx="29" formatCode="General">
                  <c:v>-6.69E-4</c:v>
                </c:pt>
                <c:pt idx="30" formatCode="General">
                  <c:v>-8.1999999999999998E-4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1CA-411A-B02A-7FE803680F4A}"/>
            </c:ext>
          </c:extLst>
        </c:ser>
        <c:ser>
          <c:idx val="1"/>
          <c:order val="1"/>
          <c:tx>
            <c:strRef>
              <c:f>'W16 LGAD'!$A$6</c:f>
              <c:strCache>
                <c:ptCount val="1"/>
                <c:pt idx="0">
                  <c:v>10 min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'W16 LGAD'!$B$7:$AF$7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'W16 LGAD'!$B$8:$AF$8</c:f>
              <c:numCache>
                <c:formatCode>0.00E+00</c:formatCode>
                <c:ptCount val="31"/>
                <c:pt idx="0">
                  <c:v>2.7804000000000001E-6</c:v>
                </c:pt>
                <c:pt idx="1">
                  <c:v>-2.4971000000000002E-6</c:v>
                </c:pt>
                <c:pt idx="2">
                  <c:v>-1.6186000000000001E-5</c:v>
                </c:pt>
                <c:pt idx="3">
                  <c:v>-2.1742E-5</c:v>
                </c:pt>
                <c:pt idx="4">
                  <c:v>-2.4712E-5</c:v>
                </c:pt>
                <c:pt idx="5">
                  <c:v>-2.7248999999999999E-5</c:v>
                </c:pt>
                <c:pt idx="6">
                  <c:v>-2.9830999999999999E-5</c:v>
                </c:pt>
                <c:pt idx="7">
                  <c:v>-3.2540999999999999E-5</c:v>
                </c:pt>
                <c:pt idx="8">
                  <c:v>-3.5431E-5</c:v>
                </c:pt>
                <c:pt idx="9">
                  <c:v>-3.8566999999999999E-5</c:v>
                </c:pt>
                <c:pt idx="10">
                  <c:v>-4.1989000000000001E-5</c:v>
                </c:pt>
                <c:pt idx="11">
                  <c:v>-4.5769999999999997E-5</c:v>
                </c:pt>
                <c:pt idx="12">
                  <c:v>-4.9969000000000002E-5</c:v>
                </c:pt>
                <c:pt idx="13">
                  <c:v>-5.4685999999999998E-5</c:v>
                </c:pt>
                <c:pt idx="14">
                  <c:v>-6.0013000000000003E-5</c:v>
                </c:pt>
                <c:pt idx="15">
                  <c:v>-6.6075999999999996E-5</c:v>
                </c:pt>
                <c:pt idx="16">
                  <c:v>-7.3058000000000004E-5</c:v>
                </c:pt>
                <c:pt idx="17">
                  <c:v>-8.1153E-5</c:v>
                </c:pt>
                <c:pt idx="18">
                  <c:v>-9.0600000000000007E-5</c:v>
                </c:pt>
                <c:pt idx="19" formatCode="General">
                  <c:v>-1.02E-4</c:v>
                </c:pt>
                <c:pt idx="20" formatCode="General">
                  <c:v>-1.15E-4</c:v>
                </c:pt>
                <c:pt idx="21" formatCode="General">
                  <c:v>-1.3100000000000001E-4</c:v>
                </c:pt>
                <c:pt idx="22" formatCode="General">
                  <c:v>-1.4999999999999999E-4</c:v>
                </c:pt>
                <c:pt idx="23" formatCode="General">
                  <c:v>-1.73E-4</c:v>
                </c:pt>
                <c:pt idx="24" formatCode="General">
                  <c:v>-2.02E-4</c:v>
                </c:pt>
                <c:pt idx="25" formatCode="General">
                  <c:v>-2.3900000000000001E-4</c:v>
                </c:pt>
                <c:pt idx="26" formatCode="General">
                  <c:v>-2.8299999999999999E-4</c:v>
                </c:pt>
                <c:pt idx="27" formatCode="General">
                  <c:v>-3.3799999999999998E-4</c:v>
                </c:pt>
                <c:pt idx="28" formatCode="General">
                  <c:v>-4.06E-4</c:v>
                </c:pt>
                <c:pt idx="29" formatCode="General">
                  <c:v>-4.9200000000000003E-4</c:v>
                </c:pt>
                <c:pt idx="30" formatCode="General">
                  <c:v>-6.1399999999999996E-4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1CA-411A-B02A-7FE803680F4A}"/>
            </c:ext>
          </c:extLst>
        </c:ser>
        <c:ser>
          <c:idx val="2"/>
          <c:order val="2"/>
          <c:tx>
            <c:strRef>
              <c:f>'W16 LGAD'!$A$11</c:f>
              <c:strCache>
                <c:ptCount val="1"/>
                <c:pt idx="0">
                  <c:v>20 min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'W16 LGAD'!$B$12:$AF$12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'W16 LGAD'!$B$13:$AF$13</c:f>
              <c:numCache>
                <c:formatCode>0.00E+00</c:formatCode>
                <c:ptCount val="31"/>
                <c:pt idx="0">
                  <c:v>2.9397E-6</c:v>
                </c:pt>
                <c:pt idx="1">
                  <c:v>-2.3800999999999999E-6</c:v>
                </c:pt>
                <c:pt idx="2">
                  <c:v>-1.79891E-5</c:v>
                </c:pt>
                <c:pt idx="3">
                  <c:v>-2.4124000000000001E-5</c:v>
                </c:pt>
                <c:pt idx="4">
                  <c:v>-2.7589999999999998E-5</c:v>
                </c:pt>
                <c:pt idx="5">
                  <c:v>-3.0624999999999999E-5</c:v>
                </c:pt>
                <c:pt idx="6">
                  <c:v>-3.3655999999999998E-5</c:v>
                </c:pt>
                <c:pt idx="7">
                  <c:v>-3.6856000000000001E-5</c:v>
                </c:pt>
                <c:pt idx="8">
                  <c:v>-4.0309999999999999E-5</c:v>
                </c:pt>
                <c:pt idx="9">
                  <c:v>-4.4092999999999999E-5</c:v>
                </c:pt>
                <c:pt idx="10">
                  <c:v>-4.8265E-5</c:v>
                </c:pt>
                <c:pt idx="11">
                  <c:v>-5.2907E-5</c:v>
                </c:pt>
                <c:pt idx="12">
                  <c:v>-5.8124000000000001E-5</c:v>
                </c:pt>
                <c:pt idx="13">
                  <c:v>-6.4058000000000002E-5</c:v>
                </c:pt>
                <c:pt idx="14">
                  <c:v>-7.0856000000000001E-5</c:v>
                </c:pt>
                <c:pt idx="15">
                  <c:v>-7.8713000000000003E-5</c:v>
                </c:pt>
                <c:pt idx="16">
                  <c:v>-8.7881999999999996E-5</c:v>
                </c:pt>
                <c:pt idx="17">
                  <c:v>-9.8800000000000003E-5</c:v>
                </c:pt>
                <c:pt idx="18" formatCode="General">
                  <c:v>-1.12E-4</c:v>
                </c:pt>
                <c:pt idx="19" formatCode="General">
                  <c:v>-1.27E-4</c:v>
                </c:pt>
                <c:pt idx="20" formatCode="General">
                  <c:v>-1.46E-4</c:v>
                </c:pt>
                <c:pt idx="21" formatCode="General">
                  <c:v>-1.7000000000000001E-4</c:v>
                </c:pt>
                <c:pt idx="22" formatCode="General">
                  <c:v>-1.9900000000000001E-4</c:v>
                </c:pt>
                <c:pt idx="23" formatCode="General">
                  <c:v>-2.3800000000000001E-4</c:v>
                </c:pt>
                <c:pt idx="24" formatCode="General">
                  <c:v>-2.8699999999999998E-4</c:v>
                </c:pt>
                <c:pt idx="25" formatCode="General">
                  <c:v>-3.5399999999999999E-4</c:v>
                </c:pt>
                <c:pt idx="26" formatCode="General">
                  <c:v>-4.44E-4</c:v>
                </c:pt>
                <c:pt idx="27" formatCode="General">
                  <c:v>-5.7700000000000004E-4</c:v>
                </c:pt>
                <c:pt idx="28" formatCode="General">
                  <c:v>-7.9799999999999999E-4</c:v>
                </c:pt>
                <c:pt idx="29" formatCode="General">
                  <c:v>-8.2299999999999995E-4</c:v>
                </c:pt>
                <c:pt idx="30" formatCode="General">
                  <c:v>-8.2299999999999995E-4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1CA-411A-B02A-7FE803680F4A}"/>
            </c:ext>
          </c:extLst>
        </c:ser>
        <c:ser>
          <c:idx val="3"/>
          <c:order val="3"/>
          <c:tx>
            <c:strRef>
              <c:f>'W16 LGAD'!$A$16</c:f>
              <c:strCache>
                <c:ptCount val="1"/>
                <c:pt idx="0">
                  <c:v>40 min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'W16 LGAD'!$B$17:$AF$17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'W16 LGAD'!$B$18:$AF$18</c:f>
              <c:numCache>
                <c:formatCode>0.00E+00</c:formatCode>
                <c:ptCount val="31"/>
                <c:pt idx="0">
                  <c:v>2.7698999999999999E-6</c:v>
                </c:pt>
                <c:pt idx="1">
                  <c:v>-2.4295000000000002E-6</c:v>
                </c:pt>
                <c:pt idx="2">
                  <c:v>-1.5522199999999999E-5</c:v>
                </c:pt>
                <c:pt idx="3">
                  <c:v>-2.0605500000000001E-5</c:v>
                </c:pt>
                <c:pt idx="4">
                  <c:v>-2.3331000000000001E-5</c:v>
                </c:pt>
                <c:pt idx="5">
                  <c:v>-2.5678999999999999E-5</c:v>
                </c:pt>
                <c:pt idx="6">
                  <c:v>-2.8059999999999999E-5</c:v>
                </c:pt>
                <c:pt idx="7">
                  <c:v>-3.0587999999999999E-5</c:v>
                </c:pt>
                <c:pt idx="8">
                  <c:v>-3.3290000000000001E-5</c:v>
                </c:pt>
                <c:pt idx="9">
                  <c:v>-3.6207000000000001E-5</c:v>
                </c:pt>
                <c:pt idx="10">
                  <c:v>-3.9391000000000003E-5</c:v>
                </c:pt>
                <c:pt idx="11">
                  <c:v>-4.2907000000000001E-5</c:v>
                </c:pt>
                <c:pt idx="12">
                  <c:v>-4.6811999999999998E-5</c:v>
                </c:pt>
                <c:pt idx="13">
                  <c:v>-5.1211999999999997E-5</c:v>
                </c:pt>
                <c:pt idx="14">
                  <c:v>-5.6196999999999997E-5</c:v>
                </c:pt>
                <c:pt idx="15">
                  <c:v>-6.1895000000000003E-5</c:v>
                </c:pt>
                <c:pt idx="16">
                  <c:v>-6.8497999999999994E-5</c:v>
                </c:pt>
                <c:pt idx="17">
                  <c:v>-7.6211999999999995E-5</c:v>
                </c:pt>
                <c:pt idx="18">
                  <c:v>-8.5369000000000002E-5</c:v>
                </c:pt>
                <c:pt idx="19">
                  <c:v>-9.6393999999999999E-5</c:v>
                </c:pt>
                <c:pt idx="20" formatCode="General">
                  <c:v>-1.1E-4</c:v>
                </c:pt>
                <c:pt idx="21" formatCode="General">
                  <c:v>-1.2899999999999999E-4</c:v>
                </c:pt>
                <c:pt idx="22" formatCode="General">
                  <c:v>-1.54E-4</c:v>
                </c:pt>
                <c:pt idx="23" formatCode="General">
                  <c:v>-1.9100000000000001E-4</c:v>
                </c:pt>
                <c:pt idx="24" formatCode="General">
                  <c:v>-2.5500000000000002E-4</c:v>
                </c:pt>
                <c:pt idx="25" formatCode="General">
                  <c:v>-3.6299999999999999E-4</c:v>
                </c:pt>
                <c:pt idx="26" formatCode="General">
                  <c:v>-3.7800000000000003E-4</c:v>
                </c:pt>
                <c:pt idx="27" formatCode="General">
                  <c:v>-3.79E-4</c:v>
                </c:pt>
                <c:pt idx="28" formatCode="General">
                  <c:v>-3.79E-4</c:v>
                </c:pt>
                <c:pt idx="29" formatCode="General">
                  <c:v>-3.79E-4</c:v>
                </c:pt>
                <c:pt idx="30" formatCode="General">
                  <c:v>-3.7800000000000003E-4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1CA-411A-B02A-7FE803680F4A}"/>
            </c:ext>
          </c:extLst>
        </c:ser>
        <c:ser>
          <c:idx val="4"/>
          <c:order val="4"/>
          <c:tx>
            <c:strRef>
              <c:f>'W16 LGAD'!$A$21</c:f>
              <c:strCache>
                <c:ptCount val="1"/>
                <c:pt idx="0">
                  <c:v>80 min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'W16 LGAD'!$B$22:$AF$22</c:f>
              <c:numCache>
                <c:formatCode>General</c:formatCode>
                <c:ptCount val="31"/>
                <c:pt idx="0">
                  <c:v>0</c:v>
                </c:pt>
                <c:pt idx="1">
                  <c:v>-20</c:v>
                </c:pt>
                <c:pt idx="2">
                  <c:v>-40</c:v>
                </c:pt>
                <c:pt idx="3">
                  <c:v>-60</c:v>
                </c:pt>
                <c:pt idx="4">
                  <c:v>-80</c:v>
                </c:pt>
                <c:pt idx="5">
                  <c:v>-100</c:v>
                </c:pt>
                <c:pt idx="6">
                  <c:v>-120</c:v>
                </c:pt>
                <c:pt idx="7">
                  <c:v>-140</c:v>
                </c:pt>
                <c:pt idx="8">
                  <c:v>-160</c:v>
                </c:pt>
                <c:pt idx="9">
                  <c:v>-180</c:v>
                </c:pt>
                <c:pt idx="10">
                  <c:v>-200</c:v>
                </c:pt>
                <c:pt idx="11">
                  <c:v>-220</c:v>
                </c:pt>
                <c:pt idx="12">
                  <c:v>-240</c:v>
                </c:pt>
                <c:pt idx="13">
                  <c:v>-260</c:v>
                </c:pt>
                <c:pt idx="14">
                  <c:v>-280</c:v>
                </c:pt>
                <c:pt idx="15">
                  <c:v>-300</c:v>
                </c:pt>
                <c:pt idx="16">
                  <c:v>-320</c:v>
                </c:pt>
                <c:pt idx="17">
                  <c:v>-340</c:v>
                </c:pt>
                <c:pt idx="18">
                  <c:v>-360</c:v>
                </c:pt>
                <c:pt idx="19">
                  <c:v>-380</c:v>
                </c:pt>
                <c:pt idx="20">
                  <c:v>-400</c:v>
                </c:pt>
                <c:pt idx="21">
                  <c:v>-420</c:v>
                </c:pt>
                <c:pt idx="22">
                  <c:v>-440</c:v>
                </c:pt>
                <c:pt idx="23">
                  <c:v>-460</c:v>
                </c:pt>
                <c:pt idx="24">
                  <c:v>-480</c:v>
                </c:pt>
                <c:pt idx="25">
                  <c:v>-500</c:v>
                </c:pt>
                <c:pt idx="26">
                  <c:v>-520</c:v>
                </c:pt>
                <c:pt idx="27">
                  <c:v>-540</c:v>
                </c:pt>
                <c:pt idx="28">
                  <c:v>-560</c:v>
                </c:pt>
                <c:pt idx="29">
                  <c:v>-580</c:v>
                </c:pt>
                <c:pt idx="30">
                  <c:v>-600</c:v>
                </c:pt>
              </c:numCache>
            </c:numRef>
          </c:xVal>
          <c:yVal>
            <c:numRef>
              <c:f>'W16 LGAD'!$B$23:$AF$23</c:f>
              <c:numCache>
                <c:formatCode>0.00E+00</c:formatCode>
                <c:ptCount val="31"/>
                <c:pt idx="0">
                  <c:v>2.6500999999999998E-6</c:v>
                </c:pt>
                <c:pt idx="1">
                  <c:v>-2.3918999999999999E-6</c:v>
                </c:pt>
                <c:pt idx="2">
                  <c:v>-1.4841899999999999E-5</c:v>
                </c:pt>
                <c:pt idx="3">
                  <c:v>-1.9676700000000001E-5</c:v>
                </c:pt>
                <c:pt idx="4">
                  <c:v>-2.2237000000000001E-5</c:v>
                </c:pt>
                <c:pt idx="5">
                  <c:v>-2.4453000000000001E-5</c:v>
                </c:pt>
                <c:pt idx="6">
                  <c:v>-2.6653E-5</c:v>
                </c:pt>
                <c:pt idx="7">
                  <c:v>-2.8983999999999999E-5</c:v>
                </c:pt>
                <c:pt idx="8">
                  <c:v>-3.1506E-5</c:v>
                </c:pt>
                <c:pt idx="9">
                  <c:v>-3.4207E-5</c:v>
                </c:pt>
                <c:pt idx="10">
                  <c:v>-3.7149E-5</c:v>
                </c:pt>
                <c:pt idx="11">
                  <c:v>-4.0401000000000002E-5</c:v>
                </c:pt>
                <c:pt idx="12">
                  <c:v>-4.401E-5</c:v>
                </c:pt>
                <c:pt idx="13">
                  <c:v>-4.8075999999999998E-5</c:v>
                </c:pt>
                <c:pt idx="14">
                  <c:v>-5.2667000000000002E-5</c:v>
                </c:pt>
                <c:pt idx="15">
                  <c:v>-5.7911000000000002E-5</c:v>
                </c:pt>
                <c:pt idx="16">
                  <c:v>-6.4005999999999997E-5</c:v>
                </c:pt>
                <c:pt idx="17">
                  <c:v>-7.1145999999999999E-5</c:v>
                </c:pt>
                <c:pt idx="18">
                  <c:v>-7.9602000000000001E-5</c:v>
                </c:pt>
                <c:pt idx="19">
                  <c:v>-8.9778999999999995E-5</c:v>
                </c:pt>
                <c:pt idx="20" formatCode="General">
                  <c:v>-1.03E-4</c:v>
                </c:pt>
                <c:pt idx="21" formatCode="General">
                  <c:v>-1.21E-4</c:v>
                </c:pt>
                <c:pt idx="22" formatCode="General">
                  <c:v>-1.47E-4</c:v>
                </c:pt>
                <c:pt idx="23" formatCode="General">
                  <c:v>-1.9100000000000001E-4</c:v>
                </c:pt>
                <c:pt idx="24" formatCode="General">
                  <c:v>-2.6400000000000002E-4</c:v>
                </c:pt>
                <c:pt idx="25" formatCode="General">
                  <c:v>-3.2499999999999999E-4</c:v>
                </c:pt>
                <c:pt idx="26" formatCode="General">
                  <c:v>-3.3300000000000002E-4</c:v>
                </c:pt>
                <c:pt idx="27" formatCode="General">
                  <c:v>-3.3599999999999998E-4</c:v>
                </c:pt>
                <c:pt idx="28" formatCode="General">
                  <c:v>-3.3199999999999999E-4</c:v>
                </c:pt>
                <c:pt idx="29" formatCode="General">
                  <c:v>-3.3E-4</c:v>
                </c:pt>
                <c:pt idx="30" formatCode="General">
                  <c:v>-3.3100000000000002E-4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1CA-411A-B02A-7FE803680F4A}"/>
            </c:ext>
          </c:extLst>
        </c:ser>
        <c:ser>
          <c:idx val="5"/>
          <c:order val="5"/>
          <c:tx>
            <c:strRef>
              <c:f>'W16 LGAD'!$A$26</c:f>
              <c:strCache>
                <c:ptCount val="1"/>
                <c:pt idx="0">
                  <c:v>160 min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'W16 LGAD'!$B$27:$BJ$27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'W16 LGAD'!$B$28:$BJ$28</c:f>
              <c:numCache>
                <c:formatCode>0.00E+00</c:formatCode>
                <c:ptCount val="61"/>
                <c:pt idx="0">
                  <c:v>2.6178000000000002E-6</c:v>
                </c:pt>
                <c:pt idx="1">
                  <c:v>-3.3155999999999999E-7</c:v>
                </c:pt>
                <c:pt idx="2">
                  <c:v>-2.3537999999999998E-6</c:v>
                </c:pt>
                <c:pt idx="3">
                  <c:v>-9.9445999999999996E-6</c:v>
                </c:pt>
                <c:pt idx="4">
                  <c:v>-1.40134E-5</c:v>
                </c:pt>
                <c:pt idx="5">
                  <c:v>-1.68624E-5</c:v>
                </c:pt>
                <c:pt idx="6">
                  <c:v>-1.8629100000000001E-5</c:v>
                </c:pt>
                <c:pt idx="7">
                  <c:v>-1.99034E-5</c:v>
                </c:pt>
                <c:pt idx="8">
                  <c:v>-2.0990999999999999E-5</c:v>
                </c:pt>
                <c:pt idx="9">
                  <c:v>-2.2018000000000002E-5</c:v>
                </c:pt>
                <c:pt idx="10">
                  <c:v>-2.3011999999999999E-5</c:v>
                </c:pt>
                <c:pt idx="11">
                  <c:v>-2.4011000000000001E-5</c:v>
                </c:pt>
                <c:pt idx="12">
                  <c:v>-2.5015E-5</c:v>
                </c:pt>
                <c:pt idx="13">
                  <c:v>-2.605E-5</c:v>
                </c:pt>
                <c:pt idx="14">
                  <c:v>-2.7129000000000001E-5</c:v>
                </c:pt>
                <c:pt idx="15">
                  <c:v>-2.8248000000000001E-5</c:v>
                </c:pt>
                <c:pt idx="16">
                  <c:v>-2.9424000000000002E-5</c:v>
                </c:pt>
                <c:pt idx="17">
                  <c:v>-3.0648000000000002E-5</c:v>
                </c:pt>
                <c:pt idx="18">
                  <c:v>-3.1912000000000002E-5</c:v>
                </c:pt>
                <c:pt idx="19">
                  <c:v>-3.3232999999999998E-5</c:v>
                </c:pt>
                <c:pt idx="20">
                  <c:v>-3.4619000000000002E-5</c:v>
                </c:pt>
                <c:pt idx="21">
                  <c:v>-3.6074000000000001E-5</c:v>
                </c:pt>
                <c:pt idx="22">
                  <c:v>-3.7608000000000003E-5</c:v>
                </c:pt>
                <c:pt idx="23">
                  <c:v>-3.9218000000000003E-5</c:v>
                </c:pt>
                <c:pt idx="24">
                  <c:v>-4.0918999999999999E-5</c:v>
                </c:pt>
                <c:pt idx="25">
                  <c:v>-4.2716999999999998E-5</c:v>
                </c:pt>
                <c:pt idx="26">
                  <c:v>-4.4626000000000003E-5</c:v>
                </c:pt>
                <c:pt idx="27">
                  <c:v>-4.6640000000000001E-5</c:v>
                </c:pt>
                <c:pt idx="28">
                  <c:v>-4.8789000000000003E-5</c:v>
                </c:pt>
                <c:pt idx="29">
                  <c:v>-5.1069999999999997E-5</c:v>
                </c:pt>
                <c:pt idx="30">
                  <c:v>-5.3508000000000003E-5</c:v>
                </c:pt>
                <c:pt idx="31">
                  <c:v>-5.6134999999999997E-5</c:v>
                </c:pt>
                <c:pt idx="32">
                  <c:v>-5.8950999999999999E-5</c:v>
                </c:pt>
                <c:pt idx="33">
                  <c:v>-6.1988000000000003E-5</c:v>
                </c:pt>
                <c:pt idx="34">
                  <c:v>-6.5284999999999996E-5</c:v>
                </c:pt>
                <c:pt idx="35">
                  <c:v>-6.8844999999999996E-5</c:v>
                </c:pt>
                <c:pt idx="36">
                  <c:v>-7.2725000000000006E-5</c:v>
                </c:pt>
                <c:pt idx="37">
                  <c:v>-7.6936999999999999E-5</c:v>
                </c:pt>
                <c:pt idx="38">
                  <c:v>-8.1547999999999999E-5</c:v>
                </c:pt>
                <c:pt idx="39">
                  <c:v>-8.6666E-5</c:v>
                </c:pt>
                <c:pt idx="40">
                  <c:v>-9.2452000000000002E-5</c:v>
                </c:pt>
                <c:pt idx="41">
                  <c:v>-9.9236999999999999E-5</c:v>
                </c:pt>
                <c:pt idx="42" formatCode="General">
                  <c:v>-1.07E-4</c:v>
                </c:pt>
                <c:pt idx="43" formatCode="General">
                  <c:v>-1.17E-4</c:v>
                </c:pt>
                <c:pt idx="44" formatCode="General">
                  <c:v>-1.2899999999999999E-4</c:v>
                </c:pt>
                <c:pt idx="45" formatCode="General">
                  <c:v>-1.45E-4</c:v>
                </c:pt>
                <c:pt idx="46" formatCode="General">
                  <c:v>-1.66E-4</c:v>
                </c:pt>
                <c:pt idx="47" formatCode="General">
                  <c:v>-1.93E-4</c:v>
                </c:pt>
                <c:pt idx="48" formatCode="General">
                  <c:v>-2.2699999999999999E-4</c:v>
                </c:pt>
                <c:pt idx="49" formatCode="General">
                  <c:v>-2.72E-4</c:v>
                </c:pt>
                <c:pt idx="50" formatCode="General">
                  <c:v>-3.1399999999999999E-4</c:v>
                </c:pt>
                <c:pt idx="51" formatCode="General">
                  <c:v>-3.21E-4</c:v>
                </c:pt>
                <c:pt idx="52" formatCode="General">
                  <c:v>-3.2499999999999999E-4</c:v>
                </c:pt>
                <c:pt idx="53" formatCode="General">
                  <c:v>-3.2899999999999997E-4</c:v>
                </c:pt>
                <c:pt idx="54" formatCode="General">
                  <c:v>-3.3100000000000002E-4</c:v>
                </c:pt>
                <c:pt idx="55" formatCode="General">
                  <c:v>-3.3399999999999999E-4</c:v>
                </c:pt>
                <c:pt idx="56" formatCode="General">
                  <c:v>-3.3500000000000001E-4</c:v>
                </c:pt>
                <c:pt idx="57" formatCode="General">
                  <c:v>-3.3700000000000001E-4</c:v>
                </c:pt>
                <c:pt idx="58" formatCode="General">
                  <c:v>-3.3799999999999998E-4</c:v>
                </c:pt>
                <c:pt idx="59" formatCode="General">
                  <c:v>-3.39E-4</c:v>
                </c:pt>
                <c:pt idx="60" formatCode="General">
                  <c:v>-3.4000000000000002E-4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1CA-411A-B02A-7FE803680F4A}"/>
            </c:ext>
          </c:extLst>
        </c:ser>
        <c:ser>
          <c:idx val="6"/>
          <c:order val="6"/>
          <c:tx>
            <c:strRef>
              <c:f>'W16 LGAD'!$A$31</c:f>
              <c:strCache>
                <c:ptCount val="1"/>
                <c:pt idx="0">
                  <c:v>320 min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'W16 LGAD'!$D$32:$CX$32</c:f>
              <c:numCache>
                <c:formatCode>General</c:formatCode>
                <c:ptCount val="99"/>
                <c:pt idx="0">
                  <c:v>-20</c:v>
                </c:pt>
                <c:pt idx="1">
                  <c:v>-30</c:v>
                </c:pt>
                <c:pt idx="2">
                  <c:v>-40</c:v>
                </c:pt>
                <c:pt idx="3">
                  <c:v>-50</c:v>
                </c:pt>
                <c:pt idx="4">
                  <c:v>-60</c:v>
                </c:pt>
                <c:pt idx="5">
                  <c:v>-70</c:v>
                </c:pt>
                <c:pt idx="6">
                  <c:v>-80</c:v>
                </c:pt>
                <c:pt idx="7">
                  <c:v>-90</c:v>
                </c:pt>
                <c:pt idx="8">
                  <c:v>-100</c:v>
                </c:pt>
                <c:pt idx="9">
                  <c:v>-110</c:v>
                </c:pt>
                <c:pt idx="10">
                  <c:v>-120</c:v>
                </c:pt>
                <c:pt idx="11">
                  <c:v>-130</c:v>
                </c:pt>
                <c:pt idx="12">
                  <c:v>-140</c:v>
                </c:pt>
                <c:pt idx="13">
                  <c:v>-150</c:v>
                </c:pt>
                <c:pt idx="14">
                  <c:v>-160</c:v>
                </c:pt>
                <c:pt idx="15">
                  <c:v>-170</c:v>
                </c:pt>
                <c:pt idx="16">
                  <c:v>-180</c:v>
                </c:pt>
                <c:pt idx="17">
                  <c:v>-190</c:v>
                </c:pt>
                <c:pt idx="18">
                  <c:v>-200</c:v>
                </c:pt>
                <c:pt idx="19">
                  <c:v>-210</c:v>
                </c:pt>
                <c:pt idx="20">
                  <c:v>-220</c:v>
                </c:pt>
                <c:pt idx="21">
                  <c:v>-230</c:v>
                </c:pt>
                <c:pt idx="22">
                  <c:v>-240</c:v>
                </c:pt>
                <c:pt idx="23">
                  <c:v>-250</c:v>
                </c:pt>
                <c:pt idx="24">
                  <c:v>-260</c:v>
                </c:pt>
                <c:pt idx="25">
                  <c:v>-270</c:v>
                </c:pt>
                <c:pt idx="26">
                  <c:v>-280</c:v>
                </c:pt>
                <c:pt idx="27">
                  <c:v>-290</c:v>
                </c:pt>
                <c:pt idx="28">
                  <c:v>-300</c:v>
                </c:pt>
                <c:pt idx="29">
                  <c:v>-310</c:v>
                </c:pt>
                <c:pt idx="30">
                  <c:v>-320</c:v>
                </c:pt>
                <c:pt idx="31">
                  <c:v>-330</c:v>
                </c:pt>
                <c:pt idx="32">
                  <c:v>-340</c:v>
                </c:pt>
                <c:pt idx="33">
                  <c:v>-350</c:v>
                </c:pt>
                <c:pt idx="34">
                  <c:v>-360</c:v>
                </c:pt>
                <c:pt idx="35">
                  <c:v>-370</c:v>
                </c:pt>
                <c:pt idx="36">
                  <c:v>-380</c:v>
                </c:pt>
                <c:pt idx="37">
                  <c:v>-390</c:v>
                </c:pt>
                <c:pt idx="38">
                  <c:v>-400</c:v>
                </c:pt>
                <c:pt idx="39">
                  <c:v>-410</c:v>
                </c:pt>
                <c:pt idx="40">
                  <c:v>-420</c:v>
                </c:pt>
                <c:pt idx="41">
                  <c:v>-430</c:v>
                </c:pt>
                <c:pt idx="42">
                  <c:v>-440</c:v>
                </c:pt>
                <c:pt idx="43">
                  <c:v>-450</c:v>
                </c:pt>
                <c:pt idx="44">
                  <c:v>-460</c:v>
                </c:pt>
                <c:pt idx="45">
                  <c:v>-470</c:v>
                </c:pt>
                <c:pt idx="46">
                  <c:v>-480</c:v>
                </c:pt>
                <c:pt idx="47">
                  <c:v>-490</c:v>
                </c:pt>
                <c:pt idx="48">
                  <c:v>-500</c:v>
                </c:pt>
                <c:pt idx="49">
                  <c:v>-510</c:v>
                </c:pt>
                <c:pt idx="50">
                  <c:v>-520</c:v>
                </c:pt>
                <c:pt idx="51">
                  <c:v>-530</c:v>
                </c:pt>
                <c:pt idx="52">
                  <c:v>-540</c:v>
                </c:pt>
                <c:pt idx="53">
                  <c:v>-550</c:v>
                </c:pt>
                <c:pt idx="54">
                  <c:v>-560</c:v>
                </c:pt>
                <c:pt idx="55">
                  <c:v>-570</c:v>
                </c:pt>
                <c:pt idx="56">
                  <c:v>-580</c:v>
                </c:pt>
                <c:pt idx="57">
                  <c:v>-590</c:v>
                </c:pt>
                <c:pt idx="58">
                  <c:v>-600</c:v>
                </c:pt>
              </c:numCache>
            </c:numRef>
          </c:xVal>
          <c:yVal>
            <c:numRef>
              <c:f>'W16 LGAD'!$B$33:$CX$33</c:f>
              <c:numCache>
                <c:formatCode>0.00E+00</c:formatCode>
                <c:ptCount val="101"/>
                <c:pt idx="0">
                  <c:v>2.1633999999999999E-6</c:v>
                </c:pt>
                <c:pt idx="1">
                  <c:v>-3.1755999999999999E-7</c:v>
                </c:pt>
                <c:pt idx="2">
                  <c:v>-2.0038300000000002E-6</c:v>
                </c:pt>
                <c:pt idx="3">
                  <c:v>-9.0158999999999995E-6</c:v>
                </c:pt>
                <c:pt idx="4">
                  <c:v>-1.2806899999999999E-5</c:v>
                </c:pt>
                <c:pt idx="5">
                  <c:v>-1.5515700000000001E-5</c:v>
                </c:pt>
                <c:pt idx="6">
                  <c:v>-1.73044E-5</c:v>
                </c:pt>
                <c:pt idx="7">
                  <c:v>-1.85098E-5</c:v>
                </c:pt>
                <c:pt idx="8">
                  <c:v>-1.95432E-5</c:v>
                </c:pt>
                <c:pt idx="9">
                  <c:v>-2.04889E-5</c:v>
                </c:pt>
                <c:pt idx="10">
                  <c:v>-2.1393999999999999E-5</c:v>
                </c:pt>
                <c:pt idx="11">
                  <c:v>-2.2305000000000001E-5</c:v>
                </c:pt>
                <c:pt idx="12">
                  <c:v>-2.3230999999999998E-5</c:v>
                </c:pt>
                <c:pt idx="13">
                  <c:v>-2.4170999999999999E-5</c:v>
                </c:pt>
                <c:pt idx="14">
                  <c:v>-2.5126999999999998E-5</c:v>
                </c:pt>
                <c:pt idx="15">
                  <c:v>-2.6106999999999999E-5</c:v>
                </c:pt>
                <c:pt idx="16">
                  <c:v>-2.7144999999999998E-5</c:v>
                </c:pt>
                <c:pt idx="17">
                  <c:v>-2.83E-5</c:v>
                </c:pt>
                <c:pt idx="18">
                  <c:v>-2.9436000000000001E-5</c:v>
                </c:pt>
                <c:pt idx="19">
                  <c:v>-3.0630000000000003E-5</c:v>
                </c:pt>
                <c:pt idx="20">
                  <c:v>-3.1869000000000003E-5</c:v>
                </c:pt>
                <c:pt idx="21">
                  <c:v>-3.3166000000000001E-5</c:v>
                </c:pt>
                <c:pt idx="22">
                  <c:v>-3.4536000000000003E-5</c:v>
                </c:pt>
                <c:pt idx="23">
                  <c:v>-3.5964999999999999E-5</c:v>
                </c:pt>
                <c:pt idx="24">
                  <c:v>-3.7472000000000003E-5</c:v>
                </c:pt>
                <c:pt idx="25">
                  <c:v>-3.9069000000000002E-5</c:v>
                </c:pt>
                <c:pt idx="26">
                  <c:v>-4.0751999999999999E-5</c:v>
                </c:pt>
                <c:pt idx="27">
                  <c:v>-4.2540999999999998E-5</c:v>
                </c:pt>
                <c:pt idx="28">
                  <c:v>-4.4440000000000001E-5</c:v>
                </c:pt>
                <c:pt idx="29">
                  <c:v>-4.6471999999999998E-5</c:v>
                </c:pt>
                <c:pt idx="30">
                  <c:v>-4.8599E-5</c:v>
                </c:pt>
                <c:pt idx="31">
                  <c:v>-5.0918000000000003E-5</c:v>
                </c:pt>
                <c:pt idx="32">
                  <c:v>-5.3378999999999998E-5</c:v>
                </c:pt>
                <c:pt idx="33">
                  <c:v>-5.6008999999999999E-5</c:v>
                </c:pt>
                <c:pt idx="34">
                  <c:v>-5.8879000000000003E-5</c:v>
                </c:pt>
                <c:pt idx="35">
                  <c:v>-6.1935999999999998E-5</c:v>
                </c:pt>
                <c:pt idx="36">
                  <c:v>-6.5295000000000004E-5</c:v>
                </c:pt>
                <c:pt idx="37">
                  <c:v>-6.8875999999999996E-5</c:v>
                </c:pt>
                <c:pt idx="38">
                  <c:v>-7.2803000000000001E-5</c:v>
                </c:pt>
                <c:pt idx="39">
                  <c:v>-7.7158999999999998E-5</c:v>
                </c:pt>
                <c:pt idx="40">
                  <c:v>-8.2028999999999997E-5</c:v>
                </c:pt>
                <c:pt idx="41">
                  <c:v>-8.7818999999999994E-5</c:v>
                </c:pt>
                <c:pt idx="42">
                  <c:v>-9.4726000000000001E-5</c:v>
                </c:pt>
                <c:pt idx="43" formatCode="General">
                  <c:v>-1.03E-4</c:v>
                </c:pt>
                <c:pt idx="44" formatCode="General">
                  <c:v>-1.1400000000000001E-4</c:v>
                </c:pt>
                <c:pt idx="45" formatCode="General">
                  <c:v>-1.2799999999999999E-4</c:v>
                </c:pt>
                <c:pt idx="46" formatCode="General">
                  <c:v>-1.45E-4</c:v>
                </c:pt>
                <c:pt idx="47" formatCode="General">
                  <c:v>-1.6799999999999999E-4</c:v>
                </c:pt>
                <c:pt idx="48" formatCode="General">
                  <c:v>-1.9799999999999999E-4</c:v>
                </c:pt>
                <c:pt idx="49" formatCode="General">
                  <c:v>-2.3699999999999999E-4</c:v>
                </c:pt>
                <c:pt idx="50" formatCode="General">
                  <c:v>-2.43E-4</c:v>
                </c:pt>
                <c:pt idx="51" formatCode="General">
                  <c:v>-2.4399999999999999E-4</c:v>
                </c:pt>
                <c:pt idx="52" formatCode="General">
                  <c:v>-2.4499999999999999E-4</c:v>
                </c:pt>
                <c:pt idx="53" formatCode="General">
                  <c:v>-2.4600000000000002E-4</c:v>
                </c:pt>
                <c:pt idx="54" formatCode="General">
                  <c:v>-2.4600000000000002E-4</c:v>
                </c:pt>
                <c:pt idx="55" formatCode="General">
                  <c:v>-2.4699999999999999E-4</c:v>
                </c:pt>
                <c:pt idx="56" formatCode="General">
                  <c:v>-2.4699999999999999E-4</c:v>
                </c:pt>
                <c:pt idx="57" formatCode="General">
                  <c:v>-2.4699999999999999E-4</c:v>
                </c:pt>
                <c:pt idx="58" formatCode="General">
                  <c:v>-2.4800000000000001E-4</c:v>
                </c:pt>
                <c:pt idx="59" formatCode="General">
                  <c:v>-2.4800000000000001E-4</c:v>
                </c:pt>
                <c:pt idx="60" formatCode="General">
                  <c:v>-2.4800000000000001E-4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21CA-411A-B02A-7FE803680F4A}"/>
            </c:ext>
          </c:extLst>
        </c:ser>
        <c:ser>
          <c:idx val="7"/>
          <c:order val="7"/>
          <c:tx>
            <c:strRef>
              <c:f>'W16 LGAD'!$A$36</c:f>
              <c:strCache>
                <c:ptCount val="1"/>
                <c:pt idx="0">
                  <c:v>640 min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'W16 LGAD'!$B$37:$BJ$37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'W16 LGAD'!$B$38:$BJ$38</c:f>
              <c:numCache>
                <c:formatCode>0.00E+00</c:formatCode>
                <c:ptCount val="61"/>
                <c:pt idx="0">
                  <c:v>2.3232999999999998E-6</c:v>
                </c:pt>
                <c:pt idx="1">
                  <c:v>-3.8055E-7</c:v>
                </c:pt>
                <c:pt idx="2">
                  <c:v>-2.2792000000000001E-6</c:v>
                </c:pt>
                <c:pt idx="3">
                  <c:v>-8.6811000000000006E-6</c:v>
                </c:pt>
                <c:pt idx="4">
                  <c:v>-1.2066600000000001E-5</c:v>
                </c:pt>
                <c:pt idx="5">
                  <c:v>-1.45361E-5</c:v>
                </c:pt>
                <c:pt idx="6">
                  <c:v>-1.61256E-5</c:v>
                </c:pt>
                <c:pt idx="7">
                  <c:v>-1.7204899999999999E-5</c:v>
                </c:pt>
                <c:pt idx="8">
                  <c:v>-1.8121599999999999E-5</c:v>
                </c:pt>
                <c:pt idx="9">
                  <c:v>-1.8969100000000001E-5</c:v>
                </c:pt>
                <c:pt idx="10">
                  <c:v>-1.9791400000000002E-5</c:v>
                </c:pt>
                <c:pt idx="11">
                  <c:v>-2.0616300000000001E-5</c:v>
                </c:pt>
                <c:pt idx="12">
                  <c:v>-2.1435999999999999E-5</c:v>
                </c:pt>
                <c:pt idx="13">
                  <c:v>-2.2289999999999998E-5</c:v>
                </c:pt>
                <c:pt idx="14">
                  <c:v>-2.317E-5</c:v>
                </c:pt>
                <c:pt idx="15">
                  <c:v>-2.4071E-5</c:v>
                </c:pt>
                <c:pt idx="16">
                  <c:v>-2.5004E-5</c:v>
                </c:pt>
                <c:pt idx="17">
                  <c:v>-2.597E-5</c:v>
                </c:pt>
                <c:pt idx="18">
                  <c:v>-2.6982E-5</c:v>
                </c:pt>
                <c:pt idx="19">
                  <c:v>-2.8053999999999999E-5</c:v>
                </c:pt>
                <c:pt idx="20">
                  <c:v>-2.9167999999999999E-5</c:v>
                </c:pt>
                <c:pt idx="21">
                  <c:v>-3.0332E-5</c:v>
                </c:pt>
                <c:pt idx="22">
                  <c:v>-3.1551999999999999E-5</c:v>
                </c:pt>
                <c:pt idx="23">
                  <c:v>-3.2826E-5</c:v>
                </c:pt>
                <c:pt idx="24">
                  <c:v>-3.4165999999999998E-5</c:v>
                </c:pt>
                <c:pt idx="25">
                  <c:v>-3.5580000000000002E-5</c:v>
                </c:pt>
                <c:pt idx="26">
                  <c:v>-3.7067999999999998E-5</c:v>
                </c:pt>
                <c:pt idx="27">
                  <c:v>-3.8640999999999998E-5</c:v>
                </c:pt>
                <c:pt idx="28">
                  <c:v>-4.0312000000000003E-5</c:v>
                </c:pt>
                <c:pt idx="29">
                  <c:v>-4.2082000000000001E-5</c:v>
                </c:pt>
                <c:pt idx="30">
                  <c:v>-4.3964000000000001E-5</c:v>
                </c:pt>
                <c:pt idx="31">
                  <c:v>-4.5979999999999997E-5</c:v>
                </c:pt>
                <c:pt idx="32">
                  <c:v>-4.8127999999999997E-5</c:v>
                </c:pt>
                <c:pt idx="33">
                  <c:v>-5.0420999999999997E-5</c:v>
                </c:pt>
                <c:pt idx="34">
                  <c:v>-5.2886999999999997E-5</c:v>
                </c:pt>
                <c:pt idx="35">
                  <c:v>-5.5529999999999999E-5</c:v>
                </c:pt>
                <c:pt idx="36">
                  <c:v>-5.8387999999999997E-5</c:v>
                </c:pt>
                <c:pt idx="37">
                  <c:v>-6.1472999999999999E-5</c:v>
                </c:pt>
                <c:pt idx="38">
                  <c:v>-6.4814000000000007E-5</c:v>
                </c:pt>
                <c:pt idx="39">
                  <c:v>-6.8472000000000004E-5</c:v>
                </c:pt>
                <c:pt idx="40">
                  <c:v>-7.2446000000000004E-5</c:v>
                </c:pt>
                <c:pt idx="41">
                  <c:v>-7.6827000000000002E-5</c:v>
                </c:pt>
                <c:pt idx="42">
                  <c:v>-8.174E-5</c:v>
                </c:pt>
                <c:pt idx="43">
                  <c:v>-8.7379999999999993E-5</c:v>
                </c:pt>
                <c:pt idx="44">
                  <c:v>-9.4246999999999994E-5</c:v>
                </c:pt>
                <c:pt idx="45" formatCode="General">
                  <c:v>-1.02E-4</c:v>
                </c:pt>
                <c:pt idx="46" formatCode="General">
                  <c:v>-1.13E-4</c:v>
                </c:pt>
                <c:pt idx="47" formatCode="General">
                  <c:v>-1.27E-4</c:v>
                </c:pt>
                <c:pt idx="48" formatCode="General">
                  <c:v>-1.44E-4</c:v>
                </c:pt>
                <c:pt idx="49" formatCode="General">
                  <c:v>-1.65E-4</c:v>
                </c:pt>
                <c:pt idx="50" formatCode="General">
                  <c:v>-1.9000000000000001E-4</c:v>
                </c:pt>
                <c:pt idx="51" formatCode="General">
                  <c:v>-2.2000000000000001E-4</c:v>
                </c:pt>
                <c:pt idx="52" formatCode="General">
                  <c:v>-2.5300000000000002E-4</c:v>
                </c:pt>
                <c:pt idx="53" formatCode="General">
                  <c:v>-2.7399999999999999E-4</c:v>
                </c:pt>
                <c:pt idx="54" formatCode="General">
                  <c:v>-2.7999999999999998E-4</c:v>
                </c:pt>
                <c:pt idx="55" formatCode="General">
                  <c:v>-2.8499999999999999E-4</c:v>
                </c:pt>
                <c:pt idx="56" formatCode="General">
                  <c:v>-2.8899999999999998E-4</c:v>
                </c:pt>
                <c:pt idx="57" formatCode="General">
                  <c:v>-2.92E-4</c:v>
                </c:pt>
                <c:pt idx="58" formatCode="General">
                  <c:v>-2.9399999999999999E-4</c:v>
                </c:pt>
                <c:pt idx="59" formatCode="General">
                  <c:v>-2.9700000000000001E-4</c:v>
                </c:pt>
                <c:pt idx="60" formatCode="General">
                  <c:v>-2.9799999999999998E-4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21CA-411A-B02A-7FE803680F4A}"/>
            </c:ext>
          </c:extLst>
        </c:ser>
        <c:ser>
          <c:idx val="8"/>
          <c:order val="8"/>
          <c:tx>
            <c:strRef>
              <c:f>'W16 LGAD'!$A$41</c:f>
              <c:strCache>
                <c:ptCount val="1"/>
                <c:pt idx="0">
                  <c:v>1280 min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'W16 LGAD'!$B$42:$BJ$42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'W16 LGAD'!$B$43:$BJ$43</c:f>
              <c:numCache>
                <c:formatCode>0.00E+00</c:formatCode>
                <c:ptCount val="61"/>
                <c:pt idx="0">
                  <c:v>2.1040000000000001E-6</c:v>
                </c:pt>
                <c:pt idx="1">
                  <c:v>-4.2205E-7</c:v>
                </c:pt>
                <c:pt idx="2">
                  <c:v>-2.2732999999999999E-6</c:v>
                </c:pt>
                <c:pt idx="3">
                  <c:v>-8.0227000000000003E-6</c:v>
                </c:pt>
                <c:pt idx="4">
                  <c:v>-1.1032900000000001E-5</c:v>
                </c:pt>
                <c:pt idx="5">
                  <c:v>-1.3298199999999999E-5</c:v>
                </c:pt>
                <c:pt idx="6">
                  <c:v>-1.48313E-5</c:v>
                </c:pt>
                <c:pt idx="7">
                  <c:v>-1.5829799999999999E-5</c:v>
                </c:pt>
                <c:pt idx="8">
                  <c:v>-1.6656000000000001E-5</c:v>
                </c:pt>
                <c:pt idx="9">
                  <c:v>-1.74188E-5</c:v>
                </c:pt>
                <c:pt idx="10">
                  <c:v>-1.81514E-5</c:v>
                </c:pt>
                <c:pt idx="11">
                  <c:v>-1.8879E-5</c:v>
                </c:pt>
                <c:pt idx="12">
                  <c:v>-1.9615299999999998E-5</c:v>
                </c:pt>
                <c:pt idx="13">
                  <c:v>-2.0369000000000001E-5</c:v>
                </c:pt>
                <c:pt idx="14">
                  <c:v>-2.1138999999999999E-5</c:v>
                </c:pt>
                <c:pt idx="15">
                  <c:v>-2.1945000000000001E-5</c:v>
                </c:pt>
                <c:pt idx="16">
                  <c:v>-2.2776999999999999E-5</c:v>
                </c:pt>
                <c:pt idx="17">
                  <c:v>-2.3637000000000001E-5</c:v>
                </c:pt>
                <c:pt idx="18">
                  <c:v>-2.4522E-5</c:v>
                </c:pt>
                <c:pt idx="19">
                  <c:v>-2.5443999999999999E-5</c:v>
                </c:pt>
                <c:pt idx="20">
                  <c:v>-2.6404999999999999E-5</c:v>
                </c:pt>
                <c:pt idx="21">
                  <c:v>-2.7416E-5</c:v>
                </c:pt>
                <c:pt idx="22">
                  <c:v>-2.8490999999999999E-5</c:v>
                </c:pt>
                <c:pt idx="23">
                  <c:v>-2.9607999999999998E-5</c:v>
                </c:pt>
                <c:pt idx="24">
                  <c:v>-3.0786E-5</c:v>
                </c:pt>
                <c:pt idx="25">
                  <c:v>-3.2024999999999999E-5</c:v>
                </c:pt>
                <c:pt idx="26">
                  <c:v>-3.3321999999999997E-5</c:v>
                </c:pt>
                <c:pt idx="27">
                  <c:v>-3.4696000000000001E-5</c:v>
                </c:pt>
                <c:pt idx="28">
                  <c:v>-3.6145E-5</c:v>
                </c:pt>
                <c:pt idx="29">
                  <c:v>-3.7669000000000001E-5</c:v>
                </c:pt>
                <c:pt idx="30">
                  <c:v>-3.9285000000000001E-5</c:v>
                </c:pt>
                <c:pt idx="31">
                  <c:v>-4.1003E-5</c:v>
                </c:pt>
                <c:pt idx="32">
                  <c:v>-4.2828999999999999E-5</c:v>
                </c:pt>
                <c:pt idx="33">
                  <c:v>-4.4774999999999997E-5</c:v>
                </c:pt>
                <c:pt idx="34">
                  <c:v>-4.6860000000000002E-5</c:v>
                </c:pt>
                <c:pt idx="35">
                  <c:v>-4.9095999999999999E-5</c:v>
                </c:pt>
                <c:pt idx="36">
                  <c:v>-5.1505999999999998E-5</c:v>
                </c:pt>
                <c:pt idx="37">
                  <c:v>-5.4095000000000003E-5</c:v>
                </c:pt>
                <c:pt idx="38">
                  <c:v>-5.6895999999999999E-5</c:v>
                </c:pt>
                <c:pt idx="39">
                  <c:v>-5.9929999999999997E-5</c:v>
                </c:pt>
                <c:pt idx="40">
                  <c:v>-6.3241E-5</c:v>
                </c:pt>
                <c:pt idx="41">
                  <c:v>-6.6820000000000001E-5</c:v>
                </c:pt>
                <c:pt idx="42">
                  <c:v>-7.0722000000000005E-5</c:v>
                </c:pt>
                <c:pt idx="43">
                  <c:v>-7.4982999999999997E-5</c:v>
                </c:pt>
                <c:pt idx="44">
                  <c:v>-7.9648999999999996E-5</c:v>
                </c:pt>
                <c:pt idx="45">
                  <c:v>-8.4794000000000002E-5</c:v>
                </c:pt>
                <c:pt idx="46">
                  <c:v>-9.0446999999999996E-5</c:v>
                </c:pt>
                <c:pt idx="47">
                  <c:v>-9.6735000000000001E-5</c:v>
                </c:pt>
                <c:pt idx="48" formatCode="General">
                  <c:v>-1.0399999999999999E-4</c:v>
                </c:pt>
                <c:pt idx="49" formatCode="General">
                  <c:v>-1.12E-4</c:v>
                </c:pt>
                <c:pt idx="50" formatCode="General">
                  <c:v>-1.2E-4</c:v>
                </c:pt>
                <c:pt idx="51" formatCode="General">
                  <c:v>-1.2999999999999999E-4</c:v>
                </c:pt>
                <c:pt idx="52" formatCode="General">
                  <c:v>-1.4100000000000001E-4</c:v>
                </c:pt>
                <c:pt idx="53" formatCode="General">
                  <c:v>-1.54E-4</c:v>
                </c:pt>
                <c:pt idx="54" formatCode="General">
                  <c:v>-1.6899999999999999E-4</c:v>
                </c:pt>
                <c:pt idx="55" formatCode="General">
                  <c:v>-1.8699999999999999E-4</c:v>
                </c:pt>
                <c:pt idx="56" formatCode="General">
                  <c:v>-2.0699999999999999E-4</c:v>
                </c:pt>
                <c:pt idx="57" formatCode="General">
                  <c:v>-2.33E-4</c:v>
                </c:pt>
                <c:pt idx="58" formatCode="General">
                  <c:v>-2.6200000000000003E-4</c:v>
                </c:pt>
                <c:pt idx="59" formatCode="General">
                  <c:v>-2.9700000000000001E-4</c:v>
                </c:pt>
                <c:pt idx="60" formatCode="General">
                  <c:v>-3.3799999999999998E-4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21CA-411A-B02A-7FE803680F4A}"/>
            </c:ext>
          </c:extLst>
        </c:ser>
        <c:ser>
          <c:idx val="9"/>
          <c:order val="9"/>
          <c:tx>
            <c:strRef>
              <c:f>'W16 LGAD'!$A$46</c:f>
              <c:strCache>
                <c:ptCount val="1"/>
                <c:pt idx="0">
                  <c:v>2560 min</c:v>
                </c:pt>
              </c:strCache>
            </c:strRef>
          </c:tx>
          <c:spPr>
            <a:ln w="19050" cap="rnd">
              <a:solidFill>
                <a:srgbClr val="FF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'W16 LGAD'!$B$47:$BJ$47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'W16 LGAD'!$B$48:$BJ$48</c:f>
              <c:numCache>
                <c:formatCode>0.00E+00</c:formatCode>
                <c:ptCount val="61"/>
                <c:pt idx="0">
                  <c:v>1.10852E-6</c:v>
                </c:pt>
                <c:pt idx="1">
                  <c:v>-3.8828999999999999E-7</c:v>
                </c:pt>
                <c:pt idx="2">
                  <c:v>-2.1310999999999998E-6</c:v>
                </c:pt>
                <c:pt idx="3">
                  <c:v>-7.2158999999999998E-6</c:v>
                </c:pt>
                <c:pt idx="4">
                  <c:v>-9.8853E-6</c:v>
                </c:pt>
                <c:pt idx="5">
                  <c:v>-1.1928499999999999E-5</c:v>
                </c:pt>
                <c:pt idx="6">
                  <c:v>-1.33065E-5</c:v>
                </c:pt>
                <c:pt idx="7">
                  <c:v>-1.4170499999999999E-5</c:v>
                </c:pt>
                <c:pt idx="8">
                  <c:v>-1.4869699999999999E-5</c:v>
                </c:pt>
                <c:pt idx="9">
                  <c:v>-1.55029E-5</c:v>
                </c:pt>
                <c:pt idx="10">
                  <c:v>-1.61164E-5</c:v>
                </c:pt>
                <c:pt idx="11">
                  <c:v>-1.6721599999999999E-5</c:v>
                </c:pt>
                <c:pt idx="12">
                  <c:v>-1.7337699999999998E-5</c:v>
                </c:pt>
                <c:pt idx="13">
                  <c:v>-1.7967099999999999E-5</c:v>
                </c:pt>
                <c:pt idx="14">
                  <c:v>-1.86257E-5</c:v>
                </c:pt>
                <c:pt idx="15">
                  <c:v>-1.9306499999999999E-5</c:v>
                </c:pt>
                <c:pt idx="16">
                  <c:v>-2.0024799999999998E-5</c:v>
                </c:pt>
                <c:pt idx="17">
                  <c:v>-2.0782299999999999E-5</c:v>
                </c:pt>
                <c:pt idx="18">
                  <c:v>-2.1557999999999999E-5</c:v>
                </c:pt>
                <c:pt idx="19">
                  <c:v>-2.2390000000000001E-5</c:v>
                </c:pt>
                <c:pt idx="20">
                  <c:v>-2.3247E-5</c:v>
                </c:pt>
                <c:pt idx="21">
                  <c:v>-2.4128999999999999E-5</c:v>
                </c:pt>
                <c:pt idx="22">
                  <c:v>-2.5035E-5</c:v>
                </c:pt>
                <c:pt idx="23">
                  <c:v>-2.5964000000000001E-5</c:v>
                </c:pt>
                <c:pt idx="24">
                  <c:v>-2.6936000000000001E-5</c:v>
                </c:pt>
                <c:pt idx="25">
                  <c:v>-2.7957999999999999E-5</c:v>
                </c:pt>
                <c:pt idx="26">
                  <c:v>-2.9045999999999999E-5</c:v>
                </c:pt>
                <c:pt idx="27">
                  <c:v>-3.0190000000000001E-5</c:v>
                </c:pt>
                <c:pt idx="28">
                  <c:v>-3.1393000000000003E-5</c:v>
                </c:pt>
                <c:pt idx="29">
                  <c:v>-3.2663999999999998E-5</c:v>
                </c:pt>
                <c:pt idx="30">
                  <c:v>-3.4008999999999999E-5</c:v>
                </c:pt>
                <c:pt idx="31">
                  <c:v>-3.5447999999999997E-5</c:v>
                </c:pt>
                <c:pt idx="32">
                  <c:v>-3.6983000000000001E-5</c:v>
                </c:pt>
                <c:pt idx="33">
                  <c:v>-3.8621999999999997E-5</c:v>
                </c:pt>
                <c:pt idx="34">
                  <c:v>-4.0383999999999998E-5</c:v>
                </c:pt>
                <c:pt idx="35">
                  <c:v>-4.2264000000000001E-5</c:v>
                </c:pt>
                <c:pt idx="36">
                  <c:v>-4.4283999999999998E-5</c:v>
                </c:pt>
                <c:pt idx="37">
                  <c:v>-4.6449000000000002E-5</c:v>
                </c:pt>
                <c:pt idx="38">
                  <c:v>-4.8773999999999998E-5</c:v>
                </c:pt>
                <c:pt idx="39">
                  <c:v>-5.1283999999999999E-5</c:v>
                </c:pt>
                <c:pt idx="40">
                  <c:v>-5.3996000000000003E-5</c:v>
                </c:pt>
                <c:pt idx="41">
                  <c:v>-5.6929999999999999E-5</c:v>
                </c:pt>
                <c:pt idx="42">
                  <c:v>-6.0117000000000001E-5</c:v>
                </c:pt>
                <c:pt idx="43">
                  <c:v>-6.3578999999999996E-5</c:v>
                </c:pt>
                <c:pt idx="44">
                  <c:v>-6.7356999999999999E-5</c:v>
                </c:pt>
                <c:pt idx="45">
                  <c:v>-7.1513000000000005E-5</c:v>
                </c:pt>
                <c:pt idx="46">
                  <c:v>-7.6075000000000006E-5</c:v>
                </c:pt>
                <c:pt idx="47">
                  <c:v>-8.1124999999999993E-5</c:v>
                </c:pt>
                <c:pt idx="48">
                  <c:v>-8.6754000000000003E-5</c:v>
                </c:pt>
                <c:pt idx="49">
                  <c:v>-9.3008000000000001E-5</c:v>
                </c:pt>
                <c:pt idx="50">
                  <c:v>-9.9992000000000001E-5</c:v>
                </c:pt>
                <c:pt idx="51" formatCode="General">
                  <c:v>-1.08E-4</c:v>
                </c:pt>
                <c:pt idx="52" formatCode="General">
                  <c:v>-1.17E-4</c:v>
                </c:pt>
                <c:pt idx="53" formatCode="General">
                  <c:v>-1.27E-4</c:v>
                </c:pt>
                <c:pt idx="54" formatCode="General">
                  <c:v>-1.3799999999999999E-4</c:v>
                </c:pt>
                <c:pt idx="55" formatCode="General">
                  <c:v>-1.5100000000000001E-4</c:v>
                </c:pt>
                <c:pt idx="56" formatCode="General">
                  <c:v>-1.6699999999999999E-4</c:v>
                </c:pt>
                <c:pt idx="57" formatCode="General">
                  <c:v>-1.8599999999999999E-4</c:v>
                </c:pt>
                <c:pt idx="58" formatCode="General">
                  <c:v>-2.0900000000000001E-4</c:v>
                </c:pt>
                <c:pt idx="59" formatCode="General">
                  <c:v>-2.3699999999999999E-4</c:v>
                </c:pt>
                <c:pt idx="60" formatCode="General">
                  <c:v>-2.7E-4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21CA-411A-B02A-7FE803680F4A}"/>
            </c:ext>
          </c:extLst>
        </c:ser>
        <c:ser>
          <c:idx val="10"/>
          <c:order val="10"/>
          <c:tx>
            <c:strRef>
              <c:f>'W16 LGAD'!$A$51</c:f>
              <c:strCache>
                <c:ptCount val="1"/>
                <c:pt idx="0">
                  <c:v>5120 min</c:v>
                </c:pt>
              </c:strCache>
            </c:strRef>
          </c:tx>
          <c:spPr>
            <a:ln w="19050" cap="rnd">
              <a:solidFill>
                <a:srgbClr val="66FF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6FF33"/>
              </a:solidFill>
              <a:ln w="9525">
                <a:solidFill>
                  <a:srgbClr val="66FF33"/>
                </a:solidFill>
              </a:ln>
              <a:effectLst/>
            </c:spPr>
          </c:marker>
          <c:xVal>
            <c:numRef>
              <c:f>'W16 LGAD'!$B$52:$BJ$52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'W16 LGAD'!$B$53:$BJ$53</c:f>
              <c:numCache>
                <c:formatCode>0.00E+00</c:formatCode>
                <c:ptCount val="61"/>
                <c:pt idx="0">
                  <c:v>1.29798E-6</c:v>
                </c:pt>
                <c:pt idx="1">
                  <c:v>-2.1902000000000001E-7</c:v>
                </c:pt>
                <c:pt idx="2">
                  <c:v>-1.26161E-6</c:v>
                </c:pt>
                <c:pt idx="3">
                  <c:v>-5.6969999999999998E-6</c:v>
                </c:pt>
                <c:pt idx="4">
                  <c:v>-8.9382000000000002E-6</c:v>
                </c:pt>
                <c:pt idx="5">
                  <c:v>-1.0729200000000001E-5</c:v>
                </c:pt>
                <c:pt idx="6">
                  <c:v>-1.1788500000000001E-5</c:v>
                </c:pt>
                <c:pt idx="7">
                  <c:v>-1.24775E-5</c:v>
                </c:pt>
                <c:pt idx="8">
                  <c:v>-1.3067900000000001E-5</c:v>
                </c:pt>
                <c:pt idx="9">
                  <c:v>-1.3621000000000001E-5</c:v>
                </c:pt>
                <c:pt idx="10">
                  <c:v>-1.41614E-5</c:v>
                </c:pt>
                <c:pt idx="11">
                  <c:v>-1.4708199999999999E-5</c:v>
                </c:pt>
                <c:pt idx="12">
                  <c:v>-1.52664E-5</c:v>
                </c:pt>
                <c:pt idx="13">
                  <c:v>-1.5836299999999999E-5</c:v>
                </c:pt>
                <c:pt idx="14">
                  <c:v>-1.6429399999999999E-5</c:v>
                </c:pt>
                <c:pt idx="15">
                  <c:v>-1.7039400000000002E-5</c:v>
                </c:pt>
                <c:pt idx="16">
                  <c:v>-1.76675E-5</c:v>
                </c:pt>
                <c:pt idx="17">
                  <c:v>-1.8322199999999999E-5</c:v>
                </c:pt>
                <c:pt idx="18">
                  <c:v>-1.8997000000000001E-5</c:v>
                </c:pt>
                <c:pt idx="19">
                  <c:v>-1.9692899999999999E-5</c:v>
                </c:pt>
                <c:pt idx="20">
                  <c:v>-2.0412300000000001E-5</c:v>
                </c:pt>
                <c:pt idx="21">
                  <c:v>-2.1149E-5</c:v>
                </c:pt>
                <c:pt idx="22">
                  <c:v>-2.1920999999999999E-5</c:v>
                </c:pt>
                <c:pt idx="23">
                  <c:v>-2.2727000000000001E-5</c:v>
                </c:pt>
                <c:pt idx="24">
                  <c:v>-2.3564999999999999E-5</c:v>
                </c:pt>
                <c:pt idx="25">
                  <c:v>-2.4436000000000001E-5</c:v>
                </c:pt>
                <c:pt idx="26">
                  <c:v>-2.5344E-5</c:v>
                </c:pt>
                <c:pt idx="27">
                  <c:v>-2.6302E-5</c:v>
                </c:pt>
                <c:pt idx="28">
                  <c:v>-2.7330000000000001E-5</c:v>
                </c:pt>
                <c:pt idx="29">
                  <c:v>-2.8433E-5</c:v>
                </c:pt>
                <c:pt idx="30">
                  <c:v>-2.9604E-5</c:v>
                </c:pt>
                <c:pt idx="31">
                  <c:v>-3.0858000000000002E-5</c:v>
                </c:pt>
                <c:pt idx="32">
                  <c:v>-3.2181999999999998E-5</c:v>
                </c:pt>
                <c:pt idx="33">
                  <c:v>-3.3587000000000002E-5</c:v>
                </c:pt>
                <c:pt idx="34">
                  <c:v>-3.5092999999999998E-5</c:v>
                </c:pt>
                <c:pt idx="35">
                  <c:v>-3.6699999999999998E-5</c:v>
                </c:pt>
                <c:pt idx="36">
                  <c:v>-3.8408000000000002E-5</c:v>
                </c:pt>
                <c:pt idx="37">
                  <c:v>-4.0231000000000002E-5</c:v>
                </c:pt>
                <c:pt idx="38">
                  <c:v>-4.2177E-5</c:v>
                </c:pt>
                <c:pt idx="39">
                  <c:v>-4.4257E-5</c:v>
                </c:pt>
                <c:pt idx="40">
                  <c:v>-4.6492999999999997E-5</c:v>
                </c:pt>
                <c:pt idx="41">
                  <c:v>-4.8909000000000002E-5</c:v>
                </c:pt>
                <c:pt idx="42">
                  <c:v>-5.1532000000000001E-5</c:v>
                </c:pt>
                <c:pt idx="43">
                  <c:v>-5.4381E-5</c:v>
                </c:pt>
                <c:pt idx="44">
                  <c:v>-5.7497000000000002E-5</c:v>
                </c:pt>
                <c:pt idx="45">
                  <c:v>-6.0955000000000002E-5</c:v>
                </c:pt>
                <c:pt idx="46">
                  <c:v>-6.4765999999999996E-5</c:v>
                </c:pt>
                <c:pt idx="47">
                  <c:v>-6.9004000000000005E-5</c:v>
                </c:pt>
                <c:pt idx="48">
                  <c:v>-7.3726999999999994E-5</c:v>
                </c:pt>
                <c:pt idx="49">
                  <c:v>-7.8987999999999997E-5</c:v>
                </c:pt>
                <c:pt idx="50">
                  <c:v>-8.4806000000000001E-5</c:v>
                </c:pt>
                <c:pt idx="51">
                  <c:v>-9.1371000000000003E-5</c:v>
                </c:pt>
                <c:pt idx="52">
                  <c:v>-9.8713000000000002E-5</c:v>
                </c:pt>
                <c:pt idx="53" formatCode="General">
                  <c:v>-1.07E-4</c:v>
                </c:pt>
                <c:pt idx="54" formatCode="General">
                  <c:v>-1.16E-4</c:v>
                </c:pt>
                <c:pt idx="55" formatCode="General">
                  <c:v>-1.27E-4</c:v>
                </c:pt>
                <c:pt idx="56" formatCode="General">
                  <c:v>-1.3899999999999999E-4</c:v>
                </c:pt>
                <c:pt idx="57" formatCode="General">
                  <c:v>-1.5300000000000001E-4</c:v>
                </c:pt>
                <c:pt idx="58" formatCode="General">
                  <c:v>-1.6899999999999999E-4</c:v>
                </c:pt>
                <c:pt idx="59" formatCode="General">
                  <c:v>-1.8799999999999999E-4</c:v>
                </c:pt>
                <c:pt idx="60" formatCode="General">
                  <c:v>-2.12E-4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21CA-411A-B02A-7FE803680F4A}"/>
            </c:ext>
          </c:extLst>
        </c:ser>
        <c:ser>
          <c:idx val="11"/>
          <c:order val="11"/>
          <c:tx>
            <c:strRef>
              <c:f>'W16 LGAD'!$A$56</c:f>
              <c:strCache>
                <c:ptCount val="1"/>
                <c:pt idx="0">
                  <c:v>34350 min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'W16 LGAD'!$B$57:$BJ$57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'W16 LGAD'!$B$58:$BJ$58</c:f>
              <c:numCache>
                <c:formatCode>0.00E+00</c:formatCode>
                <c:ptCount val="61"/>
                <c:pt idx="0">
                  <c:v>1.8272400000000001E-6</c:v>
                </c:pt>
                <c:pt idx="1">
                  <c:v>1.8283900000000001E-6</c:v>
                </c:pt>
                <c:pt idx="2">
                  <c:v>-1.9506E-6</c:v>
                </c:pt>
                <c:pt idx="3">
                  <c:v>-7.0875000000000003E-6</c:v>
                </c:pt>
                <c:pt idx="4">
                  <c:v>-9.1670000000000005E-6</c:v>
                </c:pt>
                <c:pt idx="5">
                  <c:v>-1.00228E-5</c:v>
                </c:pt>
                <c:pt idx="6">
                  <c:v>-1.0625000000000001E-5</c:v>
                </c:pt>
                <c:pt idx="7">
                  <c:v>-1.11345E-5</c:v>
                </c:pt>
                <c:pt idx="8">
                  <c:v>-1.16075E-5</c:v>
                </c:pt>
                <c:pt idx="9">
                  <c:v>-1.2062099999999999E-5</c:v>
                </c:pt>
                <c:pt idx="10">
                  <c:v>-1.2515E-5</c:v>
                </c:pt>
                <c:pt idx="11">
                  <c:v>-1.2977E-5</c:v>
                </c:pt>
                <c:pt idx="12">
                  <c:v>-1.3450300000000001E-5</c:v>
                </c:pt>
                <c:pt idx="13">
                  <c:v>-1.39366E-5</c:v>
                </c:pt>
                <c:pt idx="14">
                  <c:v>-1.44443E-5</c:v>
                </c:pt>
                <c:pt idx="15">
                  <c:v>-1.49675E-5</c:v>
                </c:pt>
                <c:pt idx="16">
                  <c:v>-1.5505199999999999E-5</c:v>
                </c:pt>
                <c:pt idx="17">
                  <c:v>-1.60669E-5</c:v>
                </c:pt>
                <c:pt idx="18">
                  <c:v>-1.6646900000000002E-5</c:v>
                </c:pt>
                <c:pt idx="19">
                  <c:v>-1.72519E-5</c:v>
                </c:pt>
                <c:pt idx="20">
                  <c:v>-1.78762E-5</c:v>
                </c:pt>
                <c:pt idx="21">
                  <c:v>-1.8527000000000001E-5</c:v>
                </c:pt>
                <c:pt idx="22">
                  <c:v>-1.9210499999999998E-5</c:v>
                </c:pt>
                <c:pt idx="23">
                  <c:v>-1.9918199999999998E-5</c:v>
                </c:pt>
                <c:pt idx="24">
                  <c:v>-2.0664200000000001E-5</c:v>
                </c:pt>
                <c:pt idx="25">
                  <c:v>-2.1435000000000001E-5</c:v>
                </c:pt>
                <c:pt idx="26">
                  <c:v>-2.2262000000000001E-5</c:v>
                </c:pt>
                <c:pt idx="27">
                  <c:v>-2.3129000000000002E-5</c:v>
                </c:pt>
                <c:pt idx="28">
                  <c:v>-2.4042000000000001E-5</c:v>
                </c:pt>
                <c:pt idx="29">
                  <c:v>-2.4998999999999999E-5</c:v>
                </c:pt>
                <c:pt idx="30">
                  <c:v>-2.6009000000000001E-5</c:v>
                </c:pt>
                <c:pt idx="31">
                  <c:v>-2.7092000000000001E-5</c:v>
                </c:pt>
                <c:pt idx="32">
                  <c:v>-2.8252999999999999E-5</c:v>
                </c:pt>
                <c:pt idx="33">
                  <c:v>-2.9495000000000001E-5</c:v>
                </c:pt>
                <c:pt idx="34">
                  <c:v>-3.0824999999999997E-5</c:v>
                </c:pt>
                <c:pt idx="35">
                  <c:v>-3.2237000000000003E-5</c:v>
                </c:pt>
                <c:pt idx="36">
                  <c:v>-3.3753E-5</c:v>
                </c:pt>
                <c:pt idx="37">
                  <c:v>-3.5376000000000001E-5</c:v>
                </c:pt>
                <c:pt idx="38">
                  <c:v>-3.7123999999999999E-5</c:v>
                </c:pt>
                <c:pt idx="39">
                  <c:v>-3.9017999999999998E-5</c:v>
                </c:pt>
                <c:pt idx="40">
                  <c:v>-4.1069999999999998E-5</c:v>
                </c:pt>
                <c:pt idx="41">
                  <c:v>-4.3300999999999998E-5</c:v>
                </c:pt>
                <c:pt idx="42">
                  <c:v>-4.5736999999999999E-5</c:v>
                </c:pt>
                <c:pt idx="43">
                  <c:v>-4.8389E-5</c:v>
                </c:pt>
                <c:pt idx="44">
                  <c:v>-5.1289000000000003E-5</c:v>
                </c:pt>
                <c:pt idx="45">
                  <c:v>-5.4505000000000001E-5</c:v>
                </c:pt>
                <c:pt idx="46">
                  <c:v>-5.8032999999999998E-5</c:v>
                </c:pt>
                <c:pt idx="47">
                  <c:v>-6.1946999999999995E-5</c:v>
                </c:pt>
                <c:pt idx="48">
                  <c:v>-6.6314000000000002E-5</c:v>
                </c:pt>
                <c:pt idx="49">
                  <c:v>-7.1186000000000006E-5</c:v>
                </c:pt>
                <c:pt idx="50">
                  <c:v>-7.6656000000000006E-5</c:v>
                </c:pt>
                <c:pt idx="51">
                  <c:v>-8.2828E-5</c:v>
                </c:pt>
                <c:pt idx="52">
                  <c:v>-8.9853999999999997E-5</c:v>
                </c:pt>
                <c:pt idx="53">
                  <c:v>-9.7847E-5</c:v>
                </c:pt>
                <c:pt idx="54" formatCode="General">
                  <c:v>-1.07E-4</c:v>
                </c:pt>
                <c:pt idx="55" formatCode="General">
                  <c:v>-1.17E-4</c:v>
                </c:pt>
                <c:pt idx="56" formatCode="General">
                  <c:v>-1.2999999999999999E-4</c:v>
                </c:pt>
                <c:pt idx="57" formatCode="General">
                  <c:v>-1.44E-4</c:v>
                </c:pt>
                <c:pt idx="58" formatCode="General">
                  <c:v>-1.6000000000000001E-4</c:v>
                </c:pt>
                <c:pt idx="59" formatCode="General">
                  <c:v>-1.8000000000000001E-4</c:v>
                </c:pt>
                <c:pt idx="60" formatCode="General">
                  <c:v>-2.03E-4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21CA-411A-B02A-7FE803680F4A}"/>
            </c:ext>
          </c:extLst>
        </c:ser>
        <c:ser>
          <c:idx val="12"/>
          <c:order val="12"/>
          <c:tx>
            <c:strRef>
              <c:f>'W16 LGAD'!$A$61</c:f>
              <c:strCache>
                <c:ptCount val="1"/>
                <c:pt idx="0">
                  <c:v>80480-115040</c:v>
                </c:pt>
              </c:strCache>
            </c:strRef>
          </c:tx>
          <c:spPr>
            <a:ln w="19050" cap="rnd">
              <a:solidFill>
                <a:srgbClr val="008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8000"/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'W16 LGAD'!$B$57:$BJ$57</c:f>
              <c:numCache>
                <c:formatCode>General</c:formatCode>
                <c:ptCount val="61"/>
                <c:pt idx="0">
                  <c:v>0</c:v>
                </c:pt>
                <c:pt idx="1">
                  <c:v>-10</c:v>
                </c:pt>
                <c:pt idx="2">
                  <c:v>-20</c:v>
                </c:pt>
                <c:pt idx="3">
                  <c:v>-30</c:v>
                </c:pt>
                <c:pt idx="4">
                  <c:v>-40</c:v>
                </c:pt>
                <c:pt idx="5">
                  <c:v>-50</c:v>
                </c:pt>
                <c:pt idx="6">
                  <c:v>-60</c:v>
                </c:pt>
                <c:pt idx="7">
                  <c:v>-70</c:v>
                </c:pt>
                <c:pt idx="8">
                  <c:v>-80</c:v>
                </c:pt>
                <c:pt idx="9">
                  <c:v>-90</c:v>
                </c:pt>
                <c:pt idx="10">
                  <c:v>-100</c:v>
                </c:pt>
                <c:pt idx="11">
                  <c:v>-110</c:v>
                </c:pt>
                <c:pt idx="12">
                  <c:v>-120</c:v>
                </c:pt>
                <c:pt idx="13">
                  <c:v>-130</c:v>
                </c:pt>
                <c:pt idx="14">
                  <c:v>-140</c:v>
                </c:pt>
                <c:pt idx="15">
                  <c:v>-150</c:v>
                </c:pt>
                <c:pt idx="16">
                  <c:v>-160</c:v>
                </c:pt>
                <c:pt idx="17">
                  <c:v>-170</c:v>
                </c:pt>
                <c:pt idx="18">
                  <c:v>-180</c:v>
                </c:pt>
                <c:pt idx="19">
                  <c:v>-190</c:v>
                </c:pt>
                <c:pt idx="20">
                  <c:v>-200</c:v>
                </c:pt>
                <c:pt idx="21">
                  <c:v>-210</c:v>
                </c:pt>
                <c:pt idx="22">
                  <c:v>-220</c:v>
                </c:pt>
                <c:pt idx="23">
                  <c:v>-230</c:v>
                </c:pt>
                <c:pt idx="24">
                  <c:v>-240</c:v>
                </c:pt>
                <c:pt idx="25">
                  <c:v>-250</c:v>
                </c:pt>
                <c:pt idx="26">
                  <c:v>-260</c:v>
                </c:pt>
                <c:pt idx="27">
                  <c:v>-270</c:v>
                </c:pt>
                <c:pt idx="28">
                  <c:v>-280</c:v>
                </c:pt>
                <c:pt idx="29">
                  <c:v>-290</c:v>
                </c:pt>
                <c:pt idx="30">
                  <c:v>-300</c:v>
                </c:pt>
                <c:pt idx="31">
                  <c:v>-310</c:v>
                </c:pt>
                <c:pt idx="32">
                  <c:v>-320</c:v>
                </c:pt>
                <c:pt idx="33">
                  <c:v>-330</c:v>
                </c:pt>
                <c:pt idx="34">
                  <c:v>-340</c:v>
                </c:pt>
                <c:pt idx="35">
                  <c:v>-350</c:v>
                </c:pt>
                <c:pt idx="36">
                  <c:v>-360</c:v>
                </c:pt>
                <c:pt idx="37">
                  <c:v>-370</c:v>
                </c:pt>
                <c:pt idx="38">
                  <c:v>-380</c:v>
                </c:pt>
                <c:pt idx="39">
                  <c:v>-390</c:v>
                </c:pt>
                <c:pt idx="40">
                  <c:v>-400</c:v>
                </c:pt>
                <c:pt idx="41">
                  <c:v>-410</c:v>
                </c:pt>
                <c:pt idx="42">
                  <c:v>-420</c:v>
                </c:pt>
                <c:pt idx="43">
                  <c:v>-430</c:v>
                </c:pt>
                <c:pt idx="44">
                  <c:v>-440</c:v>
                </c:pt>
                <c:pt idx="45">
                  <c:v>-450</c:v>
                </c:pt>
                <c:pt idx="46">
                  <c:v>-460</c:v>
                </c:pt>
                <c:pt idx="47">
                  <c:v>-470</c:v>
                </c:pt>
                <c:pt idx="48">
                  <c:v>-480</c:v>
                </c:pt>
                <c:pt idx="49">
                  <c:v>-490</c:v>
                </c:pt>
                <c:pt idx="50">
                  <c:v>-500</c:v>
                </c:pt>
                <c:pt idx="51">
                  <c:v>-510</c:v>
                </c:pt>
                <c:pt idx="52">
                  <c:v>-520</c:v>
                </c:pt>
                <c:pt idx="53">
                  <c:v>-530</c:v>
                </c:pt>
                <c:pt idx="54">
                  <c:v>-540</c:v>
                </c:pt>
                <c:pt idx="55">
                  <c:v>-550</c:v>
                </c:pt>
                <c:pt idx="56">
                  <c:v>-560</c:v>
                </c:pt>
                <c:pt idx="57">
                  <c:v>-570</c:v>
                </c:pt>
                <c:pt idx="58">
                  <c:v>-580</c:v>
                </c:pt>
                <c:pt idx="59">
                  <c:v>-590</c:v>
                </c:pt>
                <c:pt idx="60">
                  <c:v>-600</c:v>
                </c:pt>
              </c:numCache>
            </c:numRef>
          </c:xVal>
          <c:yVal>
            <c:numRef>
              <c:f>'W16 LGAD'!$63:$63</c:f>
              <c:numCache>
                <c:formatCode>0.00E+00</c:formatCode>
                <c:ptCount val="16384"/>
                <c:pt idx="0" formatCode="General">
                  <c:v>0</c:v>
                </c:pt>
                <c:pt idx="1">
                  <c:v>4.3153E-6</c:v>
                </c:pt>
                <c:pt idx="2">
                  <c:v>2.7127999999999998E-7</c:v>
                </c:pt>
                <c:pt idx="3">
                  <c:v>-8.2208000000000001E-7</c:v>
                </c:pt>
                <c:pt idx="4">
                  <c:v>-4.0764999999999998E-6</c:v>
                </c:pt>
                <c:pt idx="5">
                  <c:v>-5.7612E-6</c:v>
                </c:pt>
                <c:pt idx="6">
                  <c:v>-7.1167E-6</c:v>
                </c:pt>
                <c:pt idx="7">
                  <c:v>-8.2657999999999997E-6</c:v>
                </c:pt>
                <c:pt idx="8">
                  <c:v>-9.2900000000000008E-6</c:v>
                </c:pt>
                <c:pt idx="9">
                  <c:v>-1.024E-5</c:v>
                </c:pt>
                <c:pt idx="10">
                  <c:v>-1.1134999999999999E-5</c:v>
                </c:pt>
                <c:pt idx="11">
                  <c:v>-1.19896E-5</c:v>
                </c:pt>
                <c:pt idx="12">
                  <c:v>-1.2827699999999999E-5</c:v>
                </c:pt>
                <c:pt idx="13">
                  <c:v>-1.36433E-5</c:v>
                </c:pt>
                <c:pt idx="14">
                  <c:v>-1.44599E-5</c:v>
                </c:pt>
                <c:pt idx="15">
                  <c:v>-1.5297600000000001E-5</c:v>
                </c:pt>
                <c:pt idx="16">
                  <c:v>-1.6166599999999999E-5</c:v>
                </c:pt>
                <c:pt idx="17">
                  <c:v>-1.7082600000000001E-5</c:v>
                </c:pt>
                <c:pt idx="18">
                  <c:v>-1.80617E-5</c:v>
                </c:pt>
                <c:pt idx="19">
                  <c:v>-1.91107E-5</c:v>
                </c:pt>
                <c:pt idx="20">
                  <c:v>-2.0244699999999999E-5</c:v>
                </c:pt>
                <c:pt idx="21">
                  <c:v>-2.1463000000000001E-5</c:v>
                </c:pt>
                <c:pt idx="22">
                  <c:v>-2.2804999999999999E-5</c:v>
                </c:pt>
                <c:pt idx="23">
                  <c:v>-2.4267E-5</c:v>
                </c:pt>
                <c:pt idx="24">
                  <c:v>-2.5863999999999998E-5</c:v>
                </c:pt>
                <c:pt idx="25">
                  <c:v>-2.7642000000000001E-5</c:v>
                </c:pt>
                <c:pt idx="26">
                  <c:v>-2.9635999999999999E-5</c:v>
                </c:pt>
                <c:pt idx="27">
                  <c:v>-3.1863000000000003E-5</c:v>
                </c:pt>
                <c:pt idx="28">
                  <c:v>-3.4334E-5</c:v>
                </c:pt>
                <c:pt idx="29">
                  <c:v>-3.7138000000000003E-5</c:v>
                </c:pt>
                <c:pt idx="30">
                  <c:v>-4.0321999999999998E-5</c:v>
                </c:pt>
                <c:pt idx="31">
                  <c:v>-4.3971000000000003E-5</c:v>
                </c:pt>
                <c:pt idx="32">
                  <c:v>-4.8199999999999999E-5</c:v>
                </c:pt>
                <c:pt idx="33">
                  <c:v>-5.3122999999999999E-5</c:v>
                </c:pt>
                <c:pt idx="34">
                  <c:v>-5.8875999999999997E-5</c:v>
                </c:pt>
                <c:pt idx="35">
                  <c:v>-6.5698999999999996E-5</c:v>
                </c:pt>
                <c:pt idx="36">
                  <c:v>-7.3922000000000001E-5</c:v>
                </c:pt>
                <c:pt idx="37">
                  <c:v>-8.3875000000000006E-5</c:v>
                </c:pt>
                <c:pt idx="38">
                  <c:v>-9.6027999999999996E-5</c:v>
                </c:pt>
                <c:pt idx="39">
                  <c:v>-1.11E-4</c:v>
                </c:pt>
                <c:pt idx="40">
                  <c:v>-1.2999999999999999E-4</c:v>
                </c:pt>
                <c:pt idx="41">
                  <c:v>-1.5300000000000001E-4</c:v>
                </c:pt>
                <c:pt idx="42">
                  <c:v>-1.83E-4</c:v>
                </c:pt>
                <c:pt idx="43">
                  <c:v>-2.24E-4</c:v>
                </c:pt>
                <c:pt idx="44">
                  <c:v>-2.7300000000000002E-4</c:v>
                </c:pt>
                <c:pt idx="45">
                  <c:v>-3.3599999999999998E-4</c:v>
                </c:pt>
                <c:pt idx="46">
                  <c:v>-4.2000000000000002E-4</c:v>
                </c:pt>
                <c:pt idx="47">
                  <c:v>-5.2700000000000002E-4</c:v>
                </c:pt>
                <c:pt idx="48">
                  <c:v>-6.6399999999999999E-4</c:v>
                </c:pt>
                <c:pt idx="49">
                  <c:v>-8.5899999999999995E-4</c:v>
                </c:pt>
                <c:pt idx="50">
                  <c:v>-8.5899999999999995E-4</c:v>
                </c:pt>
                <c:pt idx="51">
                  <c:v>-8.5899999999999995E-4</c:v>
                </c:pt>
                <c:pt idx="52">
                  <c:v>-8.5899999999999995E-4</c:v>
                </c:pt>
                <c:pt idx="53">
                  <c:v>-8.5899999999999995E-4</c:v>
                </c:pt>
                <c:pt idx="54">
                  <c:v>-8.5899999999999995E-4</c:v>
                </c:pt>
                <c:pt idx="55">
                  <c:v>-8.5899999999999995E-4</c:v>
                </c:pt>
                <c:pt idx="56">
                  <c:v>-8.5899999999999995E-4</c:v>
                </c:pt>
                <c:pt idx="57">
                  <c:v>-8.5899999999999995E-4</c:v>
                </c:pt>
                <c:pt idx="58">
                  <c:v>-8.5899999999999995E-4</c:v>
                </c:pt>
                <c:pt idx="59">
                  <c:v>-8.5899999999999995E-4</c:v>
                </c:pt>
                <c:pt idx="60">
                  <c:v>-8.5899999999999995E-4</c:v>
                </c:pt>
                <c:pt idx="61" formatCode="General">
                  <c:v>-8.5899999999999995E-4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21CA-411A-B02A-7FE803680F4A}"/>
            </c:ext>
          </c:extLst>
        </c:ser>
        <c:ser>
          <c:idx val="13"/>
          <c:order val="13"/>
          <c:tx>
            <c:strRef>
              <c:f>'W16 LGAD'!$A$66</c:f>
              <c:strCache>
                <c:ptCount val="1"/>
              </c:strCache>
            </c:strRef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'W16 LGAD'!$B$67:$BJ$67</c:f>
              <c:numCache>
                <c:formatCode>General</c:formatCode>
                <c:ptCount val="61"/>
              </c:numCache>
            </c:numRef>
          </c:xVal>
          <c:yVal>
            <c:numRef>
              <c:f>'W16 LGAD'!$C$68:$BJ$68</c:f>
              <c:numCache>
                <c:formatCode>General</c:formatCode>
                <c:ptCount val="60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21CA-411A-B02A-7FE803680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7230032"/>
        <c:axId val="1087233776"/>
      </c:scatterChart>
      <c:valAx>
        <c:axId val="1087230032"/>
        <c:scaling>
          <c:orientation val="maxMin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Voltage (V)</a:t>
                </a:r>
              </a:p>
            </c:rich>
          </c:tx>
          <c:layout>
            <c:manualLayout>
              <c:xMode val="edge"/>
              <c:yMode val="edge"/>
              <c:x val="0.44437167845928643"/>
              <c:y val="0.90059676431900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87233776"/>
        <c:crosses val="autoZero"/>
        <c:crossBetween val="midCat"/>
      </c:valAx>
      <c:valAx>
        <c:axId val="1087233776"/>
        <c:scaling>
          <c:orientation val="maxMin"/>
          <c:max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</a:t>
                </a:r>
                <a:r>
                  <a:rPr lang="en-US" baseline="0"/>
                  <a:t> (A)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3359948129461164E-2"/>
              <c:y val="0.47486528098537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0.00E+00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087230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04590497616372"/>
          <c:y val="8.0677891764834864E-2"/>
          <c:w val="0.14103889477197507"/>
          <c:h val="0.889039287843588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0FAD5-9433-40A9-9055-47207FCE2B07}" type="datetimeFigureOut">
              <a:rPr lang="LID4096" smtClean="0"/>
              <a:t>04/17/2026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16382-001D-46BB-8AAE-19822EB0F9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940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778" y="278874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778" y="396830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3888283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49FF1A6-9907-4E29-9EDA-21316DE07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3178" y="0"/>
            <a:ext cx="1121761" cy="1158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B01FA4-C1FE-4A99-ABF9-02F26C9158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940"/>
            <a:ext cx="955723" cy="446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12968F-4A64-43F4-BB68-476A9396F3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3892" y="6362631"/>
            <a:ext cx="184810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922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87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3406"/>
            <a:ext cx="10058400" cy="40233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45661-1A97-46CB-8DEE-DBBA978B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BFA5A-87DA-4F11-BEDC-06066BB7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C6411-E6C9-44D5-A088-EBD58632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3FDF49-9C53-48B2-8289-9DCF0E03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84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1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8720" y="-5207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118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-461852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26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48" y="-461319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0284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731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l-SI"/>
              <a:t>3 March 2026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544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623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5949" y="-67934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092" y="1081699"/>
            <a:ext cx="10058400" cy="50307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0172"/>
            <a:ext cx="737261" cy="237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sl-SI"/>
              <a:t>3 March 2026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093" y="6446837"/>
            <a:ext cx="7192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HGTD Sensor meeting: LGAD annealing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98324"/>
            <a:ext cx="596024" cy="197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96348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F99B3AE-6792-4E0C-90AB-34B92565CA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43892" y="6362631"/>
            <a:ext cx="184810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-2304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632478/contributions/6905169/attachments/3210917/5719386/HGTD-Week-LGAD-Annealing-Update-022026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632478/contributions/6905169/attachments/3210917/5719386/HGTD-Week-LGAD-Annealing-Update-022026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8326-76CB-49F0-83E1-932745697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423" y="86850"/>
            <a:ext cx="8320677" cy="3566160"/>
          </a:xfrm>
        </p:spPr>
        <p:txBody>
          <a:bodyPr>
            <a:normAutofit/>
          </a:bodyPr>
          <a:lstStyle/>
          <a:p>
            <a:r>
              <a:rPr lang="en-US" sz="5400" dirty="0"/>
              <a:t>Measurements with a heavily annealed production QC-TS</a:t>
            </a:r>
            <a:endParaRPr lang="LID4096" sz="5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FBBBDE-47EC-4177-BBD1-3CBBA7434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78" y="3968300"/>
            <a:ext cx="10770982" cy="230737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dirty="0"/>
              <a:t>Bojan Hiti on behalf of </a:t>
            </a:r>
            <a:r>
              <a:rPr lang="en-US" dirty="0" err="1"/>
              <a:t>jsi</a:t>
            </a:r>
            <a:r>
              <a:rPr lang="en-US" dirty="0"/>
              <a:t> group</a:t>
            </a:r>
          </a:p>
          <a:p>
            <a:r>
              <a:rPr lang="en-US" dirty="0"/>
              <a:t>HGTD Sensor meeting, 2 march 2026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3619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30EA8E-A346-4A33-8BB3-BC24AFA7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769" y="2354071"/>
            <a:ext cx="5527074" cy="1450757"/>
          </a:xfrm>
        </p:spPr>
        <p:txBody>
          <a:bodyPr/>
          <a:lstStyle/>
          <a:p>
            <a:r>
              <a:rPr lang="en-US" dirty="0"/>
              <a:t>BACKUP – 80 °C</a:t>
            </a:r>
            <a:endParaRPr lang="en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0E713-273A-40E7-BAB4-EFAF619B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44DE4-0BB0-45CA-9321-02CA2A43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6188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486413-0E1E-4B9B-A87A-277DBDB51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68" y="1140765"/>
            <a:ext cx="5669335" cy="3629926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CF1EF-E34E-4BAB-BF55-39DB64707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A31A9D-659C-4E6E-BC85-AD7EE715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Sr90 collected charge</a:t>
            </a:r>
            <a:endParaRPr lang="sl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1334A-E03E-4643-BCAF-7CEF4D24E249}"/>
              </a:ext>
            </a:extLst>
          </p:cNvPr>
          <p:cNvSpPr txBox="1"/>
          <p:nvPr/>
        </p:nvSpPr>
        <p:spPr>
          <a:xfrm>
            <a:off x="6414313" y="1424823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= –27 °C</a:t>
            </a:r>
            <a:endParaRPr lang="sl-SI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2094FC0-3043-48C6-BABC-D2F3A4D3F0B0}"/>
              </a:ext>
            </a:extLst>
          </p:cNvPr>
          <p:cNvSpPr txBox="1">
            <a:spLocks/>
          </p:cNvSpPr>
          <p:nvPr/>
        </p:nvSpPr>
        <p:spPr>
          <a:xfrm>
            <a:off x="371546" y="4864787"/>
            <a:ext cx="11006653" cy="130628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Heavily annealed sample can be operated </a:t>
            </a:r>
            <a:r>
              <a:rPr lang="en-US" b="1" dirty="0"/>
              <a:t>200–300 V</a:t>
            </a:r>
            <a:r>
              <a:rPr lang="en-US" dirty="0"/>
              <a:t> lower than standard annealed sample</a:t>
            </a:r>
          </a:p>
          <a:p>
            <a:pPr lvl="1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</a:rPr>
              <a:t>6 </a:t>
            </a:r>
            <a:r>
              <a:rPr lang="en-US" b="1" baseline="-25000" dirty="0" err="1">
                <a:solidFill>
                  <a:schemeClr val="accent2">
                    <a:lumMod val="75000"/>
                  </a:schemeClr>
                </a:solidFill>
              </a:rPr>
              <a:t>fC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= 220 V (prediction at 20 °C: 250 V)</a:t>
            </a:r>
            <a:r>
              <a:rPr lang="en-US" b="1" dirty="0"/>
              <a:t>, </a:t>
            </a:r>
            <a:r>
              <a:rPr lang="en-US" b="1" i="1" dirty="0">
                <a:solidFill>
                  <a:srgbClr val="ED7D31"/>
                </a:solidFill>
              </a:rPr>
              <a:t>V</a:t>
            </a:r>
            <a:r>
              <a:rPr lang="en-US" b="1" baseline="-25000" dirty="0">
                <a:solidFill>
                  <a:srgbClr val="ED7D31"/>
                </a:solidFill>
              </a:rPr>
              <a:t>6 </a:t>
            </a:r>
            <a:r>
              <a:rPr lang="en-US" b="1" baseline="-25000" dirty="0" err="1">
                <a:solidFill>
                  <a:srgbClr val="ED7D31"/>
                </a:solidFill>
              </a:rPr>
              <a:t>fC</a:t>
            </a:r>
            <a:r>
              <a:rPr lang="en-US" b="1" dirty="0">
                <a:solidFill>
                  <a:srgbClr val="ED7D31"/>
                </a:solidFill>
              </a:rPr>
              <a:t> = 420 V (prediction at 20 °C: 470 V)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Excellent agreement, taking into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accout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T scaling (-1.1 V/K ?)</a:t>
            </a:r>
          </a:p>
          <a:p>
            <a:pPr lvl="1"/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</a:rPr>
              <a:t>10 </a:t>
            </a:r>
            <a:r>
              <a:rPr lang="en-US" b="1" baseline="-25000" dirty="0" err="1">
                <a:solidFill>
                  <a:schemeClr val="accent2">
                    <a:lumMod val="75000"/>
                  </a:schemeClr>
                </a:solidFill>
              </a:rPr>
              <a:t>fC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= 270 V</a:t>
            </a:r>
            <a:r>
              <a:rPr lang="en-US" b="1" dirty="0"/>
              <a:t>, </a:t>
            </a:r>
            <a:r>
              <a:rPr lang="en-US" b="1" i="1" dirty="0">
                <a:solidFill>
                  <a:srgbClr val="ED7D31"/>
                </a:solidFill>
              </a:rPr>
              <a:t>V</a:t>
            </a:r>
            <a:r>
              <a:rPr lang="en-US" b="1" baseline="-25000" dirty="0">
                <a:solidFill>
                  <a:srgbClr val="ED7D31"/>
                </a:solidFill>
              </a:rPr>
              <a:t>10 </a:t>
            </a:r>
            <a:r>
              <a:rPr lang="en-US" b="1" baseline="-25000" dirty="0" err="1">
                <a:solidFill>
                  <a:srgbClr val="ED7D31"/>
                </a:solidFill>
              </a:rPr>
              <a:t>fC</a:t>
            </a:r>
            <a:r>
              <a:rPr lang="en-US" b="1" dirty="0">
                <a:solidFill>
                  <a:srgbClr val="ED7D31"/>
                </a:solidFill>
              </a:rPr>
              <a:t> = 520 V </a:t>
            </a:r>
          </a:p>
          <a:p>
            <a:pPr lvl="1"/>
            <a:endParaRPr lang="en-US" b="1" dirty="0">
              <a:solidFill>
                <a:srgbClr val="ED7D3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E7F0726-2E66-4760-A93D-BCD3424D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570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9B193E9-4E79-433D-A9A7-782F64016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531" y="4159896"/>
            <a:ext cx="2876008" cy="201117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12BB2D-5BAC-44F2-BFFD-9C3A66D3A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3" y="1071269"/>
            <a:ext cx="4887921" cy="313200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D3270-C034-46EC-BB62-D1710E0C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6B1861-14E5-4F6F-9407-E75C8BE8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Leakage current</a:t>
            </a:r>
            <a:endParaRPr lang="sl-SI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E6B0063-F2CB-4719-8484-F705A37D0C00}"/>
              </a:ext>
            </a:extLst>
          </p:cNvPr>
          <p:cNvSpPr txBox="1">
            <a:spLocks/>
          </p:cNvSpPr>
          <p:nvPr/>
        </p:nvSpPr>
        <p:spPr>
          <a:xfrm>
            <a:off x="371546" y="4581009"/>
            <a:ext cx="11006653" cy="159006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Leakage current measured during Sr90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 uncertainty a few °C</a:t>
            </a:r>
          </a:p>
          <a:p>
            <a:pPr lvl="2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 is read out manually at the beginning of the measurement (highest voltage)</a:t>
            </a:r>
          </a:p>
          <a:p>
            <a:pPr lvl="2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Our logs say standard annealed was measured at –30 °C and heavily annealed at –27 °C</a:t>
            </a:r>
          </a:p>
          <a:p>
            <a:r>
              <a:rPr lang="en-US" sz="1800" dirty="0">
                <a:solidFill>
                  <a:schemeClr val="tx1"/>
                </a:solidFill>
              </a:rPr>
              <a:t>3x less current per </a:t>
            </a:r>
            <a:r>
              <a:rPr lang="en-US" sz="1800" dirty="0" err="1">
                <a:solidFill>
                  <a:schemeClr val="tx1"/>
                </a:solidFill>
              </a:rPr>
              <a:t>fC</a:t>
            </a:r>
            <a:r>
              <a:rPr lang="en-US" sz="1800" dirty="0">
                <a:solidFill>
                  <a:schemeClr val="tx1"/>
                </a:solidFill>
              </a:rPr>
              <a:t> in heavily annealed sample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BB0E56-2535-4F5D-A24A-458941CAB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04" y="1071269"/>
            <a:ext cx="4891662" cy="3132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BAE68C-04BC-49C7-8DEB-3AF22E7A2C80}"/>
              </a:ext>
            </a:extLst>
          </p:cNvPr>
          <p:cNvSpPr/>
          <p:nvPr/>
        </p:nvSpPr>
        <p:spPr>
          <a:xfrm>
            <a:off x="8837699" y="683263"/>
            <a:ext cx="770257" cy="41891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per </a:t>
            </a:r>
            <a:r>
              <a:rPr lang="en-US" sz="1600" dirty="0" err="1">
                <a:solidFill>
                  <a:schemeClr val="tx1"/>
                </a:solidFill>
              </a:rPr>
              <a:t>fC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072585B-443E-4B35-BB8A-72FCCE92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159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1A9043-70EE-49A7-AA33-02A313D6C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91" y="1402023"/>
            <a:ext cx="5208371" cy="333478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DD4BEE-4D3E-4734-ABDD-E41E6234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2F704F-75F5-4501-9154-272713BD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resolution</a:t>
            </a:r>
            <a:endParaRPr lang="sl-SI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3A6FAA-5008-4C7E-BCD1-7C2BCC0A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A98CBEA-CF42-4A7C-B469-EBF42F1A62DB}"/>
              </a:ext>
            </a:extLst>
          </p:cNvPr>
          <p:cNvSpPr txBox="1">
            <a:spLocks/>
          </p:cNvSpPr>
          <p:nvPr/>
        </p:nvSpPr>
        <p:spPr>
          <a:xfrm>
            <a:off x="371546" y="5067488"/>
            <a:ext cx="11006653" cy="11035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2304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Time resolution consistent with charge collection results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0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0DB7-1EF4-4E04-9FFB-5C5C61993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45" y="-390819"/>
            <a:ext cx="10058400" cy="1450757"/>
          </a:xfrm>
        </p:spPr>
        <p:txBody>
          <a:bodyPr/>
          <a:lstStyle/>
          <a:p>
            <a:r>
              <a:rPr lang="en-GB" dirty="0"/>
              <a:t>Dependence on time (space charge)</a:t>
            </a:r>
            <a:endParaRPr lang="LID4096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952E0-E7BB-487E-85A3-41459E18A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489" y="3142822"/>
            <a:ext cx="7044717" cy="19805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bulk layer dominated by deep defects  (max. </a:t>
            </a:r>
            <a:r>
              <a:rPr lang="en-GB" sz="1800" i="1" dirty="0"/>
              <a:t>N</a:t>
            </a:r>
            <a:r>
              <a:rPr lang="en-GB" sz="1800" i="1" baseline="-25000" dirty="0"/>
              <a:t>deep</a:t>
            </a:r>
            <a:r>
              <a:rPr lang="en-GB" sz="1800" dirty="0"/>
              <a:t>~10</a:t>
            </a:r>
            <a:r>
              <a:rPr lang="en-GB" sz="1800" baseline="30000" dirty="0"/>
              <a:t>14</a:t>
            </a:r>
            <a:r>
              <a:rPr lang="en-GB" sz="1800" dirty="0"/>
              <a:t> cm</a:t>
            </a:r>
            <a:r>
              <a:rPr lang="en-GB" sz="1800" baseline="30000" dirty="0"/>
              <a:t>-3</a:t>
            </a:r>
            <a:r>
              <a:rPr lang="en-GB" sz="18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gain layer dominated by initial acceptor term (</a:t>
            </a:r>
            <a:r>
              <a:rPr lang="en-GB" sz="1800" i="1" dirty="0"/>
              <a:t>N</a:t>
            </a:r>
            <a:r>
              <a:rPr lang="en-GB" sz="1800" i="1" baseline="-25000" dirty="0"/>
              <a:t>A</a:t>
            </a:r>
            <a:r>
              <a:rPr lang="en-GB" sz="1800" dirty="0"/>
              <a:t>~10</a:t>
            </a:r>
            <a:r>
              <a:rPr lang="en-GB" sz="1800" baseline="30000" dirty="0"/>
              <a:t>16</a:t>
            </a:r>
            <a:r>
              <a:rPr lang="en-GB" sz="1800" dirty="0"/>
              <a:t> cm</a:t>
            </a:r>
            <a:r>
              <a:rPr lang="en-GB" sz="1800" baseline="30000" dirty="0"/>
              <a:t>-3</a:t>
            </a:r>
            <a:r>
              <a:rPr lang="en-GB" sz="18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2A649-92D5-4BB9-B151-447CE1BC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32" y="1574560"/>
            <a:ext cx="5752668" cy="127369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F12F1C-45F5-4184-9EA0-854202CA6AE2}"/>
              </a:ext>
            </a:extLst>
          </p:cNvPr>
          <p:cNvCxnSpPr>
            <a:cxnSpLocks/>
          </p:cNvCxnSpPr>
          <p:nvPr/>
        </p:nvCxnSpPr>
        <p:spPr>
          <a:xfrm flipH="1">
            <a:off x="6231516" y="1823258"/>
            <a:ext cx="6212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6017CE-CAC9-4979-9966-2B216B7B533F}"/>
              </a:ext>
            </a:extLst>
          </p:cNvPr>
          <p:cNvSpPr txBox="1"/>
          <p:nvPr/>
        </p:nvSpPr>
        <p:spPr>
          <a:xfrm>
            <a:off x="6988322" y="1638592"/>
            <a:ext cx="352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initial acceptor removal </a:t>
            </a:r>
            <a:r>
              <a:rPr lang="en-GB" i="1" dirty="0"/>
              <a:t>c(N</a:t>
            </a:r>
            <a:r>
              <a:rPr lang="en-GB" i="1" baseline="-25000" dirty="0"/>
              <a:t>B</a:t>
            </a:r>
            <a:r>
              <a:rPr lang="en-GB" i="1" dirty="0"/>
              <a:t>,</a:t>
            </a:r>
            <a:r>
              <a:rPr lang="en-GB" i="1" dirty="0">
                <a:latin typeface="Symbol" panose="05050102010706020507" pitchFamily="18" charset="2"/>
              </a:rPr>
              <a:t>F</a:t>
            </a:r>
            <a:r>
              <a:rPr lang="en-GB" i="1" baseline="-25000" dirty="0"/>
              <a:t>eq</a:t>
            </a:r>
            <a:r>
              <a:rPr lang="en-GB" i="1" dirty="0"/>
              <a:t>,t)</a:t>
            </a:r>
            <a:endParaRPr lang="LID4096" i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A3B8D7-B5DF-4824-B21D-97F67FC797CC}"/>
              </a:ext>
            </a:extLst>
          </p:cNvPr>
          <p:cNvCxnSpPr>
            <a:cxnSpLocks/>
          </p:cNvCxnSpPr>
          <p:nvPr/>
        </p:nvCxnSpPr>
        <p:spPr>
          <a:xfrm flipH="1">
            <a:off x="6231516" y="2211408"/>
            <a:ext cx="621290" cy="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D6EBD5-B1A1-4F87-A972-72142DC7B30B}"/>
              </a:ext>
            </a:extLst>
          </p:cNvPr>
          <p:cNvSpPr txBox="1"/>
          <p:nvPr/>
        </p:nvSpPr>
        <p:spPr>
          <a:xfrm>
            <a:off x="6988321" y="2026742"/>
            <a:ext cx="334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deep defects behaviour with time</a:t>
            </a:r>
            <a:endParaRPr lang="LID4096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D1F0B-A6B5-43BE-B69B-4F97E126E021}"/>
              </a:ext>
            </a:extLst>
          </p:cNvPr>
          <p:cNvSpPr txBox="1"/>
          <p:nvPr/>
        </p:nvSpPr>
        <p:spPr>
          <a:xfrm>
            <a:off x="343332" y="1151250"/>
            <a:ext cx="176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Hamburg model:</a:t>
            </a:r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51F80D-F59E-4E7E-B128-93A19442C4C6}"/>
              </a:ext>
            </a:extLst>
          </p:cNvPr>
          <p:cNvSpPr/>
          <p:nvPr/>
        </p:nvSpPr>
        <p:spPr>
          <a:xfrm>
            <a:off x="1414463" y="2414892"/>
            <a:ext cx="1493043" cy="433364"/>
          </a:xfrm>
          <a:prstGeom prst="rect">
            <a:avLst/>
          </a:prstGeom>
          <a:solidFill>
            <a:schemeClr val="accent4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34700C-F5AB-422E-BDC6-A642F250F18D}"/>
              </a:ext>
            </a:extLst>
          </p:cNvPr>
          <p:cNvSpPr/>
          <p:nvPr/>
        </p:nvSpPr>
        <p:spPr>
          <a:xfrm>
            <a:off x="4601263" y="2404173"/>
            <a:ext cx="1493043" cy="433364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00DEE6-A325-43C3-A33F-C8204EF4B368}"/>
              </a:ext>
            </a:extLst>
          </p:cNvPr>
          <p:cNvSpPr/>
          <p:nvPr/>
        </p:nvSpPr>
        <p:spPr>
          <a:xfrm>
            <a:off x="3007863" y="2414892"/>
            <a:ext cx="1493043" cy="433364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3BE99-9014-4D18-9863-7991FC90226B}"/>
              </a:ext>
            </a:extLst>
          </p:cNvPr>
          <p:cNvSpPr txBox="1"/>
          <p:nvPr/>
        </p:nvSpPr>
        <p:spPr>
          <a:xfrm>
            <a:off x="1205345" y="3137647"/>
            <a:ext cx="1555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deactivation of effective acceptors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4E0602-C490-46E7-AE65-0C1F55984D44}"/>
              </a:ext>
            </a:extLst>
          </p:cNvPr>
          <p:cNvSpPr txBox="1"/>
          <p:nvPr/>
        </p:nvSpPr>
        <p:spPr>
          <a:xfrm>
            <a:off x="3007863" y="3164791"/>
            <a:ext cx="124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defects constant in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22ADF-74D9-4846-BC87-C004F567F791}"/>
              </a:ext>
            </a:extLst>
          </p:cNvPr>
          <p:cNvSpPr txBox="1"/>
          <p:nvPr/>
        </p:nvSpPr>
        <p:spPr>
          <a:xfrm>
            <a:off x="4500690" y="3095380"/>
            <a:ext cx="173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activation of effective acceptors 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28B93D29-74E5-490D-8138-940DCFD2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1B3A2E39-975A-41A6-86C0-5F526572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D973E-7D5C-44DA-9D90-86C33D51B208}"/>
              </a:ext>
            </a:extLst>
          </p:cNvPr>
          <p:cNvSpPr txBox="1"/>
          <p:nvPr/>
        </p:nvSpPr>
        <p:spPr>
          <a:xfrm>
            <a:off x="78317" y="4231401"/>
            <a:ext cx="114117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conclusion from the CV-IV measurements: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V</a:t>
            </a:r>
            <a:r>
              <a:rPr lang="en-GB" baseline="-25000" dirty="0"/>
              <a:t>gl</a:t>
            </a:r>
            <a:r>
              <a:rPr lang="en-GB" dirty="0"/>
              <a:t> changes to less than 10% and remains almost constant after the initial period reached with standard annealing 80min@60C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V</a:t>
            </a:r>
            <a:r>
              <a:rPr lang="en-GB" baseline="-25000" dirty="0"/>
              <a:t>fd</a:t>
            </a:r>
            <a:r>
              <a:rPr lang="en-GB" dirty="0"/>
              <a:t> changes as the annealing predicts for deep defects and reaches minimum in V</a:t>
            </a:r>
            <a:r>
              <a:rPr lang="en-GB" baseline="-25000" dirty="0"/>
              <a:t>fd</a:t>
            </a:r>
            <a:r>
              <a:rPr lang="en-GB" dirty="0"/>
              <a:t> at around 80-300 min@60 C and then increases due to reverse annealing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At long and short annealing times LGADs perform better due to larger V</a:t>
            </a:r>
            <a:r>
              <a:rPr lang="en-GB" baseline="-25000" dirty="0"/>
              <a:t>gl </a:t>
            </a:r>
            <a:r>
              <a:rPr lang="en-GB" dirty="0"/>
              <a:t>and at larger annealing times they perform better due to effects of the bulk on the electric field in the bulk. </a:t>
            </a:r>
            <a:endParaRPr lang="LID4096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7F3009-21CC-47D3-8ED8-072A8AEC70CE}"/>
              </a:ext>
            </a:extLst>
          </p:cNvPr>
          <p:cNvSpPr/>
          <p:nvPr/>
        </p:nvSpPr>
        <p:spPr>
          <a:xfrm>
            <a:off x="9684532" y="481974"/>
            <a:ext cx="2238703" cy="9549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hlinkClick r:id="rId3"/>
              </a:rPr>
              <a:t>G. </a:t>
            </a:r>
            <a:r>
              <a:rPr lang="en-US" sz="1600" dirty="0" err="1">
                <a:solidFill>
                  <a:schemeClr val="tx1"/>
                </a:solidFill>
                <a:hlinkClick r:id="rId3"/>
              </a:rPr>
              <a:t>Kramberger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, HGTD week Feb 2026</a:t>
            </a:r>
            <a:endParaRPr lang="sl-S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3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6">
            <a:extLst>
              <a:ext uri="{FF2B5EF4-FFF2-40B4-BE49-F238E27FC236}">
                <a16:creationId xmlns:a16="http://schemas.microsoft.com/office/drawing/2014/main" id="{33C2E6F8-5AF0-4231-BD8A-E0CB40CAF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50" y="1060534"/>
            <a:ext cx="2876968" cy="25815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B8BEEC-ED33-4AC3-AE65-DC2E1E910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255" y="4486384"/>
            <a:ext cx="3890334" cy="117424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13E82B-8062-4AB1-A4B8-73E4332C5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16" y="1070667"/>
            <a:ext cx="7905059" cy="525400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Irradiation Tests done on </a:t>
            </a:r>
            <a:r>
              <a:rPr lang="en-US" dirty="0">
                <a:solidFill>
                  <a:srgbClr val="C00000"/>
                </a:solidFill>
              </a:rPr>
              <a:t>Quality Control Test Structure (QCTS)</a:t>
            </a:r>
            <a:r>
              <a:rPr lang="en-US" dirty="0">
                <a:solidFill>
                  <a:schemeClr val="tx1"/>
                </a:solidFill>
              </a:rPr>
              <a:t> using 1 × 2 LGAD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QCTS adjacent to each main sensor on wafer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Channel size 2.1 mm × 0.8 mm (geometric capacitance same as pad on the main sensor)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Same device measured with different methods to minimize systematics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In production irradiate dies</a:t>
            </a:r>
            <a:r>
              <a:rPr lang="en-US" sz="1600" dirty="0">
                <a:solidFill>
                  <a:srgbClr val="1482AC"/>
                </a:solidFill>
              </a:rPr>
              <a:t> </a:t>
            </a:r>
            <a:r>
              <a:rPr lang="en-US" sz="1600" dirty="0">
                <a:solidFill>
                  <a:srgbClr val="FF2EFF"/>
                </a:solidFill>
              </a:rPr>
              <a:t>10, 30 and 48 [•]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Fluence 2.5e15 </a:t>
            </a:r>
            <a:r>
              <a:rPr lang="en-US" sz="1400" dirty="0" err="1">
                <a:solidFill>
                  <a:schemeClr val="tx1"/>
                </a:solidFill>
              </a:rPr>
              <a:t>neq</a:t>
            </a:r>
            <a:r>
              <a:rPr lang="en-US" sz="1400" dirty="0">
                <a:solidFill>
                  <a:schemeClr val="tx1"/>
                </a:solidFill>
              </a:rPr>
              <a:t>/cm2, annealing 80 min at 60 °C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Electrical connections of 1 × 2 LGAD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CV/IV: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one channel to Signal, one channel + guard ring to Guard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Sr90: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   one channel to Signal, one channel + guard ring to Guard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TCT:  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both channels to Signal, guard ring floating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8985D-0383-429A-A833-0804EB04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773949-C2C5-4F57-87F2-27A60727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test structure and studied samples</a:t>
            </a:r>
            <a:endParaRPr lang="en-S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F3F08-BEA2-4CCD-9777-E3F8E614FA58}"/>
              </a:ext>
            </a:extLst>
          </p:cNvPr>
          <p:cNvSpPr txBox="1"/>
          <p:nvPr/>
        </p:nvSpPr>
        <p:spPr>
          <a:xfrm>
            <a:off x="8631264" y="4377552"/>
            <a:ext cx="8157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LGAD1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625CF-B36D-4DFC-817E-ED9C3DEB1074}"/>
              </a:ext>
            </a:extLst>
          </p:cNvPr>
          <p:cNvSpPr txBox="1"/>
          <p:nvPr/>
        </p:nvSpPr>
        <p:spPr>
          <a:xfrm>
            <a:off x="10911070" y="4381444"/>
            <a:ext cx="8157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LGAD2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B1EC6A-1C8A-49A4-9244-C8A7ADFDEEB6}"/>
              </a:ext>
            </a:extLst>
          </p:cNvPr>
          <p:cNvSpPr txBox="1"/>
          <p:nvPr/>
        </p:nvSpPr>
        <p:spPr>
          <a:xfrm>
            <a:off x="9694333" y="5633053"/>
            <a:ext cx="239062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Optical window in the </a:t>
            </a:r>
            <a:r>
              <a:rPr lang="en-US" sz="1600" dirty="0" err="1">
                <a:solidFill>
                  <a:srgbClr val="0000FF"/>
                </a:solidFill>
              </a:rPr>
              <a:t>interpad</a:t>
            </a:r>
            <a:r>
              <a:rPr lang="en-US" sz="1600" dirty="0">
                <a:solidFill>
                  <a:srgbClr val="0000FF"/>
                </a:solidFill>
              </a:rPr>
              <a:t> region</a:t>
            </a:r>
            <a:endParaRPr lang="en-SI" sz="1600" dirty="0">
              <a:solidFill>
                <a:srgbClr val="0000FF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EF2B1C-98E3-4898-BC94-3861464202B6}"/>
              </a:ext>
            </a:extLst>
          </p:cNvPr>
          <p:cNvSpPr/>
          <p:nvPr/>
        </p:nvSpPr>
        <p:spPr>
          <a:xfrm>
            <a:off x="9896961" y="4899785"/>
            <a:ext cx="492542" cy="34305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A19F2F-F59E-48ED-88A5-7DDC14730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6493" y="3749454"/>
            <a:ext cx="4274722" cy="4057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EE571BF-48BD-4E4E-914C-A41A537FC9E9}"/>
              </a:ext>
            </a:extLst>
          </p:cNvPr>
          <p:cNvSpPr/>
          <p:nvPr/>
        </p:nvSpPr>
        <p:spPr>
          <a:xfrm flipH="1">
            <a:off x="10547283" y="3747247"/>
            <a:ext cx="1537671" cy="4057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BF2478-083F-4F67-9F1A-6B8FE74E390B}"/>
              </a:ext>
            </a:extLst>
          </p:cNvPr>
          <p:cNvCxnSpPr>
            <a:cxnSpLocks/>
            <a:stCxn id="19" idx="5"/>
          </p:cNvCxnSpPr>
          <p:nvPr/>
        </p:nvCxnSpPr>
        <p:spPr>
          <a:xfrm flipH="1">
            <a:off x="10588083" y="4093613"/>
            <a:ext cx="184387" cy="3414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6BD47EB-2676-4FB6-9C34-D7301F8E7C2A}"/>
              </a:ext>
            </a:extLst>
          </p:cNvPr>
          <p:cNvSpPr/>
          <p:nvPr/>
        </p:nvSpPr>
        <p:spPr>
          <a:xfrm>
            <a:off x="9574810" y="2686051"/>
            <a:ext cx="349094" cy="30639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838029-4846-49EC-8781-0AA98A5368B2}"/>
              </a:ext>
            </a:extLst>
          </p:cNvPr>
          <p:cNvSpPr/>
          <p:nvPr/>
        </p:nvSpPr>
        <p:spPr>
          <a:xfrm>
            <a:off x="9574810" y="2581207"/>
            <a:ext cx="349094" cy="873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F99159-0B1C-4781-B1B6-3F74CE3CFDEE}"/>
              </a:ext>
            </a:extLst>
          </p:cNvPr>
          <p:cNvSpPr txBox="1"/>
          <p:nvPr/>
        </p:nvSpPr>
        <p:spPr>
          <a:xfrm>
            <a:off x="10056547" y="2186950"/>
            <a:ext cx="20778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main 15 x 15 sensor</a:t>
            </a:r>
            <a:endParaRPr lang="en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5D324F-21D0-4DF9-9971-A5A086C07D17}"/>
              </a:ext>
            </a:extLst>
          </p:cNvPr>
          <p:cNvCxnSpPr>
            <a:cxnSpLocks/>
          </p:cNvCxnSpPr>
          <p:nvPr/>
        </p:nvCxnSpPr>
        <p:spPr>
          <a:xfrm flipH="1">
            <a:off x="9133416" y="2634323"/>
            <a:ext cx="371307" cy="11809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8D01506-1059-4A27-863F-B3E8F3FD04F3}"/>
              </a:ext>
            </a:extLst>
          </p:cNvPr>
          <p:cNvSpPr txBox="1"/>
          <p:nvPr/>
        </p:nvSpPr>
        <p:spPr>
          <a:xfrm>
            <a:off x="8403170" y="2599340"/>
            <a:ext cx="6815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QCTS</a:t>
            </a:r>
            <a:endParaRPr lang="en-SI" b="1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05FB33-4742-494D-96B3-82C04B27CC52}"/>
              </a:ext>
            </a:extLst>
          </p:cNvPr>
          <p:cNvCxnSpPr>
            <a:cxnSpLocks/>
          </p:cNvCxnSpPr>
          <p:nvPr/>
        </p:nvCxnSpPr>
        <p:spPr>
          <a:xfrm flipV="1">
            <a:off x="10011566" y="2599340"/>
            <a:ext cx="402381" cy="2336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F422670-E838-4705-A93F-6789C0E67391}"/>
              </a:ext>
            </a:extLst>
          </p:cNvPr>
          <p:cNvSpPr/>
          <p:nvPr/>
        </p:nvSpPr>
        <p:spPr>
          <a:xfrm>
            <a:off x="9377352" y="1476218"/>
            <a:ext cx="84320" cy="85243"/>
          </a:xfrm>
          <a:prstGeom prst="ellipse">
            <a:avLst/>
          </a:prstGeom>
          <a:solidFill>
            <a:srgbClr val="FF2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CA8830-76F4-4FC7-9BFF-5CB8C25EE2EB}"/>
              </a:ext>
            </a:extLst>
          </p:cNvPr>
          <p:cNvSpPr/>
          <p:nvPr/>
        </p:nvSpPr>
        <p:spPr>
          <a:xfrm>
            <a:off x="9815511" y="2250070"/>
            <a:ext cx="84320" cy="85243"/>
          </a:xfrm>
          <a:prstGeom prst="ellipse">
            <a:avLst/>
          </a:prstGeom>
          <a:solidFill>
            <a:srgbClr val="FF2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BD167C5-E1DB-448F-AC04-704C522FC0DF}"/>
              </a:ext>
            </a:extLst>
          </p:cNvPr>
          <p:cNvSpPr/>
          <p:nvPr/>
        </p:nvSpPr>
        <p:spPr>
          <a:xfrm>
            <a:off x="10680276" y="2930008"/>
            <a:ext cx="84320" cy="85243"/>
          </a:xfrm>
          <a:prstGeom prst="ellipse">
            <a:avLst/>
          </a:prstGeom>
          <a:solidFill>
            <a:srgbClr val="FF2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5789-D75C-41B8-885D-F0CB33B5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106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CD41D4-03DA-465E-A6C2-49F406C0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991" y="1037898"/>
            <a:ext cx="5382465" cy="357549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561ACC-B1FF-46AE-A50D-70C206288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24" y="4788742"/>
            <a:ext cx="10058400" cy="1819416"/>
          </a:xfrm>
        </p:spPr>
        <p:txBody>
          <a:bodyPr/>
          <a:lstStyle/>
          <a:p>
            <a:r>
              <a:rPr lang="en-US" sz="1800" dirty="0"/>
              <a:t>Correlation between </a:t>
            </a:r>
            <a:r>
              <a:rPr lang="en-US" sz="1800" b="1" dirty="0" err="1"/>
              <a:t>V</a:t>
            </a:r>
            <a:r>
              <a:rPr lang="en-US" sz="1800" b="1" baseline="-25000" dirty="0" err="1"/>
              <a:t>gl</a:t>
            </a:r>
            <a:r>
              <a:rPr lang="en-US" sz="1800" b="1" dirty="0"/>
              <a:t> from TCT</a:t>
            </a:r>
            <a:r>
              <a:rPr lang="en-US" sz="1800" dirty="0"/>
              <a:t> and </a:t>
            </a:r>
            <a:r>
              <a:rPr lang="en-US" sz="1800" b="1" dirty="0"/>
              <a:t>collected charge with </a:t>
            </a:r>
            <a:r>
              <a:rPr lang="en-US" sz="1800" b="1" baseline="30000" dirty="0"/>
              <a:t>90</a:t>
            </a:r>
            <a:r>
              <a:rPr lang="en-US" sz="1800" b="1" dirty="0"/>
              <a:t>Sr </a:t>
            </a:r>
            <a:r>
              <a:rPr lang="en-US" sz="1800" dirty="0"/>
              <a:t>used to derive </a:t>
            </a:r>
            <a:r>
              <a:rPr lang="en-US" sz="1800" b="1" dirty="0"/>
              <a:t>Acceptance Criteria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Cutoff </a:t>
            </a:r>
            <a:r>
              <a:rPr lang="en-US" sz="1800" b="1" dirty="0" err="1">
                <a:solidFill>
                  <a:schemeClr val="tx1"/>
                </a:solidFill>
              </a:rPr>
              <a:t>V</a:t>
            </a:r>
            <a:r>
              <a:rPr lang="en-US" sz="1800" b="1" baseline="-25000" dirty="0" err="1">
                <a:solidFill>
                  <a:schemeClr val="tx1"/>
                </a:solidFill>
              </a:rPr>
              <a:t>gl</a:t>
            </a:r>
            <a:r>
              <a:rPr lang="en-US" sz="1800" b="1" dirty="0">
                <a:solidFill>
                  <a:schemeClr val="tx1"/>
                </a:solidFill>
              </a:rPr>
              <a:t> corresponding to 5 </a:t>
            </a:r>
            <a:r>
              <a:rPr lang="en-US" sz="1800" b="1" dirty="0" err="1">
                <a:solidFill>
                  <a:schemeClr val="tx1"/>
                </a:solidFill>
              </a:rPr>
              <a:t>fC</a:t>
            </a:r>
            <a:r>
              <a:rPr lang="en-US" sz="1800" b="1" dirty="0">
                <a:solidFill>
                  <a:schemeClr val="tx1"/>
                </a:solidFill>
              </a:rPr>
              <a:t> (HGTD spec) is</a:t>
            </a:r>
          </a:p>
          <a:p>
            <a:pPr lvl="1"/>
            <a:r>
              <a:rPr lang="en-US" sz="1600" b="1" dirty="0">
                <a:solidFill>
                  <a:srgbClr val="FF2EFF"/>
                </a:solidFill>
              </a:rPr>
              <a:t>USTC-IME:</a:t>
            </a:r>
            <a:r>
              <a:rPr lang="en-US" sz="1600" b="1" dirty="0">
                <a:solidFill>
                  <a:schemeClr val="tx1"/>
                </a:solidFill>
              </a:rPr>
              <a:t> 16.6 V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IHEP-IME:</a:t>
            </a:r>
            <a:r>
              <a:rPr lang="en-US" sz="1600" b="1" dirty="0">
                <a:solidFill>
                  <a:schemeClr val="tx1"/>
                </a:solidFill>
              </a:rPr>
              <a:t>  16.9 V</a:t>
            </a:r>
            <a:endParaRPr lang="en-SI" sz="1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0D4599-E903-404E-8BBD-E5DCBF1F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5FF4E6-E5BB-4970-84C5-4EAE9214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Correlation </a:t>
            </a:r>
            <a:r>
              <a:rPr lang="en-US" sz="3600" dirty="0" err="1"/>
              <a:t>V</a:t>
            </a:r>
            <a:r>
              <a:rPr lang="en-US" sz="3600" baseline="-25000" dirty="0" err="1"/>
              <a:t>gl</a:t>
            </a:r>
            <a:r>
              <a:rPr lang="en-US" sz="3600" dirty="0"/>
              <a:t>(TCT) vs. Sr90 charge (preproduction)</a:t>
            </a:r>
            <a:endParaRPr lang="en-SI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190558-A995-47DF-B4DB-4E73826E9720}"/>
              </a:ext>
            </a:extLst>
          </p:cNvPr>
          <p:cNvSpPr/>
          <p:nvPr/>
        </p:nvSpPr>
        <p:spPr>
          <a:xfrm>
            <a:off x="3636132" y="3198761"/>
            <a:ext cx="2256969" cy="971420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2E701E-75FA-4CDF-8405-A15279028A3B}"/>
              </a:ext>
            </a:extLst>
          </p:cNvPr>
          <p:cNvSpPr txBox="1"/>
          <p:nvPr/>
        </p:nvSpPr>
        <p:spPr>
          <a:xfrm>
            <a:off x="3636133" y="2088871"/>
            <a:ext cx="126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482AC"/>
                </a:solidFill>
              </a:rPr>
              <a:t>Cutoff </a:t>
            </a:r>
            <a:r>
              <a:rPr lang="en-US" sz="1400" b="1" dirty="0" err="1">
                <a:solidFill>
                  <a:srgbClr val="1482AC"/>
                </a:solidFill>
              </a:rPr>
              <a:t>V</a:t>
            </a:r>
            <a:r>
              <a:rPr lang="en-US" sz="1400" b="1" baseline="-25000" dirty="0" err="1">
                <a:solidFill>
                  <a:srgbClr val="1482AC"/>
                </a:solidFill>
              </a:rPr>
              <a:t>gl</a:t>
            </a:r>
            <a:r>
              <a:rPr lang="en-US" sz="1400" b="1" dirty="0">
                <a:solidFill>
                  <a:srgbClr val="1482AC"/>
                </a:solidFill>
              </a:rPr>
              <a:t> (USTC-IME)</a:t>
            </a:r>
            <a:endParaRPr lang="en-SI" sz="1400" b="1" dirty="0">
              <a:solidFill>
                <a:srgbClr val="1482AC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8878FD-ED8A-45DC-ACD7-627398ACD68E}"/>
              </a:ext>
            </a:extLst>
          </p:cNvPr>
          <p:cNvCxnSpPr>
            <a:cxnSpLocks/>
          </p:cNvCxnSpPr>
          <p:nvPr/>
        </p:nvCxnSpPr>
        <p:spPr>
          <a:xfrm>
            <a:off x="4149524" y="2633241"/>
            <a:ext cx="0" cy="565520"/>
          </a:xfrm>
          <a:prstGeom prst="line">
            <a:avLst/>
          </a:prstGeom>
          <a:ln>
            <a:solidFill>
              <a:srgbClr val="FF2E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19DE1C2-89E0-4175-AE2F-5AC71C519E51}"/>
              </a:ext>
            </a:extLst>
          </p:cNvPr>
          <p:cNvSpPr txBox="1"/>
          <p:nvPr/>
        </p:nvSpPr>
        <p:spPr>
          <a:xfrm>
            <a:off x="4607830" y="3444284"/>
            <a:ext cx="126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482AC"/>
                </a:solidFill>
              </a:rPr>
              <a:t>Cutoff </a:t>
            </a:r>
            <a:r>
              <a:rPr lang="en-US" sz="1400" b="1" dirty="0" err="1">
                <a:solidFill>
                  <a:srgbClr val="1482AC"/>
                </a:solidFill>
              </a:rPr>
              <a:t>V</a:t>
            </a:r>
            <a:r>
              <a:rPr lang="en-US" sz="1400" b="1" baseline="-25000" dirty="0" err="1">
                <a:solidFill>
                  <a:srgbClr val="1482AC"/>
                </a:solidFill>
              </a:rPr>
              <a:t>gl</a:t>
            </a:r>
            <a:r>
              <a:rPr lang="en-US" sz="1400" b="1" dirty="0">
                <a:solidFill>
                  <a:srgbClr val="1482AC"/>
                </a:solidFill>
              </a:rPr>
              <a:t> (IHEP-IME)</a:t>
            </a:r>
            <a:endParaRPr lang="en-SI" sz="1400" b="1" dirty="0">
              <a:solidFill>
                <a:srgbClr val="1482AC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55FEB71-677B-4882-BE19-5796E9631F53}"/>
              </a:ext>
            </a:extLst>
          </p:cNvPr>
          <p:cNvCxnSpPr>
            <a:cxnSpLocks/>
          </p:cNvCxnSpPr>
          <p:nvPr/>
        </p:nvCxnSpPr>
        <p:spPr>
          <a:xfrm flipV="1">
            <a:off x="4504481" y="3198761"/>
            <a:ext cx="0" cy="682897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CD983-5476-407F-9923-DFAE5D058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554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5B5E08-3C10-4631-A72A-61797B85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04" y="1177521"/>
            <a:ext cx="5128214" cy="347920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3E0CC7-4408-4275-9DF9-ADE6E050B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3630" y="5132648"/>
            <a:ext cx="10058400" cy="911334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Cutoff Gain(100 V) corresponding to 5 </a:t>
            </a:r>
            <a:r>
              <a:rPr lang="en-US" sz="1800" b="1" dirty="0" err="1">
                <a:solidFill>
                  <a:schemeClr val="tx1"/>
                </a:solidFill>
              </a:rPr>
              <a:t>fC</a:t>
            </a:r>
            <a:r>
              <a:rPr lang="en-US" sz="1800" b="1" dirty="0">
                <a:solidFill>
                  <a:schemeClr val="tx1"/>
                </a:solidFill>
              </a:rPr>
              <a:t> (HGTD spec) is 2.7 (IHEP-IME)</a:t>
            </a:r>
          </a:p>
          <a:p>
            <a:r>
              <a:rPr lang="en-US" sz="1800" dirty="0">
                <a:solidFill>
                  <a:schemeClr val="tx1"/>
                </a:solidFill>
              </a:rPr>
              <a:t>Not applicable for USTC-IME, since gain is smaller and uncertainty is large</a:t>
            </a:r>
            <a:endParaRPr lang="en-SI" sz="18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F2079-2C9E-4A0F-BFE2-F30C8822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453BD3-E512-4760-A54C-C42B85C5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49" y="-679341"/>
            <a:ext cx="9956899" cy="1450757"/>
          </a:xfrm>
        </p:spPr>
        <p:txBody>
          <a:bodyPr>
            <a:normAutofit/>
          </a:bodyPr>
          <a:lstStyle/>
          <a:p>
            <a:r>
              <a:rPr lang="en-US" sz="3600" dirty="0"/>
              <a:t>Correlation Gain(TCT) vs. Sr90 charge (IHEP-IME only)</a:t>
            </a:r>
            <a:endParaRPr lang="en-SI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C64D6C-25D8-4077-8442-6493E9C403B6}"/>
              </a:ext>
            </a:extLst>
          </p:cNvPr>
          <p:cNvSpPr/>
          <p:nvPr/>
        </p:nvSpPr>
        <p:spPr>
          <a:xfrm>
            <a:off x="3501735" y="3281423"/>
            <a:ext cx="2198795" cy="922253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F0DCDD-FDA5-4219-B358-A68E26D94ECE}"/>
              </a:ext>
            </a:extLst>
          </p:cNvPr>
          <p:cNvCxnSpPr>
            <a:cxnSpLocks/>
          </p:cNvCxnSpPr>
          <p:nvPr/>
        </p:nvCxnSpPr>
        <p:spPr>
          <a:xfrm flipH="1" flipV="1">
            <a:off x="4395372" y="3354079"/>
            <a:ext cx="241299" cy="4889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501026-EA35-4F66-BE52-2818E6A903BA}"/>
              </a:ext>
            </a:extLst>
          </p:cNvPr>
          <p:cNvCxnSpPr/>
          <p:nvPr/>
        </p:nvCxnSpPr>
        <p:spPr>
          <a:xfrm>
            <a:off x="4328932" y="2113805"/>
            <a:ext cx="0" cy="23352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5E072BA-16CD-4A3F-BFC8-96EC584B413A}"/>
              </a:ext>
            </a:extLst>
          </p:cNvPr>
          <p:cNvSpPr txBox="1"/>
          <p:nvPr/>
        </p:nvSpPr>
        <p:spPr>
          <a:xfrm>
            <a:off x="4404096" y="3830002"/>
            <a:ext cx="1296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482AC"/>
                </a:solidFill>
              </a:rPr>
              <a:t>Cutoff Gain</a:t>
            </a:r>
            <a:endParaRPr lang="en-SI" b="1" dirty="0">
              <a:solidFill>
                <a:srgbClr val="1482AC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D9C3E4-190D-466E-AC01-FB22A79D9126}"/>
              </a:ext>
            </a:extLst>
          </p:cNvPr>
          <p:cNvSpPr txBox="1"/>
          <p:nvPr/>
        </p:nvSpPr>
        <p:spPr>
          <a:xfrm>
            <a:off x="8120270" y="1562501"/>
            <a:ext cx="163140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IHEP-IME only</a:t>
            </a:r>
            <a:endParaRPr lang="sl-S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6B57D-C933-4A30-8D09-B732D602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99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B9FC6-4491-49C5-B530-030976477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29872"/>
            <a:ext cx="10698480" cy="1522072"/>
          </a:xfrm>
        </p:spPr>
        <p:txBody>
          <a:bodyPr>
            <a:normAutofit/>
          </a:bodyPr>
          <a:lstStyle/>
          <a:p>
            <a:r>
              <a:rPr lang="en-GB" sz="1800" dirty="0"/>
              <a:t>Preproduction TCT results (</a:t>
            </a:r>
            <a:r>
              <a:rPr lang="en-GB" sz="1800" dirty="0" err="1"/>
              <a:t>V</a:t>
            </a:r>
            <a:r>
              <a:rPr lang="en-GB" sz="1800" baseline="-25000" dirty="0" err="1"/>
              <a:t>gl</a:t>
            </a:r>
            <a:r>
              <a:rPr lang="en-GB" sz="1800" dirty="0"/>
              <a:t> and Gain (100 V)) as a function of fluence</a:t>
            </a:r>
          </a:p>
          <a:p>
            <a:pPr lvl="1"/>
            <a:r>
              <a:rPr lang="en-GB" sz="1600" dirty="0">
                <a:solidFill>
                  <a:srgbClr val="1F88B0"/>
                </a:solidFill>
              </a:rPr>
              <a:t>29 IHEP-IME wafers, 5 USTC-IME wafers</a:t>
            </a:r>
          </a:p>
          <a:p>
            <a:pPr lvl="1"/>
            <a:r>
              <a:rPr lang="en-GB" sz="1600" dirty="0">
                <a:solidFill>
                  <a:srgbClr val="1F88B0"/>
                </a:solidFill>
              </a:rPr>
              <a:t>Results slightly different between two designs (Gain (100 V)) not very sensitive on fluence in USTC-IME)</a:t>
            </a:r>
          </a:p>
          <a:p>
            <a:r>
              <a:rPr lang="en-GB" sz="1800" dirty="0">
                <a:solidFill>
                  <a:schemeClr val="tx1"/>
                </a:solidFill>
              </a:rPr>
              <a:t>These results were correlated with </a:t>
            </a:r>
            <a:r>
              <a:rPr lang="en-GB" sz="1800" baseline="30000" dirty="0">
                <a:solidFill>
                  <a:schemeClr val="tx1"/>
                </a:solidFill>
              </a:rPr>
              <a:t>90</a:t>
            </a:r>
            <a:r>
              <a:rPr lang="en-GB" sz="1800" dirty="0">
                <a:solidFill>
                  <a:schemeClr val="tx1"/>
                </a:solidFill>
              </a:rPr>
              <a:t>Sr measurements to derive </a:t>
            </a:r>
            <a:r>
              <a:rPr lang="en-GB" sz="1800" b="1" dirty="0">
                <a:solidFill>
                  <a:schemeClr val="tx1"/>
                </a:solidFill>
              </a:rPr>
              <a:t>Acceptance Criteria</a:t>
            </a:r>
            <a:endParaRPr lang="sl-SI" sz="1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E7B12-807F-404D-80D3-93EA62DB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C34973-4C67-4478-B776-5D97C947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IT-QC: TCT results </a:t>
            </a:r>
            <a:r>
              <a:rPr lang="en-US" sz="4000" dirty="0"/>
              <a:t>(preproduction)</a:t>
            </a:r>
            <a:endParaRPr lang="sl-SI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DAADD-BE69-49C7-9377-84CC6559C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29" y="1279754"/>
            <a:ext cx="4680000" cy="3210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FC967D-3DC0-43F8-9211-B850BB367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55" y="1279754"/>
            <a:ext cx="4680000" cy="320101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89201-72DE-4A0D-A45A-756FA8B2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1589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4E2951-8176-42F1-B745-69C64204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Annealed at 40 °C for 80–120 </a:t>
            </a:r>
            <a:r>
              <a:rPr lang="en-US" dirty="0" err="1"/>
              <a:t>kmin</a:t>
            </a:r>
            <a:r>
              <a:rPr lang="en-US" dirty="0"/>
              <a:t> (2 – 3 months)</a:t>
            </a:r>
          </a:p>
          <a:p>
            <a:pPr lvl="1"/>
            <a:r>
              <a:rPr lang="en-US" dirty="0"/>
              <a:t>Pilot batch</a:t>
            </a:r>
          </a:p>
          <a:p>
            <a:pPr lvl="1"/>
            <a:r>
              <a:rPr lang="en-US" dirty="0"/>
              <a:t>B4-10-5, B4-16-5 </a:t>
            </a:r>
            <a:r>
              <a:rPr lang="en-US" dirty="0">
                <a:sym typeface="Wingdings" panose="05000000000000000000" pitchFamily="2" charset="2"/>
              </a:rPr>
              <a:t> tested with Sr90</a:t>
            </a:r>
            <a:endParaRPr lang="en-US" dirty="0"/>
          </a:p>
          <a:p>
            <a:pPr lvl="1"/>
            <a:r>
              <a:rPr lang="en-US" dirty="0"/>
              <a:t>B4-13-5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todo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These samples have been used for C-V tests by </a:t>
            </a:r>
            <a:r>
              <a:rPr lang="en-US" dirty="0" err="1">
                <a:sym typeface="Wingdings" panose="05000000000000000000" pitchFamily="2" charset="2"/>
              </a:rPr>
              <a:t>Brigita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Bonded 1x1 LGAD + Guard Ring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Large noise + breakdowns observed without GR starting at -200 V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This probably also happens in TCT</a:t>
            </a:r>
            <a:endParaRPr lang="sl-S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3C37F-D55D-45A4-9546-EA88A44A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D1632-64B4-4377-8EA1-0B790DBD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8007FE-B890-400C-8A97-594CE322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079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8424EF8-3307-4F3A-892F-821EAD648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692" y="1438466"/>
            <a:ext cx="4584589" cy="37798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2185AB-870C-4902-AA65-D54A380A4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91" y="1513311"/>
            <a:ext cx="4584589" cy="377984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61D5B-E46A-4D21-AAA7-6D2B1BA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622F4-7FA9-47EE-BB3F-AA7DD9E7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2B915B-A664-41AF-A831-66DB3493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Annealing at different temperatures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A6855-254D-4E96-82F4-75370F4E5FD0}"/>
              </a:ext>
            </a:extLst>
          </p:cNvPr>
          <p:cNvSpPr txBox="1"/>
          <p:nvPr/>
        </p:nvSpPr>
        <p:spPr>
          <a:xfrm>
            <a:off x="6353478" y="1105015"/>
            <a:ext cx="3394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  <a:r>
              <a:rPr lang="sr-Latn-RS" dirty="0"/>
              <a:t>oltage required for G~ 20</a:t>
            </a:r>
            <a:r>
              <a:rPr lang="en-GB" dirty="0"/>
              <a:t> vs time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BACB53-2570-44CF-B42D-1CBF11CD17EB}"/>
              </a:ext>
            </a:extLst>
          </p:cNvPr>
          <p:cNvSpPr txBox="1"/>
          <p:nvPr/>
        </p:nvSpPr>
        <p:spPr>
          <a:xfrm>
            <a:off x="2344331" y="1739264"/>
            <a:ext cx="6351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(40</a:t>
            </a:r>
            <a:r>
              <a:rPr lang="en-GB" sz="1400" baseline="30000" dirty="0"/>
              <a:t>o</a:t>
            </a:r>
            <a:r>
              <a:rPr lang="en-GB" sz="1400" dirty="0"/>
              <a:t>C)</a:t>
            </a:r>
          </a:p>
          <a:p>
            <a:r>
              <a:rPr lang="en-GB" sz="1400" dirty="0"/>
              <a:t>(60</a:t>
            </a:r>
            <a:r>
              <a:rPr lang="en-GB" sz="1400" baseline="30000" dirty="0"/>
              <a:t>o</a:t>
            </a:r>
            <a:r>
              <a:rPr lang="en-GB" sz="1400" dirty="0"/>
              <a:t>C)</a:t>
            </a:r>
          </a:p>
          <a:p>
            <a:r>
              <a:rPr lang="en-GB" sz="1400" dirty="0"/>
              <a:t>(80</a:t>
            </a:r>
            <a:r>
              <a:rPr lang="en-GB" sz="1400" baseline="30000" dirty="0"/>
              <a:t>o</a:t>
            </a:r>
            <a:r>
              <a:rPr lang="en-GB" sz="1400" dirty="0"/>
              <a:t>C)</a:t>
            </a:r>
            <a:endParaRPr lang="LID4096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0304F-A3B1-46FA-8560-5F8E7F0582E7}"/>
              </a:ext>
            </a:extLst>
          </p:cNvPr>
          <p:cNvSpPr txBox="1"/>
          <p:nvPr/>
        </p:nvSpPr>
        <p:spPr>
          <a:xfrm>
            <a:off x="1553524" y="4342861"/>
            <a:ext cx="285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Measured at 20</a:t>
            </a:r>
            <a:r>
              <a:rPr lang="en-GB" baseline="30000" dirty="0"/>
              <a:t>o</a:t>
            </a:r>
            <a:r>
              <a:rPr lang="en-GB" dirty="0"/>
              <a:t>C and 500 V</a:t>
            </a:r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79C37A-2B4A-46D0-8897-00BDE6304616}"/>
              </a:ext>
            </a:extLst>
          </p:cNvPr>
          <p:cNvSpPr/>
          <p:nvPr/>
        </p:nvSpPr>
        <p:spPr>
          <a:xfrm>
            <a:off x="860797" y="3748560"/>
            <a:ext cx="3814618" cy="152284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763665-B546-4476-8C69-497E3EA2D6E6}"/>
              </a:ext>
            </a:extLst>
          </p:cNvPr>
          <p:cNvSpPr txBox="1"/>
          <p:nvPr/>
        </p:nvSpPr>
        <p:spPr>
          <a:xfrm>
            <a:off x="6701257" y="4239250"/>
            <a:ext cx="285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Measured at 20</a:t>
            </a:r>
            <a:r>
              <a:rPr lang="en-GB" baseline="30000" dirty="0"/>
              <a:t>o</a:t>
            </a:r>
            <a:r>
              <a:rPr lang="en-GB" dirty="0"/>
              <a:t>C and 500 V</a:t>
            </a:r>
            <a:endParaRPr lang="LID40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84CEE5-1421-4C57-8D57-52BD6F44F3CE}"/>
              </a:ext>
            </a:extLst>
          </p:cNvPr>
          <p:cNvSpPr txBox="1"/>
          <p:nvPr/>
        </p:nvSpPr>
        <p:spPr>
          <a:xfrm>
            <a:off x="1178388" y="1156721"/>
            <a:ext cx="2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Gain at 500 V </a:t>
            </a:r>
            <a:r>
              <a:rPr lang="en-GB" dirty="0"/>
              <a:t>vs time</a:t>
            </a:r>
            <a:endParaRPr lang="LID409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F351E9-C4A8-435C-A24F-E80F0D0FAF2B}"/>
              </a:ext>
            </a:extLst>
          </p:cNvPr>
          <p:cNvSpPr txBox="1"/>
          <p:nvPr/>
        </p:nvSpPr>
        <p:spPr>
          <a:xfrm>
            <a:off x="7813580" y="2905742"/>
            <a:ext cx="6351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(40</a:t>
            </a:r>
            <a:r>
              <a:rPr lang="en-GB" sz="1400" baseline="30000" dirty="0"/>
              <a:t>o</a:t>
            </a:r>
            <a:r>
              <a:rPr lang="en-GB" sz="1400" dirty="0"/>
              <a:t>C)</a:t>
            </a:r>
          </a:p>
          <a:p>
            <a:r>
              <a:rPr lang="en-GB" sz="1400" dirty="0"/>
              <a:t>(60</a:t>
            </a:r>
            <a:r>
              <a:rPr lang="en-GB" sz="1400" baseline="30000" dirty="0"/>
              <a:t>o</a:t>
            </a:r>
            <a:r>
              <a:rPr lang="en-GB" sz="1400" dirty="0"/>
              <a:t>C)</a:t>
            </a:r>
          </a:p>
          <a:p>
            <a:r>
              <a:rPr lang="en-GB" sz="1400" dirty="0"/>
              <a:t>(80</a:t>
            </a:r>
            <a:r>
              <a:rPr lang="en-GB" sz="1400" baseline="30000" dirty="0"/>
              <a:t>o</a:t>
            </a:r>
            <a:r>
              <a:rPr lang="en-GB" sz="1400" dirty="0"/>
              <a:t>C)</a:t>
            </a:r>
            <a:endParaRPr lang="LID4096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9E6ADF-DEA1-494B-A116-16FA5F6D4B66}"/>
              </a:ext>
            </a:extLst>
          </p:cNvPr>
          <p:cNvSpPr txBox="1"/>
          <p:nvPr/>
        </p:nvSpPr>
        <p:spPr>
          <a:xfrm>
            <a:off x="1043334" y="5506370"/>
            <a:ext cx="10231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around an order of magnitude difference in time constants (similar to long term reverse annealing of N</a:t>
            </a:r>
            <a:r>
              <a:rPr lang="en-GB" b="1" baseline="-25000" dirty="0">
                <a:solidFill>
                  <a:srgbClr val="FF0000"/>
                </a:solidFill>
              </a:rPr>
              <a:t>eff</a:t>
            </a:r>
            <a:r>
              <a:rPr lang="en-GB" b="1" dirty="0">
                <a:solidFill>
                  <a:srgbClr val="FF0000"/>
                </a:solidFill>
              </a:rPr>
              <a:t>)</a:t>
            </a:r>
          </a:p>
          <a:p>
            <a:r>
              <a:rPr lang="en-GB" dirty="0"/>
              <a:t>sanity check: G</a:t>
            </a:r>
            <a:r>
              <a:rPr lang="en-GB" baseline="-25000" dirty="0"/>
              <a:t>I</a:t>
            </a:r>
            <a:r>
              <a:rPr lang="en-GB" dirty="0"/>
              <a:t>=20  corresponds to G</a:t>
            </a:r>
            <a:r>
              <a:rPr lang="en-GB" baseline="-25000" dirty="0"/>
              <a:t>Q</a:t>
            </a:r>
            <a:r>
              <a:rPr lang="en-GB" dirty="0"/>
              <a:t>=10 is around ~6 fC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18AA6E-805F-49E1-8CBA-BF72FAA99ADC}"/>
              </a:ext>
            </a:extLst>
          </p:cNvPr>
          <p:cNvSpPr/>
          <p:nvPr/>
        </p:nvSpPr>
        <p:spPr>
          <a:xfrm>
            <a:off x="9684532" y="481974"/>
            <a:ext cx="2238703" cy="9549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hlinkClick r:id="rId4"/>
              </a:rPr>
              <a:t>G. </a:t>
            </a:r>
            <a:r>
              <a:rPr lang="en-US" sz="1600" dirty="0" err="1">
                <a:solidFill>
                  <a:schemeClr val="tx1"/>
                </a:solidFill>
                <a:hlinkClick r:id="rId4"/>
              </a:rPr>
              <a:t>Kramberger</a:t>
            </a:r>
            <a:r>
              <a:rPr lang="en-US" sz="1600" dirty="0">
                <a:solidFill>
                  <a:schemeClr val="tx1"/>
                </a:solidFill>
                <a:hlinkClick r:id="rId4"/>
              </a:rPr>
              <a:t>, HGTD week Feb 2026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6CBA29-9E8D-4F7B-AB27-256AD3A37852}"/>
              </a:ext>
            </a:extLst>
          </p:cNvPr>
          <p:cNvSpPr/>
          <p:nvPr/>
        </p:nvSpPr>
        <p:spPr>
          <a:xfrm>
            <a:off x="4523157" y="3335718"/>
            <a:ext cx="304516" cy="293274"/>
          </a:xfrm>
          <a:prstGeom prst="ellipse">
            <a:avLst/>
          </a:prstGeom>
          <a:noFill/>
          <a:ln w="76200">
            <a:solidFill>
              <a:srgbClr val="377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8B6809B-0D6B-4058-906D-AAFD111FA7FA}"/>
              </a:ext>
            </a:extLst>
          </p:cNvPr>
          <p:cNvSpPr/>
          <p:nvPr/>
        </p:nvSpPr>
        <p:spPr>
          <a:xfrm>
            <a:off x="9847669" y="2166953"/>
            <a:ext cx="304516" cy="293274"/>
          </a:xfrm>
          <a:prstGeom prst="ellipse">
            <a:avLst/>
          </a:prstGeom>
          <a:noFill/>
          <a:ln w="76200">
            <a:solidFill>
              <a:srgbClr val="377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B6AC0EA-CCFD-4806-B6E8-89AC11ACE216}"/>
              </a:ext>
            </a:extLst>
          </p:cNvPr>
          <p:cNvSpPr/>
          <p:nvPr/>
        </p:nvSpPr>
        <p:spPr>
          <a:xfrm rot="172452">
            <a:off x="9367291" y="3371380"/>
            <a:ext cx="182566" cy="20052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782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8E1AC6-7473-41A6-9189-E8AFC1360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829" y="4315466"/>
            <a:ext cx="2724146" cy="184992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00A6B-0261-45DC-81FA-15A80647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315B4-9C89-4182-8D94-146D1197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CDE342-DE58-412B-8C80-E348D495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B4-10-5 (“worse performance”)</a:t>
            </a:r>
            <a:endParaRPr lang="sl-S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176AF9-05D1-4019-8A8D-32FD2964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1" y="975751"/>
            <a:ext cx="4617077" cy="3135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0277FD-1628-445A-99CC-625FC50BD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89" y="4315466"/>
            <a:ext cx="2724146" cy="1849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7CF46-259A-4301-819E-BFFD813F5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58" y="1090527"/>
            <a:ext cx="4759811" cy="32323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5E481C-E8BD-493B-AC83-D762D8CEFBC3}"/>
              </a:ext>
            </a:extLst>
          </p:cNvPr>
          <p:cNvSpPr txBox="1"/>
          <p:nvPr/>
        </p:nvSpPr>
        <p:spPr>
          <a:xfrm>
            <a:off x="1697585" y="1533179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 = [-31, -30] °C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0.1 µA/</a:t>
            </a:r>
            <a:r>
              <a:rPr lang="en-US" dirty="0" err="1">
                <a:solidFill>
                  <a:srgbClr val="0000FF"/>
                </a:solidFill>
              </a:rPr>
              <a:t>fC</a:t>
            </a:r>
            <a:endParaRPr lang="sl-SI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3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05D464-3086-4687-9AEF-8E8C2429C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39" y="3667592"/>
            <a:ext cx="3907944" cy="2653819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56107-923F-40D3-9D0D-F0DD6571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F416E-B100-4532-AE6E-4CE1C936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B96627-2261-4F93-808B-745A7F48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B4-13-5</a:t>
            </a:r>
            <a:endParaRPr lang="sl-S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9561A9-ED9A-4A80-B8E3-B4C1C1651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4" y="712123"/>
            <a:ext cx="4138026" cy="2810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D74B06-C33F-4CD4-8760-C3558D50E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3" y="3529502"/>
            <a:ext cx="4056947" cy="2755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39036E-0306-4AF2-8353-8D666ED17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5" y="271021"/>
            <a:ext cx="4957462" cy="33665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2B528F-FDC6-47AF-857E-4BF5F9BFCEA5}"/>
              </a:ext>
            </a:extLst>
          </p:cNvPr>
          <p:cNvSpPr txBox="1"/>
          <p:nvPr/>
        </p:nvSpPr>
        <p:spPr>
          <a:xfrm>
            <a:off x="853523" y="1124284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 = [-29, -28] °C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&lt; 0.1 µA/</a:t>
            </a:r>
            <a:r>
              <a:rPr lang="en-US" dirty="0" err="1">
                <a:solidFill>
                  <a:srgbClr val="0000FF"/>
                </a:solidFill>
              </a:rPr>
              <a:t>fC</a:t>
            </a:r>
            <a:endParaRPr lang="sl-SI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1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C802D3-7357-41D4-A7FA-1AC27304F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47" y="4055176"/>
            <a:ext cx="3461762" cy="2350824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172E70-DBC8-43F5-9F65-51B9C99C7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02273-2493-4C6E-A7D9-BCFE3C94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5521C1-78F4-4CF0-99EF-8DACB2D8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B4-16-5 (“better performance”) </a:t>
            </a:r>
            <a:endParaRPr lang="sl-S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CFCA5-7CE2-424B-AE2C-BD99EF6F1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40" y="928357"/>
            <a:ext cx="4373363" cy="2969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4BA19A-981F-40A6-BB9F-6B90CFC8C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54" y="4102778"/>
            <a:ext cx="3512674" cy="2385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28B335-AF3C-4789-90E0-DA25D33A8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73" y="1091616"/>
            <a:ext cx="4234485" cy="28755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1AE750-E3E4-4AA9-8A5C-EEC047400869}"/>
              </a:ext>
            </a:extLst>
          </p:cNvPr>
          <p:cNvSpPr txBox="1"/>
          <p:nvPr/>
        </p:nvSpPr>
        <p:spPr>
          <a:xfrm>
            <a:off x="1913647" y="1498152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 = [-31, -30] °C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&lt; 0.1 µA/</a:t>
            </a:r>
            <a:r>
              <a:rPr lang="en-US" dirty="0" err="1">
                <a:solidFill>
                  <a:srgbClr val="0000FF"/>
                </a:solidFill>
              </a:rPr>
              <a:t>fC</a:t>
            </a:r>
            <a:endParaRPr lang="sl-SI" dirty="0">
              <a:solidFill>
                <a:srgbClr val="0000FF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497D29-9CF0-4ABF-97D0-AB9D2013D6BA}"/>
              </a:ext>
            </a:extLst>
          </p:cNvPr>
          <p:cNvSpPr/>
          <p:nvPr/>
        </p:nvSpPr>
        <p:spPr>
          <a:xfrm>
            <a:off x="8455125" y="5806235"/>
            <a:ext cx="377241" cy="3567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570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EF549E-B718-4EA7-834F-C6E845026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229D7-0414-4143-9306-219E173A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F00FA-DA80-41C5-9076-D3C69D0B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10C469-0443-481A-A906-A3C33D61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B4-10-5 CV</a:t>
            </a:r>
            <a:endParaRPr lang="sl-SI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1A5C088-BC00-4C1B-B284-9FBA9209F3E6}"/>
              </a:ext>
            </a:extLst>
          </p:cNvPr>
          <p:cNvGraphicFramePr>
            <a:graphicFrameLocks/>
          </p:cNvGraphicFramePr>
          <p:nvPr/>
        </p:nvGraphicFramePr>
        <p:xfrm>
          <a:off x="2516505" y="1576070"/>
          <a:ext cx="7158990" cy="370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93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EF549E-B718-4EA7-834F-C6E845026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229D7-0414-4143-9306-219E173A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F00FA-DA80-41C5-9076-D3C69D0B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10C469-0443-481A-A906-A3C33D61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B4-13-5 CV</a:t>
            </a:r>
            <a:endParaRPr lang="sl-SI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A75F5D0-E22F-4BCE-8F65-DBBAEB3B45CE}"/>
              </a:ext>
            </a:extLst>
          </p:cNvPr>
          <p:cNvGraphicFramePr>
            <a:graphicFrameLocks/>
          </p:cNvGraphicFramePr>
          <p:nvPr/>
        </p:nvGraphicFramePr>
        <p:xfrm>
          <a:off x="2516505" y="1576070"/>
          <a:ext cx="7158990" cy="370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983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EF549E-B718-4EA7-834F-C6E845026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229D7-0414-4143-9306-219E173A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3 March 2026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F00FA-DA80-41C5-9076-D3C69D0B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HGTD Sensor meeting: LGAD annealing</a:t>
            </a:r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10C469-0443-481A-A906-A3C33D61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B4-16-5 CV</a:t>
            </a:r>
            <a:endParaRPr lang="sl-SI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122FDAE-923C-4F0A-8B75-A30D5A84779F}"/>
              </a:ext>
            </a:extLst>
          </p:cNvPr>
          <p:cNvGraphicFramePr>
            <a:graphicFrameLocks/>
          </p:cNvGraphicFramePr>
          <p:nvPr/>
        </p:nvGraphicFramePr>
        <p:xfrm>
          <a:off x="2516505" y="1576070"/>
          <a:ext cx="7158990" cy="370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20076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-ATLAS-MixedIrradiations" id="{C3BC0814-703D-4C40-A3A0-3EB539DCE451}" vid="{E80250AD-F589-493E-AED7-F7EAA4367F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GK-RD50-FluxDependence</Template>
  <TotalTime>66548</TotalTime>
  <Words>1050</Words>
  <Application>Microsoft Office PowerPoint</Application>
  <PresentationFormat>Widescreen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Wingdings</vt:lpstr>
      <vt:lpstr>Retrospect</vt:lpstr>
      <vt:lpstr>Measurements with a heavily annealed production QC-TS</vt:lpstr>
      <vt:lpstr>Samples </vt:lpstr>
      <vt:lpstr>Annealing at different temperatures</vt:lpstr>
      <vt:lpstr>B4-10-5 (“worse performance”)</vt:lpstr>
      <vt:lpstr>B4-13-5</vt:lpstr>
      <vt:lpstr>B4-16-5 (“better performance”) </vt:lpstr>
      <vt:lpstr>B4-10-5 CV</vt:lpstr>
      <vt:lpstr>B4-13-5 CV</vt:lpstr>
      <vt:lpstr>B4-16-5 CV</vt:lpstr>
      <vt:lpstr>BACKUP – 80 °C</vt:lpstr>
      <vt:lpstr>Sr90 collected charge</vt:lpstr>
      <vt:lpstr>Leakage current</vt:lpstr>
      <vt:lpstr>Time resolution</vt:lpstr>
      <vt:lpstr>Dependence on time (space charge)</vt:lpstr>
      <vt:lpstr>IT test structure and studied samples</vt:lpstr>
      <vt:lpstr>Correlation Vgl(TCT) vs. Sr90 charge (preproduction)</vt:lpstr>
      <vt:lpstr>Correlation Gain(TCT) vs. Sr90 charge (IHEP-IME only)</vt:lpstr>
      <vt:lpstr>IT-QC: TCT results (preproduction)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HGTD IJS</dc:title>
  <dc:creator>IJS F9</dc:creator>
  <cp:lastModifiedBy>Bojan</cp:lastModifiedBy>
  <cp:revision>1386</cp:revision>
  <dcterms:created xsi:type="dcterms:W3CDTF">2020-05-22T12:31:57Z</dcterms:created>
  <dcterms:modified xsi:type="dcterms:W3CDTF">2026-04-17T06:12:31Z</dcterms:modified>
</cp:coreProperties>
</file>