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7" r:id="rId4"/>
    <p:sldId id="258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10" d="100"/>
          <a:sy n="110" d="100"/>
        </p:scale>
        <p:origin x="456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482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01457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722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605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42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1458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5389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6393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2214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0031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9793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9609B-25EB-49B7-986E-6D01B60F7BF4}" type="datetimeFigureOut">
              <a:rPr lang="sl-SI" smtClean="0"/>
              <a:t>1. 10. 2026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2F54B-058A-43AC-A13C-3BD6ECFDFBD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9928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A21-21-n32</a:t>
            </a:r>
          </a:p>
          <a:p>
            <a:r>
              <a:rPr lang="en-US" dirty="0" smtClean="0"/>
              <a:t>Electrode: 0.5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</a:p>
          <a:p>
            <a:r>
              <a:rPr lang="en-US" dirty="0" smtClean="0"/>
              <a:t>Cell: 35</a:t>
            </a:r>
            <a:r>
              <a:rPr lang="el-GR" dirty="0" smtClean="0"/>
              <a:t>μ</a:t>
            </a:r>
            <a:r>
              <a:rPr lang="en-US" dirty="0" smtClean="0"/>
              <a:t>m </a:t>
            </a:r>
            <a:r>
              <a:rPr lang="en-US" dirty="0" smtClean="0"/>
              <a:t>x 35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</a:p>
          <a:p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79" y="1136334"/>
            <a:ext cx="2679031" cy="266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0" y="1690688"/>
            <a:ext cx="5349895" cy="3446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9" y="1690687"/>
            <a:ext cx="5365660" cy="344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map – the whole matrix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12" y="1710127"/>
            <a:ext cx="3549552" cy="341357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484" y="1690688"/>
            <a:ext cx="3556467" cy="34330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41306" y="462567"/>
            <a:ext cx="2123975" cy="21148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59242" y="3866147"/>
            <a:ext cx="545432" cy="4331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442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Waveforms</a:t>
            </a:r>
            <a:endParaRPr lang="sl-SI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5901" y="1259843"/>
            <a:ext cx="3552016" cy="26781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39" y="2005687"/>
            <a:ext cx="3482858" cy="3015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648" y="1259843"/>
            <a:ext cx="3548829" cy="26781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7588" y="4178773"/>
            <a:ext cx="3550329" cy="267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2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maps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98625"/>
            <a:ext cx="10515600" cy="4351338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540" y="2506322"/>
            <a:ext cx="5370775" cy="40548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97" y="1302126"/>
            <a:ext cx="2882902" cy="2772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153" y="1302126"/>
            <a:ext cx="2787012" cy="27721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163" y="4108541"/>
            <a:ext cx="2882902" cy="28333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102" y="4074294"/>
            <a:ext cx="2787012" cy="27648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6536" y="299842"/>
            <a:ext cx="2473218" cy="214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8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of arrival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df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80" y="1342225"/>
            <a:ext cx="2819400" cy="27634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546" y="1264884"/>
            <a:ext cx="2795760" cy="27550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6572" y="1261232"/>
            <a:ext cx="2799466" cy="27587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09678" y="6457140"/>
            <a:ext cx="157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x: 9-45, y:4-40 </a:t>
            </a:r>
            <a:endParaRPr lang="sl-SI" dirty="0"/>
          </a:p>
        </p:txBody>
      </p:sp>
      <p:sp>
        <p:nvSpPr>
          <p:cNvPr id="14" name="Rectangle 13"/>
          <p:cNvSpPr/>
          <p:nvPr/>
        </p:nvSpPr>
        <p:spPr>
          <a:xfrm>
            <a:off x="1286540" y="2044931"/>
            <a:ext cx="1614602" cy="16126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Rectangle 14"/>
          <p:cNvSpPr/>
          <p:nvPr/>
        </p:nvSpPr>
        <p:spPr>
          <a:xfrm>
            <a:off x="5165981" y="1970115"/>
            <a:ext cx="1604735" cy="160020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Rectangle 15"/>
          <p:cNvSpPr/>
          <p:nvPr/>
        </p:nvSpPr>
        <p:spPr>
          <a:xfrm>
            <a:off x="8979158" y="1970115"/>
            <a:ext cx="1614602" cy="161267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5864" y="4080372"/>
            <a:ext cx="3496867" cy="23763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029" y="4080372"/>
            <a:ext cx="3454637" cy="23447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33" y="4080372"/>
            <a:ext cx="3454883" cy="23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ToA</a:t>
            </a:r>
            <a:r>
              <a:rPr lang="en-US" dirty="0" smtClean="0"/>
              <a:t> vs V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0198"/>
            <a:ext cx="5119263" cy="36803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011" y="1980198"/>
            <a:ext cx="5058880" cy="368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39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Sample</vt:lpstr>
      <vt:lpstr>IV</vt:lpstr>
      <vt:lpstr>Charge map – the whole matrix</vt:lpstr>
      <vt:lpstr>Waveforms</vt:lpstr>
      <vt:lpstr>Charge maps</vt:lpstr>
      <vt:lpstr>Time of arrival</vt:lpstr>
      <vt:lpstr>ToA vs 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silab</dc:creator>
  <cp:lastModifiedBy>silab</cp:lastModifiedBy>
  <cp:revision>10</cp:revision>
  <dcterms:created xsi:type="dcterms:W3CDTF">2026-10-01T07:49:41Z</dcterms:created>
  <dcterms:modified xsi:type="dcterms:W3CDTF">2026-10-01T12:05:20Z</dcterms:modified>
</cp:coreProperties>
</file>