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>
        <p:scale>
          <a:sx n="75" d="100"/>
          <a:sy n="75" d="100"/>
        </p:scale>
        <p:origin x="216" y="-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5BE29-EF15-4602-8A98-D828733B8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F5C1B-57F1-400D-9C16-4DA728191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09F0A-A753-4FEB-B8BA-EA96DDCED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14114-6E9B-4FAE-8471-C1460EB62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33B86-A166-4CC2-9739-4F9FB545C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266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B8983-794E-41F6-B578-A8B224DB6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8547C-61FF-4FEE-99AD-3B4D6D6D6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56EC7-B472-4CCF-9F1F-ED0E538BE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84E08-4478-46B6-AA7E-B3A728BB0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559CF-BA9E-42B9-AB99-62B937E93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0981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38EE1-298E-4EA9-9F6F-5BD828D4E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135C6-4D98-4704-8EDF-12FD7C24B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A7560-9C5B-4D46-A266-3DBC5B7E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F8A6C-FCDD-41D0-952F-37FAE89FB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84727-DEEB-4EC3-8363-82D92818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94428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8486-6459-43F9-A42E-F8D483300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50F0A-63B5-4E18-A1BF-CFBAE82AC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12C93B-87DC-4B10-90FF-F6FADC443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7C3DA-9654-4A11-9E58-4121B129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2897D-C4B8-43A5-A927-740F84027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6362E-F28B-4ACA-8C17-C35167F8B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16796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8DC0A-C29B-4708-B394-595D61AE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55DF9-E0A5-462D-BDC0-04F1FA26D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D4B5E-4D5C-43F1-9A36-234CCC171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8DC7D4-5648-4AAC-AE60-8E6106358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8B82E9-A8D4-49BD-9981-341F3809A5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595A8D-244B-445A-9F69-7F426C9AC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DAE750-8AF7-4B92-898B-5009728A1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7ACBC6-5C44-4C2C-AC04-4F59259D6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655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D6861-BA7A-4D82-ABB7-B4281E76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FD4285-17D6-4FC7-AB4B-E6A113F00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1732AD-5E3D-440F-A414-809E11C9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6838A-4AE2-4246-9117-730DE7981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4991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178305-36C9-4B6F-83D0-D16447675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EE5926-AFDB-4F55-82ED-FD6CED989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D833F-2B75-4807-95F7-C24FEF0B0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0760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E8C1-FBF1-47BC-9FA3-A9BA92EE8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A3906-7A0D-44DB-A166-3B1F45E88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42256-A95C-4FBC-9525-C590F0EE7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68F7D-2A6E-4733-87F8-F3CCF44D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17DC4-598E-4CEC-ACFD-934DE19A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A30E6-33A4-45AE-9732-8C6833C9B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562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84D8D-A703-46E3-A152-129786C39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1510D7-708A-4BF2-9A60-9A5B849D3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914D3-405F-4A93-865C-724B11D92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6DE5B-6553-40F0-A374-D70E6C462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705CA-75CB-4A07-8FCE-9694F926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37CD9-34D6-430C-B8FE-2C891E55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4459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F3507-B117-4728-A7DE-2C866E7C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A40D79-B482-42B7-A5E8-EA3BE6B84B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355A0-6284-4DDF-9C5E-13DDB2671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7D001-64E6-4477-B3A5-D3323313E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248FA-39A1-4E34-BE3C-7381D8C29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237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325F5-5C1D-40CE-8EFD-B591836EA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E8E944-8AB1-4795-9E38-D71B24157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FF7EA-8AA2-4277-8CB5-707BCBA14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3195E-A43E-46F2-817F-9CB2B6C31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C5C15-1792-4595-BE0D-5A2BD9BE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6531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26F24-73CE-4D79-B751-F07BE22E0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46049-F337-488F-8C8B-9D0EA0FFE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F2AAE-EBB0-4F8A-A227-8479935C4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C0D49-249F-4908-A903-6916705AAA67}" type="datetimeFigureOut">
              <a:rPr lang="sl-SI" smtClean="0"/>
              <a:t>2. 10. 2026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E18C6-489B-4D09-8E66-889612651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98B23-B9B4-4AA1-9E23-F9955904FA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85C05-5D9F-4E22-A64D-98F71FB26EC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2484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05C6EC-596A-4C44-BD3B-05CB763013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UCSC Front End board T dependence</a:t>
            </a:r>
            <a:endParaRPr lang="sl-SI" sz="44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EE79B0B-56CF-44A1-B4B6-51119F0913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Urban </a:t>
            </a:r>
            <a:r>
              <a:rPr lang="en-US" dirty="0" err="1"/>
              <a:t>Mernik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6899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325F399-AF9F-4DB7-BAB6-875C9184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25A8F5A-DBBE-4CEB-9DB1-EEF6A2477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063" y="5317074"/>
            <a:ext cx="10705929" cy="132556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Urban performed a study of T dependence of UCSC board gain (-30 °C, +20 °C)</a:t>
            </a:r>
          </a:p>
          <a:p>
            <a:r>
              <a:rPr lang="en-US" sz="2000" dirty="0"/>
              <a:t>Analog pulse from pulse generator into CAL_IN input (0.3 pF)</a:t>
            </a:r>
          </a:p>
          <a:p>
            <a:pPr lvl="1"/>
            <a:r>
              <a:rPr lang="en-US" sz="1600" dirty="0"/>
              <a:t>10000 waveforms (separate) per setting</a:t>
            </a:r>
          </a:p>
          <a:p>
            <a:r>
              <a:rPr lang="en-US" sz="2000" dirty="0"/>
              <a:t>Board with a bonded sample (</a:t>
            </a:r>
            <a:r>
              <a:rPr lang="en-US" sz="2000" dirty="0" err="1"/>
              <a:t>Cdet</a:t>
            </a:r>
            <a:r>
              <a:rPr lang="en-US" sz="2000" dirty="0"/>
              <a:t> = 5 pF)</a:t>
            </a:r>
            <a:endParaRPr lang="sl-SI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01A944-467C-4388-9987-2079B4475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21" y="215362"/>
            <a:ext cx="9805539" cy="461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5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4F3397-0E52-4D7A-B56C-7C3ADFA8A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52" y="269354"/>
            <a:ext cx="9682526" cy="45562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02529D-D320-4F4F-82BE-107DBF81C1F8}"/>
              </a:ext>
            </a:extLst>
          </p:cNvPr>
          <p:cNvSpPr txBox="1"/>
          <p:nvPr/>
        </p:nvSpPr>
        <p:spPr>
          <a:xfrm>
            <a:off x="240453" y="4915746"/>
            <a:ext cx="4256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Pulse integral [0, 5 ns]</a:t>
            </a:r>
          </a:p>
          <a:p>
            <a:r>
              <a:rPr lang="en-US" dirty="0"/>
              <a:t>3.2 % difference between -30 °C and +20 °C</a:t>
            </a:r>
            <a:endParaRPr lang="sl-SI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D0BA2D-7748-49D4-95BB-1A8400394BA3}"/>
              </a:ext>
            </a:extLst>
          </p:cNvPr>
          <p:cNvSpPr txBox="1"/>
          <p:nvPr/>
        </p:nvSpPr>
        <p:spPr>
          <a:xfrm>
            <a:off x="4092786" y="5787813"/>
            <a:ext cx="4198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Noise integral [11, 16 ns]</a:t>
            </a:r>
          </a:p>
          <a:p>
            <a:r>
              <a:rPr lang="en-US" dirty="0"/>
              <a:t>10 % difference between -30 °C and +20 °C</a:t>
            </a:r>
            <a:endParaRPr lang="sl-S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4F0AB-2C61-472E-A5C5-D0E1FBBAC99B}"/>
              </a:ext>
            </a:extLst>
          </p:cNvPr>
          <p:cNvSpPr txBox="1"/>
          <p:nvPr/>
        </p:nvSpPr>
        <p:spPr>
          <a:xfrm>
            <a:off x="7695127" y="4908859"/>
            <a:ext cx="4256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Pulse height</a:t>
            </a:r>
          </a:p>
          <a:p>
            <a:r>
              <a:rPr lang="en-US" dirty="0"/>
              <a:t>8.6 % difference between -30 °C and +20 °C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64004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118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UCSC Front End board T dependence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UCSC Front End board T dependence</dc:title>
  <dc:creator>Bojan</dc:creator>
  <cp:lastModifiedBy>Bojan</cp:lastModifiedBy>
  <cp:revision>3</cp:revision>
  <dcterms:created xsi:type="dcterms:W3CDTF">2026-10-02T06:19:30Z</dcterms:created>
  <dcterms:modified xsi:type="dcterms:W3CDTF">2026-10-02T06:37:33Z</dcterms:modified>
</cp:coreProperties>
</file>