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2" r:id="rId5"/>
    <p:sldId id="261" r:id="rId6"/>
    <p:sldId id="260" r:id="rId7"/>
    <p:sldId id="265" r:id="rId8"/>
    <p:sldId id="263" r:id="rId9"/>
    <p:sldId id="264" r:id="rId10"/>
  </p:sldIdLst>
  <p:sldSz cx="12192000" cy="6858000"/>
  <p:notesSz cx="6858000" cy="9144000"/>
  <p:defaultTextStyle>
    <a:defPPr>
      <a:defRPr lang="en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JDA%20ANNEALING%20STUDY\AJDA%20ANNEALING%20STUD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Vgl (no annealing)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Vgl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(Mastersheet!$C$56,Mastersheet!$C$49,Mastersheet!$C$42,Mastersheet!$C$35)</c:f>
              <c:numCache>
                <c:formatCode>0.00E+00</c:formatCode>
                <c:ptCount val="4"/>
                <c:pt idx="0">
                  <c:v>400000000000000</c:v>
                </c:pt>
                <c:pt idx="1">
                  <c:v>800000000000000</c:v>
                </c:pt>
                <c:pt idx="2">
                  <c:v>1500000000000000</c:v>
                </c:pt>
                <c:pt idx="3">
                  <c:v>2500000000000000</c:v>
                </c:pt>
              </c:numCache>
            </c:numRef>
          </c:xVal>
          <c:yVal>
            <c:numLit>
              <c:formatCode>General</c:formatCode>
              <c:ptCount val="4"/>
              <c:pt idx="0">
                <c:v>24.1</c:v>
              </c:pt>
              <c:pt idx="1">
                <c:v>23.6</c:v>
              </c:pt>
              <c:pt idx="2">
                <c:v>23</c:v>
              </c:pt>
              <c:pt idx="3">
                <c:v>21.6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0-1AFE-478E-82F8-A84F3D62982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1799610095"/>
        <c:axId val="1799588047"/>
      </c:scatterChart>
      <c:valAx>
        <c:axId val="179961009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Fluence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9588047"/>
        <c:crosses val="autoZero"/>
        <c:crossBetween val="midCat"/>
      </c:valAx>
      <c:valAx>
        <c:axId val="17995880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Vgl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961009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EC278-F539-E392-5F00-F22D85E84F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D5A249-2B2E-9A0B-915D-E2E0A0645E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A14D4-8CA6-9EC4-7B7A-984C46400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6E1E-E165-498D-AD14-403C630D7FB9}" type="datetimeFigureOut">
              <a:rPr lang="en-SI" smtClean="0"/>
              <a:t>16/10/2026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DB896-CC10-6870-9C86-0A17AB5CC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1E68D-4449-B995-C50B-94C0FEF67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3189-F916-4748-9487-81483FCFE97F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22819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6A463-3886-44EF-86CE-B8E06BB79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D26FB-42EC-EBD1-3C0D-F93C40A3AA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6A13A-8A7F-054A-127A-31929E067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6E1E-E165-498D-AD14-403C630D7FB9}" type="datetimeFigureOut">
              <a:rPr lang="en-SI" smtClean="0"/>
              <a:t>16/10/2026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6933B-E8B2-D521-9D15-2AED5238C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50F7CD-DE8F-771E-012A-479F2CCEF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3189-F916-4748-9487-81483FCFE97F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932830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9BFA1-068C-91BF-B962-EE72811E6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E9127C-650D-53DA-9D71-6A9AAB560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AC151-D2D0-7420-FD17-44B9B5311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6E1E-E165-498D-AD14-403C630D7FB9}" type="datetimeFigureOut">
              <a:rPr lang="en-SI" smtClean="0"/>
              <a:t>16/10/2026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540CA-866E-DDB8-6D32-0D6293C2E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25E155-29E9-1D58-D9B1-5B7D4054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3189-F916-4748-9487-81483FCFE97F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558317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1EE64-768D-97D1-ACCA-F828ED92E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5FCD6-4D2E-619B-A6E7-8ED301227E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7B4825-6754-7864-8546-A47A36CABF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76797E-C46E-85E6-8616-318BEF1F0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6E1E-E165-498D-AD14-403C630D7FB9}" type="datetimeFigureOut">
              <a:rPr lang="en-SI" smtClean="0"/>
              <a:t>16/10/2026</a:t>
            </a:fld>
            <a:endParaRPr lang="en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79937F-620C-4B1F-D554-F1A7D994B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94145D-7E64-A0CB-53DB-8FDD8FD6C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3189-F916-4748-9487-81483FCFE97F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570165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A0980-B9EF-2B3B-DAD1-180B2C6D2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BA0FE-DD3B-2E1A-DD66-CF27445507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870DF0-2CE6-0D4C-76D2-14C8337C27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EF55FD-6424-A7E5-F6C4-7858E8E949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72C039-87DB-E83C-BEC8-B55B1DCE82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8BC49D-0441-DD6A-2A51-F9D87AA16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6E1E-E165-498D-AD14-403C630D7FB9}" type="datetimeFigureOut">
              <a:rPr lang="en-SI" smtClean="0"/>
              <a:t>16/10/2026</a:t>
            </a:fld>
            <a:endParaRPr lang="en-S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8D6AB4-14D3-01EA-7322-FFAA8F2B7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A3F4C9-6108-C601-BD8B-BAFF26B44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3189-F916-4748-9487-81483FCFE97F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337448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9040F-CAA8-D44C-4A05-8C32CB2E2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B726D4-086A-AC50-1025-596A84BA7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6E1E-E165-498D-AD14-403C630D7FB9}" type="datetimeFigureOut">
              <a:rPr lang="en-SI" smtClean="0"/>
              <a:t>16/10/2026</a:t>
            </a:fld>
            <a:endParaRPr lang="en-S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B29295-E687-077C-3DCE-2D2496AE2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91F6E5-36A8-B4D6-A6FA-95F27D589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3189-F916-4748-9487-81483FCFE97F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778947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5E69DC-1408-73C1-6A2A-23288B3DC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6E1E-E165-498D-AD14-403C630D7FB9}" type="datetimeFigureOut">
              <a:rPr lang="en-SI" smtClean="0"/>
              <a:t>16/10/2026</a:t>
            </a:fld>
            <a:endParaRPr lang="en-S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11A181-7038-29EB-7D63-2DD35ECF3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7FC749-0720-684A-D167-2CEBA905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3189-F916-4748-9487-81483FCFE97F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530308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594B4-2570-6492-DBA3-F98FC5EB5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B51D-3976-1836-B091-920139F89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297CB-E2A1-857E-C4A6-8DE994ED95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B146B9-F74B-A4CA-B4D5-33E40C172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6E1E-E165-498D-AD14-403C630D7FB9}" type="datetimeFigureOut">
              <a:rPr lang="en-SI" smtClean="0"/>
              <a:t>16/10/2026</a:t>
            </a:fld>
            <a:endParaRPr lang="en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4094BC-AE78-F552-9A14-7E939D269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531C7E-66FB-24EB-8ED1-39DCDB7D2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3189-F916-4748-9487-81483FCFE97F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945089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B10AE-0914-07A4-74A2-EC4290154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19D86-4F89-39D4-4B36-BE7990CF28EB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FE1E65-6442-9A69-5D58-217C0E366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04D288-596E-7A99-89B0-165CD5875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6E1E-E165-498D-AD14-403C630D7FB9}" type="datetimeFigureOut">
              <a:rPr lang="en-SI" smtClean="0"/>
              <a:t>16/10/2026</a:t>
            </a:fld>
            <a:endParaRPr lang="en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907A68-A696-B2FA-91A6-EE6893FC4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31E4C4-A8C2-2A13-68F2-93AD4AD32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3189-F916-4748-9487-81483FCFE97F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985015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A552E-B138-2438-62BE-DE4B36D10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C8E351-56A6-DD96-1360-92AE14018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CFBE5-6833-6FE7-DCF9-D1EA9B77A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6E1E-E165-498D-AD14-403C630D7FB9}" type="datetimeFigureOut">
              <a:rPr lang="en-SI" smtClean="0"/>
              <a:t>16/10/2026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A75A39-422D-6F53-B3D2-0C4A330A5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89BB8-83DA-A0DD-AA54-EDF0E2902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3189-F916-4748-9487-81483FCFE97F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115134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C8E438-4269-89A8-80DB-B882D9B73C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F6BC2B-F117-AA9D-30B3-AFDD381C88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1B2E1-268F-10CF-E1F8-11B9FEB11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6E1E-E165-498D-AD14-403C630D7FB9}" type="datetimeFigureOut">
              <a:rPr lang="en-SI" smtClean="0"/>
              <a:t>16/10/2026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7F7E3-A263-8CD6-48AF-318BB979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27555-3B7F-E6DC-4675-60DB5274A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3189-F916-4748-9487-81483FCFE97F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878732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E6C2F9-01A7-A368-7ED0-7D7F14560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BB8FCB-8966-7F35-E709-6643235275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B0E47-E4A6-C187-663A-24961FA356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116E1E-E165-498D-AD14-403C630D7FB9}" type="datetimeFigureOut">
              <a:rPr lang="en-SI" smtClean="0"/>
              <a:t>16/10/2026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49545-C8A1-68AA-3234-05EC68F7BB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D976A-DB59-0A56-8E71-A9191CEE31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E83189-F916-4748-9487-81483FCFE97F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13669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7EB51-6279-80F0-7E6D-60A65EC22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TPA-TCT</a:t>
            </a:r>
            <a:endParaRPr lang="en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0DB18-4B1F-CED1-8966-9F95E572B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Sample: A21-22-n32</a:t>
            </a:r>
          </a:p>
          <a:p>
            <a:r>
              <a:rPr lang="en-US" dirty="0"/>
              <a:t>Electrode: 1μm</a:t>
            </a:r>
            <a:endParaRPr lang="en-S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B8BF64-AD30-B6A8-3A2C-A1306CF8B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767838" y="2394327"/>
            <a:ext cx="3214044" cy="29693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2BB772E-8A03-DC13-CF42-D17A71D9CC0B}"/>
              </a:ext>
            </a:extLst>
          </p:cNvPr>
          <p:cNvSpPr/>
          <p:nvPr/>
        </p:nvSpPr>
        <p:spPr>
          <a:xfrm>
            <a:off x="7035800" y="4250267"/>
            <a:ext cx="262467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 dirty="0"/>
          </a:p>
        </p:txBody>
      </p:sp>
    </p:spTree>
    <p:extLst>
      <p:ext uri="{BB962C8B-B14F-4D97-AF65-F5344CB8AC3E}">
        <p14:creationId xmlns:p14="http://schemas.microsoft.com/office/powerpoint/2010/main" val="87636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D7386-A6E5-E803-BD28-8E3A61ADC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IV</a:t>
            </a:r>
            <a:endParaRPr lang="en-SI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0EED13-1335-3688-8F84-8E7F3831A8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397" y="1690688"/>
            <a:ext cx="5935133" cy="37694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2E51CA-53C7-B998-5D56-EE3FEC0C2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471" y="1690688"/>
            <a:ext cx="5903563" cy="376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18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AF2BD-E105-B75E-35A2-2E0718EBD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Charge maps</a:t>
            </a:r>
            <a:endParaRPr lang="en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4956A-F86C-B128-8FD9-A0C58AF67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314D15-361E-68FF-5A03-E092F04C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8359" y="1448447"/>
            <a:ext cx="8015281" cy="514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958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666BA-F770-31BB-6B5D-FF3790804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Waveforms</a:t>
            </a:r>
            <a:endParaRPr lang="en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7719B-9D40-C2C4-3CBB-A159ED102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936B4B-6A95-DDD5-8B17-8969FCEEA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67" y="3251732"/>
            <a:ext cx="3929820" cy="29768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46C1C4-11B7-CEF8-1CEA-257115195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6425" y="3197466"/>
            <a:ext cx="4067437" cy="30311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411A5B-9C06-CD98-2ECF-0697BF9FCE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6758" y="3197466"/>
            <a:ext cx="3954375" cy="29794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91A53B-3D4A-8A99-B0CA-92E734C21B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1095" y="125596"/>
            <a:ext cx="3298986" cy="278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258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78DC7-9BCD-5546-39F8-C767FA2F8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Q(V)</a:t>
            </a:r>
            <a:endParaRPr lang="en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95A87-EFFB-C324-D420-9C055363F5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B62AD0-CBCD-CBD8-8396-3ED348AE6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241" y="681037"/>
            <a:ext cx="7140559" cy="53725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843869-0BD1-61D3-BBAA-58E40ED336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16" y="2523953"/>
            <a:ext cx="4261527" cy="359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686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B3FBE-076C-8F4A-FC2E-F981468F8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ToA</a:t>
            </a:r>
            <a:r>
              <a:rPr lang="en-US" dirty="0"/>
              <a:t> maps</a:t>
            </a:r>
            <a:endParaRPr lang="en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AC80C-A1D4-E5EB-218E-39646037C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C1138B-3E7C-BB82-E2BA-B73E3B75B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145" y="1406115"/>
            <a:ext cx="8153709" cy="524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087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4AB4F-640C-127D-72CA-BB11CC90E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ToA</a:t>
            </a:r>
            <a:r>
              <a:rPr lang="en-US" dirty="0"/>
              <a:t> histograms</a:t>
            </a:r>
            <a:endParaRPr lang="en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8F68F5-8795-727F-ED32-C2BF0B6E4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48133D-7BB9-DFC6-7739-89AAF2401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188" y="1513999"/>
            <a:ext cx="7705623" cy="497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768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4DAB4-63E1-4FC9-B9CB-3984DB449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ToA</a:t>
            </a:r>
            <a:r>
              <a:rPr lang="en-US" dirty="0"/>
              <a:t> vs V</a:t>
            </a:r>
            <a:endParaRPr lang="en-SI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FADFCE-D392-D888-69B2-3F3BEBE031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2669" y="1969559"/>
            <a:ext cx="4790591" cy="34677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529539-234A-E7B0-3DF8-803773A4E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169" y="1969559"/>
            <a:ext cx="4796035" cy="346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28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5924F-353C-8F48-B24E-EDE54A879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Annealing study</a:t>
            </a:r>
            <a:endParaRPr lang="en-SI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0000000-0008-0000-0400-000003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240177"/>
              </p:ext>
            </p:extLst>
          </p:nvPr>
        </p:nvGraphicFramePr>
        <p:xfrm>
          <a:off x="491067" y="1825625"/>
          <a:ext cx="6661573" cy="4109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0472A1F-68B1-E4DA-806B-6A4D554E2FC7}"/>
              </a:ext>
            </a:extLst>
          </p:cNvPr>
          <p:cNvSpPr txBox="1">
            <a:spLocks/>
          </p:cNvSpPr>
          <p:nvPr/>
        </p:nvSpPr>
        <p:spPr>
          <a:xfrm>
            <a:off x="7237306" y="2243667"/>
            <a:ext cx="3117427" cy="28834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SI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AF593E-A3C2-4561-D76B-6242F1DF5646}"/>
              </a:ext>
            </a:extLst>
          </p:cNvPr>
          <p:cNvSpPr txBox="1"/>
          <p:nvPr/>
        </p:nvSpPr>
        <p:spPr>
          <a:xfrm>
            <a:off x="7552267" y="2243667"/>
            <a:ext cx="3691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Annealing at 40, 60, 80°C</a:t>
            </a:r>
            <a:endParaRPr lang="en-SI" dirty="0"/>
          </a:p>
        </p:txBody>
      </p:sp>
    </p:spTree>
    <p:extLst>
      <p:ext uri="{BB962C8B-B14F-4D97-AF65-F5344CB8AC3E}">
        <p14:creationId xmlns:p14="http://schemas.microsoft.com/office/powerpoint/2010/main" val="27176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40</Words>
  <Application>Microsoft Office PowerPoint</Application>
  <PresentationFormat>Widescreen</PresentationFormat>
  <Paragraphs>15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TPA-TCT</vt:lpstr>
      <vt:lpstr>IV</vt:lpstr>
      <vt:lpstr>Charge maps</vt:lpstr>
      <vt:lpstr>Waveforms</vt:lpstr>
      <vt:lpstr>Q(V)</vt:lpstr>
      <vt:lpstr>ToA maps</vt:lpstr>
      <vt:lpstr>ToA histograms</vt:lpstr>
      <vt:lpstr>ToA vs V</vt:lpstr>
      <vt:lpstr>Annealing study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Osterman, Ajda</dc:creator>
  <cp:lastModifiedBy>Osterman, Ajda</cp:lastModifiedBy>
  <cp:revision>1</cp:revision>
  <dcterms:created xsi:type="dcterms:W3CDTF">2026-10-16T06:07:07Z</dcterms:created>
  <dcterms:modified xsi:type="dcterms:W3CDTF">2026-10-16T07:02:03Z</dcterms:modified>
</cp:coreProperties>
</file>