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7_0.xml" ContentType="application/vnd.ms-powerpoint.comments+xml"/>
  <Override PartName="/ppt/comments/modernComment_112_F5686F6F.xml" ContentType="application/vnd.ms-powerpoint.comments+xml"/>
  <Override PartName="/ppt/comments/modernComment_111_B0B25CBA.xml" ContentType="application/vnd.ms-powerpoint.comments+xml"/>
  <Override PartName="/ppt/comments/modernComment_10E_3AB3F706.xml" ContentType="application/vnd.ms-powerpoint.comments+xml"/>
  <Override PartName="/ppt/comments/modernComment_10F_DA75BD3A.xml" ContentType="application/vnd.ms-powerpoint.comments+xml"/>
  <Override PartName="/ppt/comments/modernComment_10D_6F415496.xml" ContentType="application/vnd.ms-powerpoint.comments+xml"/>
  <Override PartName="/ppt/comments/modernComment_110_3E6E74AD.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6" r:id="rId2"/>
    <p:sldId id="263" r:id="rId3"/>
    <p:sldId id="274" r:id="rId4"/>
    <p:sldId id="273" r:id="rId5"/>
    <p:sldId id="270" r:id="rId6"/>
    <p:sldId id="271" r:id="rId7"/>
    <p:sldId id="269" r:id="rId8"/>
    <p:sldId id="272" r:id="rId9"/>
    <p:sldId id="267" r:id="rId10"/>
  </p:sldIdLst>
  <p:sldSz cx="12192000" cy="6858000"/>
  <p:notesSz cx="12192000" cy="6858000"/>
  <p:embeddedFontLst>
    <p:embeddedFont>
      <p:font typeface="Roboto" panose="02000000000000000000" pitchFamily="2" charset="0"/>
      <p:regular r:id="rId12"/>
      <p:bold r:id="rId13"/>
      <p:italic r:id="rId14"/>
      <p:boldItalic r:id="rId15"/>
    </p:embeddedFont>
    <p:embeddedFont>
      <p:font typeface="Roboto Condensed" panose="020F0502020204030204" pitchFamily="34" charset="0"/>
      <p:regular r:id="rId16"/>
      <p:bold r:id="rId17"/>
      <p:italic r:id="rId18"/>
      <p:boldItalic r:id="rId19"/>
    </p:embeddedFont>
    <p:embeddedFont>
      <p:font typeface="Space Grotesk" pitchFamily="2" charset="77"/>
      <p:regular r:id="rId20"/>
      <p:bold r:id="rId21"/>
      <p:italic r:id="rId22"/>
      <p:boldItalic r:id="rId23"/>
    </p:embeddedFont>
  </p:embeddedFontLst>
  <p:defaultText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C5A631-D5DA-D278-73F1-910AD256C543}" name="Georgios Iatrou" initials="GI" userId="Georgios Iatrou"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p:cViewPr varScale="1">
        <p:scale>
          <a:sx n="116" d="100"/>
          <a:sy n="116" d="100"/>
        </p:scale>
        <p:origin x="86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comments/modernComment_107_0.xml><?xml version="1.0" encoding="utf-8"?>
<p188:cmLst xmlns:a="http://schemas.openxmlformats.org/drawingml/2006/main" xmlns:r="http://schemas.openxmlformats.org/officeDocument/2006/relationships" xmlns:p188="http://schemas.microsoft.com/office/powerpoint/2018/8/main">
  <p188:cm id="{45F228E7-9AFB-4E56-8911-09A7A3FCB425}" authorId="{9BC5A631-D5DA-D278-73F1-910AD256C543}" created="2026-04-29T11:11:50.864">
    <pc:sldMkLst xmlns:pc="http://schemas.microsoft.com/office/powerpoint/2013/main/command">
      <pc:docMk/>
      <pc:sldMk cId="0" sldId="263"/>
    </pc:sldMkLst>
    <p188:txBody>
      <a:bodyPr/>
      <a:lstStyle/>
      <a:p>
        <a:r>
          <a:rPr lang="el-GR"/>
          <a:t>This is an overview of the assembled accelerator. After all the machining and heat treatment stages.</a:t>
        </a:r>
      </a:p>
    </p188:txBody>
  </p188:cm>
</p188:cmLst>
</file>

<file path=ppt/comments/modernComment_10D_6F415496.xml><?xml version="1.0" encoding="utf-8"?>
<p188:cmLst xmlns:a="http://schemas.openxmlformats.org/drawingml/2006/main" xmlns:r="http://schemas.openxmlformats.org/officeDocument/2006/relationships" xmlns:p188="http://schemas.microsoft.com/office/powerpoint/2018/8/main">
  <p188:cm id="{75DB2E67-6572-4B56-BF85-5C8C3838AE3F}" authorId="{9BC5A631-D5DA-D278-73F1-910AD256C543}" created="2026-04-29T11:18:35.840">
    <pc:sldMkLst xmlns:pc="http://schemas.microsoft.com/office/powerpoint/2013/main/command">
      <pc:docMk/>
      <pc:sldMk cId="1866552470" sldId="269"/>
    </pc:sldMkLst>
    <p188:txBody>
      <a:bodyPr/>
      <a:lstStyle/>
      <a:p>
        <a:r>
          <a:rPr lang="el-GR"/>
          <a:t>The modulation will be machined with the use of a custom made tool in order to achieve the required tolerances. The tool will have the shape of the modulation for extra precision.
The video shows a simulation of the modulation machining.</a:t>
        </a:r>
      </a:p>
    </p188:txBody>
  </p188:cm>
</p188:cmLst>
</file>

<file path=ppt/comments/modernComment_10E_3AB3F706.xml><?xml version="1.0" encoding="utf-8"?>
<p188:cmLst xmlns:a="http://schemas.openxmlformats.org/drawingml/2006/main" xmlns:r="http://schemas.openxmlformats.org/officeDocument/2006/relationships" xmlns:p188="http://schemas.microsoft.com/office/powerpoint/2018/8/main">
  <p188:cm id="{80081EA0-903B-49A4-96D0-B1429006E507}" authorId="{9BC5A631-D5DA-D278-73F1-910AD256C543}" created="2026-04-29T11:17:03.304">
    <pc:sldMkLst xmlns:pc="http://schemas.microsoft.com/office/powerpoint/2013/main/command">
      <pc:docMk/>
      <pc:sldMk cId="984872710" sldId="270"/>
    </pc:sldMkLst>
    <p188:txBody>
      <a:bodyPr/>
      <a:lstStyle/>
      <a:p>
        <a:r>
          <a:rPr lang="el-GR"/>
          <a:t>The machining process will follow the steps as described by CERN, as will the intermediate heat treatment stages.
Briefly, the stages consist of a pre-rough machining with 3mm offset from the required geometry, a rough machining of 1mm offset, a pre-finishing of the modulation surface with 0.15mm offset and the finishing stage before the brazing.</a:t>
        </a:r>
      </a:p>
    </p188:txBody>
  </p188:cm>
</p188:cmLst>
</file>

<file path=ppt/comments/modernComment_10F_DA75BD3A.xml><?xml version="1.0" encoding="utf-8"?>
<p188:cmLst xmlns:a="http://schemas.openxmlformats.org/drawingml/2006/main" xmlns:r="http://schemas.openxmlformats.org/officeDocument/2006/relationships" xmlns:p188="http://schemas.microsoft.com/office/powerpoint/2018/8/main">
  <p188:cm id="{6CF2AC2E-A268-4F05-AAE2-77F40D51DE1E}" authorId="{9BC5A631-D5DA-D278-73F1-910AD256C543}" created="2026-04-29T11:17:15.438">
    <pc:sldMkLst xmlns:pc="http://schemas.microsoft.com/office/powerpoint/2013/main/command">
      <pc:docMk/>
      <pc:sldMk cId="3665149242" sldId="271"/>
    </pc:sldMkLst>
    <p188:txBody>
      <a:bodyPr/>
      <a:lstStyle/>
      <a:p>
        <a:r>
          <a:rPr lang="el-GR"/>
          <a:t>The same applies for the major vane.</a:t>
        </a:r>
      </a:p>
    </p188:txBody>
  </p188:cm>
</p188:cmLst>
</file>

<file path=ppt/comments/modernComment_110_3E6E74AD.xml><?xml version="1.0" encoding="utf-8"?>
<p188:cmLst xmlns:a="http://schemas.openxmlformats.org/drawingml/2006/main" xmlns:r="http://schemas.openxmlformats.org/officeDocument/2006/relationships" xmlns:p188="http://schemas.microsoft.com/office/powerpoint/2018/8/main">
  <p188:cm id="{C1EFD119-53D0-461E-8494-9678B3B7F613}" authorId="{9BC5A631-D5DA-D278-73F1-910AD256C543}" created="2026-04-29T11:19:31.646">
    <pc:sldMkLst xmlns:pc="http://schemas.microsoft.com/office/powerpoint/2013/main/command">
      <pc:docMk/>
      <pc:sldMk cId="1047426221" sldId="272"/>
    </pc:sldMkLst>
    <p188:txBody>
      <a:bodyPr/>
      <a:lstStyle/>
      <a:p>
        <a:r>
          <a:rPr lang="el-GR"/>
          <a:t>The heat treatment processes will take place in a vacuum oven with a design point of -0.95 bar pressure provided by our external partner MATREX</a:t>
        </a:r>
      </a:p>
    </p188:txBody>
  </p188:cm>
</p188:cmLst>
</file>

<file path=ppt/comments/modernComment_111_B0B25CBA.xml><?xml version="1.0" encoding="utf-8"?>
<p188:cmLst xmlns:a="http://schemas.openxmlformats.org/drawingml/2006/main" xmlns:r="http://schemas.openxmlformats.org/officeDocument/2006/relationships" xmlns:p188="http://schemas.microsoft.com/office/powerpoint/2018/8/main">
  <p188:cm id="{5C229327-0F52-47C9-BB7B-1A4446D36785}" authorId="{9BC5A631-D5DA-D278-73F1-910AD256C543}" created="2026-04-29T11:13:46.392">
    <pc:sldMkLst xmlns:pc="http://schemas.microsoft.com/office/powerpoint/2013/main/command">
      <pc:docMk/>
      <pc:sldMk cId="2964479162" sldId="273"/>
    </pc:sldMkLst>
    <p188:txBody>
      <a:bodyPr/>
      <a:lstStyle/>
      <a:p>
        <a:r>
          <a:rPr lang="el-GR"/>
          <a:t>Ideally the stock will be a rod of 150mm in diameter and 600mm in length. More specifically, the material should be multi-way forged and hammer hardened.
For demonstration purposes, the stocks will be in an orthogonal shape. i.e. for the minor vane the stock will be 600 millimeters in length, 75 millimeters in height and 35 millimeters in width</a:t>
        </a:r>
      </a:p>
    </p188:txBody>
  </p188:cm>
</p188:cmLst>
</file>

<file path=ppt/comments/modernComment_112_F5686F6F.xml><?xml version="1.0" encoding="utf-8"?>
<p188:cmLst xmlns:a="http://schemas.openxmlformats.org/drawingml/2006/main" xmlns:r="http://schemas.openxmlformats.org/officeDocument/2006/relationships" xmlns:p188="http://schemas.microsoft.com/office/powerpoint/2018/8/main">
  <p188:cm id="{6A914751-AB16-492F-BC2B-915D361197A9}" authorId="{9BC5A631-D5DA-D278-73F1-910AD256C543}" created="2026-04-29T11:11:50.864">
    <pc:sldMkLst xmlns:pc="http://schemas.microsoft.com/office/powerpoint/2013/main/command">
      <pc:docMk/>
      <pc:sldMk cId="0" sldId="263"/>
    </pc:sldMkLst>
    <p188:txBody>
      <a:bodyPr/>
      <a:lstStyle/>
      <a:p>
        <a:r>
          <a:rPr lang="el-GR"/>
          <a:t>This is an overview of the assembled accelerator. After all the machining and heat treatment stages.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dirty="0"/>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369807BA-7E80-4183-B320-1A6A0E97393F}" type="datetimeFigureOut">
              <a:rPr lang="en-GR"/>
              <a:t>4/5/26</a:t>
            </a:fld>
            <a:endParaRPr dirty="0"/>
          </a:p>
        </p:txBody>
      </p:sp>
      <p:sp>
        <p:nvSpPr>
          <p:cNvPr id="4" name="Slide Image Placehold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dirty="0"/>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dirty="0"/>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A10BB75A-32AD-448D-A280-30F5BA18B7D7}" type="slidenum">
              <a:rPr/>
              <a:t>‹#›</a:t>
            </a:fld>
            <a:endParaRPr dirty="0"/>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en-GB"/>
              <a:t>Fonts: </a:t>
            </a:r>
            <a:endParaRPr/>
          </a:p>
          <a:p>
            <a:pPr>
              <a:defRPr/>
            </a:pPr>
            <a:r>
              <a:rPr lang="en-GB"/>
              <a:t>Headings: Dubai bold, available at: https://font.download/font/dubai</a:t>
            </a:r>
            <a:br>
              <a:rPr lang="en-GB"/>
            </a:br>
            <a:r>
              <a:rPr lang="en-GB"/>
              <a:t>Body: Roboto, available at: https://fonts.google.com/specimen/Roboto</a:t>
            </a:r>
            <a:endParaRPr/>
          </a:p>
        </p:txBody>
      </p:sp>
      <p:sp>
        <p:nvSpPr>
          <p:cNvPr id="4" name="Slide Number Placeholder 3"/>
          <p:cNvSpPr>
            <a:spLocks noGrp="1"/>
          </p:cNvSpPr>
          <p:nvPr>
            <p:ph type="sldNum" sz="quarter" idx="5"/>
          </p:nvPr>
        </p:nvSpPr>
        <p:spPr bwMode="auto"/>
        <p:txBody>
          <a:bodyPr/>
          <a:lstStyle/>
          <a:p>
            <a:pPr>
              <a:defRPr/>
            </a:pPr>
            <a:fld id="{A10BB75A-32AD-448D-A280-30F5BA18B7D7}" type="slidenum">
              <a:rPr/>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pic>
        <p:nvPicPr>
          <p:cNvPr id="9" name="Picture 8"/>
          <p:cNvPicPr>
            <a:picLocks noChangeAspect="1"/>
          </p:cNvPicPr>
          <p:nvPr userDrawn="1"/>
        </p:nvPicPr>
        <p:blipFill>
          <a:blip r:embed="rId2"/>
          <a:stretch/>
        </p:blipFill>
        <p:spPr bwMode="auto">
          <a:xfrm>
            <a:off x="0" y="0"/>
            <a:ext cx="12192000" cy="6858000"/>
          </a:xfrm>
          <a:prstGeom prst="rect">
            <a:avLst/>
          </a:prstGeom>
        </p:spPr>
      </p:pic>
      <p:sp>
        <p:nvSpPr>
          <p:cNvPr id="2" name="Title 1"/>
          <p:cNvSpPr>
            <a:spLocks noGrp="1"/>
          </p:cNvSpPr>
          <p:nvPr>
            <p:ph type="title"/>
          </p:nvPr>
        </p:nvSpPr>
        <p:spPr bwMode="auto">
          <a:xfrm>
            <a:off x="3463193" y="2280596"/>
            <a:ext cx="8055102" cy="2389831"/>
          </a:xfrm>
        </p:spPr>
        <p:txBody>
          <a:bodyPr lIns="0" tIns="0" rIns="0" bIns="0" anchor="b">
            <a:normAutofit/>
          </a:bodyPr>
          <a:lstStyle>
            <a:lvl1pPr>
              <a:defRPr sz="3800" b="1"/>
            </a:lvl1pPr>
          </a:lstStyle>
          <a:p>
            <a:pPr>
              <a:defRPr/>
            </a:pPr>
            <a:r>
              <a:rPr lang="en-US"/>
              <a:t>Click to edit Master title style</a:t>
            </a:r>
            <a:endParaRPr/>
          </a:p>
        </p:txBody>
      </p:sp>
      <p:sp>
        <p:nvSpPr>
          <p:cNvPr id="3" name="Text Placeholder 2"/>
          <p:cNvSpPr>
            <a:spLocks noGrp="1"/>
          </p:cNvSpPr>
          <p:nvPr>
            <p:ph type="body" idx="1"/>
          </p:nvPr>
        </p:nvSpPr>
        <p:spPr bwMode="auto">
          <a:xfrm>
            <a:off x="3463193" y="4763295"/>
            <a:ext cx="8055102" cy="1500187"/>
          </a:xfrm>
        </p:spPr>
        <p:txBody>
          <a:bodyPr lIns="0" tIns="0" rIns="0" bIns="0">
            <a:normAutofit/>
          </a:bodyPr>
          <a:lstStyle>
            <a:lvl1pPr marL="0" indent="0">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
        <p:nvSpPr>
          <p:cNvPr id="4" name="Date Placeholder 3"/>
          <p:cNvSpPr>
            <a:spLocks noGrp="1"/>
          </p:cNvSpPr>
          <p:nvPr>
            <p:ph type="dt" sz="half" idx="10"/>
          </p:nvPr>
        </p:nvSpPr>
        <p:spPr bwMode="auto">
          <a:xfrm>
            <a:off x="3463193" y="6356350"/>
            <a:ext cx="2743200" cy="365125"/>
          </a:xfrm>
        </p:spPr>
        <p:txBody>
          <a:bodyPr/>
          <a:lstStyle/>
          <a:p>
            <a:pPr>
              <a:defRPr/>
            </a:pPr>
            <a:fld id="{74B51BAD-DDDB-1C4F-B73C-D000DEA7EE9D}" type="datetime1">
              <a:rPr lang="en-US" smtClean="0"/>
              <a:t>5/4/26</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4_Section Header">
    <p:spTree>
      <p:nvGrpSpPr>
        <p:cNvPr id="1" name=""/>
        <p:cNvGrpSpPr/>
        <p:nvPr/>
      </p:nvGrpSpPr>
      <p:grpSpPr bwMode="auto">
        <a:xfrm>
          <a:off x="0" y="0"/>
          <a:ext cx="0" cy="0"/>
          <a:chOff x="0" y="0"/>
          <a:chExt cx="0" cy="0"/>
        </a:xfrm>
      </p:grpSpPr>
      <p:pic>
        <p:nvPicPr>
          <p:cNvPr id="3" name="Picture 2"/>
          <p:cNvPicPr>
            <a:picLocks noChangeAspect="1"/>
          </p:cNvPicPr>
          <p:nvPr userDrawn="1"/>
        </p:nvPicPr>
        <p:blipFill>
          <a:blip r:embed="rId2"/>
          <a:stretch/>
        </p:blipFill>
        <p:spPr bwMode="auto">
          <a:xfrm>
            <a:off x="0" y="0"/>
            <a:ext cx="12192000" cy="6858000"/>
          </a:xfrm>
          <a:prstGeom prst="rect">
            <a:avLst/>
          </a:prstGeom>
        </p:spPr>
      </p:pic>
      <p:sp>
        <p:nvSpPr>
          <p:cNvPr id="4" name="Date Placeholder 3"/>
          <p:cNvSpPr>
            <a:spLocks noGrp="1"/>
          </p:cNvSpPr>
          <p:nvPr>
            <p:ph type="dt" sz="half" idx="10"/>
          </p:nvPr>
        </p:nvSpPr>
        <p:spPr bwMode="auto"/>
        <p:txBody>
          <a:bodyPr/>
          <a:lstStyle>
            <a:lvl1pPr>
              <a:defRPr>
                <a:solidFill>
                  <a:schemeClr val="bg1"/>
                </a:solidFill>
              </a:defRPr>
            </a:lvl1pPr>
          </a:lstStyle>
          <a:p>
            <a:pPr>
              <a:defRPr/>
            </a:pPr>
            <a:fld id="{90098AB5-FA40-2149-8382-B999C36DE8C2}" type="datetime1">
              <a:rPr lang="en-US" smtClean="0"/>
              <a:t>5/4/26</a:t>
            </a:fld>
            <a:endParaRPr dirty="0"/>
          </a:p>
        </p:txBody>
      </p:sp>
      <p:sp>
        <p:nvSpPr>
          <p:cNvPr id="5" name="Footer Placeholder 4"/>
          <p:cNvSpPr>
            <a:spLocks noGrp="1"/>
          </p:cNvSpPr>
          <p:nvPr>
            <p:ph type="ftr" sz="quarter" idx="11"/>
          </p:nvPr>
        </p:nvSpPr>
        <p:spPr bwMode="auto">
          <a:xfrm>
            <a:off x="3268884" y="6356350"/>
            <a:ext cx="4114800" cy="365125"/>
          </a:xfrm>
        </p:spPr>
        <p:txBody>
          <a:bodyPr/>
          <a:lstStyle>
            <a:lvl1pPr algn="l">
              <a:defRPr>
                <a:solidFill>
                  <a:schemeClr val="bg1"/>
                </a:solidFill>
              </a:defRPr>
            </a:lvl1pPr>
          </a:lstStyle>
          <a:p>
            <a:pPr>
              <a:defRPr/>
            </a:pPr>
            <a:endParaRPr dirty="0"/>
          </a:p>
        </p:txBody>
      </p:sp>
      <p:sp>
        <p:nvSpPr>
          <p:cNvPr id="6" name="Slide Number Placeholder 5"/>
          <p:cNvSpPr>
            <a:spLocks noGrp="1"/>
          </p:cNvSpPr>
          <p:nvPr>
            <p:ph type="sldNum" sz="quarter" idx="12"/>
          </p:nvPr>
        </p:nvSpPr>
        <p:spPr bwMode="auto"/>
        <p:txBody>
          <a:bodyPr/>
          <a:lstStyle>
            <a:lvl1pPr>
              <a:defRPr>
                <a:solidFill>
                  <a:schemeClr val="tx1"/>
                </a:solidFill>
              </a:defRPr>
            </a:lvl1pPr>
          </a:lstStyle>
          <a:p>
            <a:pPr>
              <a:defRPr/>
            </a:pPr>
            <a:fld id="{E62AB20F-D7ED-4DAD-83AF-0FCB71CD2C50}" type="slidenum">
              <a:rPr/>
              <a:t>‹#›</a:t>
            </a:fld>
            <a:endParaRPr dirty="0"/>
          </a:p>
        </p:txBody>
      </p:sp>
      <p:sp>
        <p:nvSpPr>
          <p:cNvPr id="8" name="Title 1"/>
          <p:cNvSpPr>
            <a:spLocks noGrp="1"/>
          </p:cNvSpPr>
          <p:nvPr>
            <p:ph type="title"/>
          </p:nvPr>
        </p:nvSpPr>
        <p:spPr bwMode="auto">
          <a:xfrm>
            <a:off x="838200" y="365125"/>
            <a:ext cx="9423400" cy="1325563"/>
          </a:xfrm>
        </p:spPr>
        <p:txBody>
          <a:bodyPr>
            <a:normAutofit/>
          </a:bodyPr>
          <a:lstStyle>
            <a:lvl1pPr>
              <a:defRPr sz="3600">
                <a:solidFill>
                  <a:schemeClr val="tx1"/>
                </a:solidFill>
              </a:defRPr>
            </a:lvl1pPr>
          </a:lstStyle>
          <a:p>
            <a:pPr>
              <a:defRPr/>
            </a:pPr>
            <a:r>
              <a:rPr lang="en-US"/>
              <a:t>Click to edit Master title style</a:t>
            </a:r>
            <a:endParaRPr/>
          </a:p>
        </p:txBody>
      </p:sp>
      <p:sp>
        <p:nvSpPr>
          <p:cNvPr id="9" name="Content Placeholder 2"/>
          <p:cNvSpPr>
            <a:spLocks noGrp="1"/>
          </p:cNvSpPr>
          <p:nvPr>
            <p:ph sz="half" idx="1"/>
          </p:nvPr>
        </p:nvSpPr>
        <p:spPr bwMode="auto">
          <a:xfrm>
            <a:off x="838200" y="1825625"/>
            <a:ext cx="5181600" cy="4351338"/>
          </a:xfrm>
        </p:spPr>
        <p:txBody>
          <a:bodyPr/>
          <a:lstStyle>
            <a:lvl1pPr marL="228600" indent="-228600">
              <a:buClr>
                <a:schemeClr val="tx2"/>
              </a:buClr>
              <a:buFont typeface="Space Grotesk"/>
              <a:buChar char="⟩"/>
              <a:defRPr>
                <a:solidFill>
                  <a:schemeClr val="bg1"/>
                </a:solidFill>
              </a:defRPr>
            </a:lvl1pPr>
            <a:lvl2pPr marL="685800" indent="-228600">
              <a:buClr>
                <a:schemeClr val="tx2"/>
              </a:buClr>
              <a:buFont typeface="Space Grotesk"/>
              <a:buChar char="⟩"/>
              <a:defRPr>
                <a:solidFill>
                  <a:schemeClr val="bg1"/>
                </a:solidFill>
              </a:defRPr>
            </a:lvl2pPr>
          </a:lstStyle>
          <a:p>
            <a:pPr lvl="0">
              <a:defRPr/>
            </a:pPr>
            <a:r>
              <a:rPr lang="en-US"/>
              <a:t>Click to edit Master text styles</a:t>
            </a:r>
            <a:endParaRPr/>
          </a:p>
          <a:p>
            <a:pPr lvl="1">
              <a:defRPr/>
            </a:pPr>
            <a:r>
              <a:rPr lang="en-US"/>
              <a:t>Second level</a:t>
            </a:r>
            <a:endParaRPr/>
          </a:p>
        </p:txBody>
      </p:sp>
      <p:sp>
        <p:nvSpPr>
          <p:cNvPr id="10" name="Content Placeholder 3"/>
          <p:cNvSpPr>
            <a:spLocks noGrp="1"/>
          </p:cNvSpPr>
          <p:nvPr>
            <p:ph sz="half" idx="2"/>
          </p:nvPr>
        </p:nvSpPr>
        <p:spPr bwMode="auto">
          <a:xfrm>
            <a:off x="6172200" y="1825625"/>
            <a:ext cx="5181600" cy="4351338"/>
          </a:xfrm>
        </p:spPr>
        <p:txBody>
          <a:bodyPr/>
          <a:lstStyle>
            <a:lvl1pPr>
              <a:defRPr>
                <a:solidFill>
                  <a:schemeClr val="tx1"/>
                </a:solidFill>
              </a:defRPr>
            </a:lvl1pPr>
            <a:lvl2pPr>
              <a:defRPr>
                <a:solidFill>
                  <a:schemeClr val="tx1"/>
                </a:solidFill>
              </a:defRPr>
            </a:lvl2pPr>
          </a:lstStyle>
          <a:p>
            <a:pPr lvl="0">
              <a:defRPr/>
            </a:pPr>
            <a:r>
              <a:rPr lang="en-US"/>
              <a:t>Click to edit Master text styles</a:t>
            </a:r>
            <a:endParaRPr/>
          </a:p>
          <a:p>
            <a:pPr lvl="1">
              <a:defRPr/>
            </a:pPr>
            <a:r>
              <a:rPr lang="en-US"/>
              <a:t>Second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normAutofit/>
          </a:bodyPr>
          <a:lstStyle>
            <a:lvl1pPr>
              <a:defRPr sz="3600"/>
            </a:lvl1pPr>
          </a:lstStyle>
          <a:p>
            <a:pPr>
              <a:defRPr/>
            </a:pPr>
            <a:r>
              <a:rPr lang="en-US"/>
              <a:t>Click to edit Master title style</a:t>
            </a:r>
            <a:endParaRPr/>
          </a:p>
        </p:txBody>
      </p:sp>
      <p:sp>
        <p:nvSpPr>
          <p:cNvPr id="3" name="Content Placeholder 2"/>
          <p:cNvSpPr>
            <a:spLocks noGrp="1"/>
          </p:cNvSpPr>
          <p:nvPr>
            <p:ph idx="1"/>
          </p:nvPr>
        </p:nvSpPr>
        <p:spPr bwMode="auto">
          <a:xfrm>
            <a:off x="5183188" y="987425"/>
            <a:ext cx="6172200" cy="4873625"/>
          </a:xfrm>
        </p:spPr>
        <p:txBody>
          <a:bodyPr/>
          <a:lstStyle>
            <a:lvl1pPr>
              <a:defRPr sz="2400"/>
            </a:lvl1pPr>
            <a:lvl2pPr>
              <a:defRPr sz="1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2403F3F7-23FE-5347-812B-36E870DACEDA}" type="datetime1">
              <a:rPr lang="en-US" smtClean="0"/>
              <a:t>5/4/26</a:t>
            </a:fld>
            <a:endParaRPr dirty="0"/>
          </a:p>
        </p:txBody>
      </p:sp>
      <p:sp>
        <p:nvSpPr>
          <p:cNvPr id="6" name="Footer Placeholder 5"/>
          <p:cNvSpPr>
            <a:spLocks noGrp="1"/>
          </p:cNvSpPr>
          <p:nvPr>
            <p:ph type="ftr" sz="quarter" idx="11"/>
          </p:nvPr>
        </p:nvSpPr>
        <p:spPr bwMode="auto"/>
        <p:txBody>
          <a:bodyPr/>
          <a:lstStyle/>
          <a:p>
            <a:pPr>
              <a:defRPr/>
            </a:pPr>
            <a:endParaRPr dirty="0"/>
          </a:p>
        </p:txBody>
      </p:sp>
      <p:sp>
        <p:nvSpPr>
          <p:cNvPr id="7" name="Slide Number Placeholder 6"/>
          <p:cNvSpPr>
            <a:spLocks noGrp="1"/>
          </p:cNvSpPr>
          <p:nvPr>
            <p:ph type="sldNum" sz="quarter" idx="12"/>
          </p:nvPr>
        </p:nvSpPr>
        <p:spPr bwMode="auto"/>
        <p:txBody>
          <a:bodyPr/>
          <a:lstStyle/>
          <a:p>
            <a:pPr>
              <a:defRPr/>
            </a:pPr>
            <a:fld id="{E62AB20F-D7ED-4DAD-83AF-0FCB71CD2C50}" type="slidenum">
              <a:rPr/>
              <a:t>‹#›</a:t>
            </a:fld>
            <a:endParaRPr dirty="0"/>
          </a:p>
        </p:txBody>
      </p:sp>
      <p:pic>
        <p:nvPicPr>
          <p:cNvPr id="9" name="Picture 8"/>
          <p:cNvPicPr>
            <a:picLocks noChangeAspect="1"/>
          </p:cNvPicPr>
          <p:nvPr userDrawn="1"/>
        </p:nvPicPr>
        <p:blipFill>
          <a:blip r:embed="rId2"/>
          <a:stretch/>
        </p:blipFill>
        <p:spPr bwMode="auto">
          <a:xfrm>
            <a:off x="0" y="0"/>
            <a:ext cx="12192000" cy="6858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5_Section Header">
    <p:spTree>
      <p:nvGrpSpPr>
        <p:cNvPr id="1" name=""/>
        <p:cNvGrpSpPr/>
        <p:nvPr/>
      </p:nvGrpSpPr>
      <p:grpSpPr bwMode="auto">
        <a:xfrm>
          <a:off x="0" y="0"/>
          <a:ext cx="0" cy="0"/>
          <a:chOff x="0" y="0"/>
          <a:chExt cx="0" cy="0"/>
        </a:xfrm>
      </p:grpSpPr>
      <p:pic>
        <p:nvPicPr>
          <p:cNvPr id="11" name="Picture 10"/>
          <p:cNvPicPr>
            <a:picLocks noChangeAspect="1"/>
          </p:cNvPicPr>
          <p:nvPr userDrawn="1"/>
        </p:nvPicPr>
        <p:blipFill>
          <a:blip r:embed="rId2"/>
          <a:stretch/>
        </p:blipFill>
        <p:spPr bwMode="auto">
          <a:xfrm>
            <a:off x="0" y="0"/>
            <a:ext cx="12192000" cy="6858000"/>
          </a:xfrm>
          <a:prstGeom prst="rect">
            <a:avLst/>
          </a:prstGeom>
        </p:spPr>
      </p:pic>
      <p:sp>
        <p:nvSpPr>
          <p:cNvPr id="4" name="Date Placeholder 3"/>
          <p:cNvSpPr>
            <a:spLocks noGrp="1"/>
          </p:cNvSpPr>
          <p:nvPr>
            <p:ph type="dt" sz="half" idx="10"/>
          </p:nvPr>
        </p:nvSpPr>
        <p:spPr bwMode="auto"/>
        <p:txBody>
          <a:bodyPr/>
          <a:lstStyle>
            <a:lvl1pPr>
              <a:defRPr>
                <a:solidFill>
                  <a:schemeClr val="tx1"/>
                </a:solidFill>
              </a:defRPr>
            </a:lvl1pPr>
          </a:lstStyle>
          <a:p>
            <a:pPr>
              <a:defRPr/>
            </a:pPr>
            <a:fld id="{2FBE3D05-E9E4-C942-8E98-9994CDDB4A16}" type="datetime1">
              <a:rPr lang="en-US" smtClean="0"/>
              <a:t>5/4/26</a:t>
            </a:fld>
            <a:endParaRPr dirty="0"/>
          </a:p>
        </p:txBody>
      </p:sp>
      <p:sp>
        <p:nvSpPr>
          <p:cNvPr id="5" name="Footer Placeholder 4"/>
          <p:cNvSpPr>
            <a:spLocks noGrp="1"/>
          </p:cNvSpPr>
          <p:nvPr>
            <p:ph type="ftr" sz="quarter" idx="11"/>
          </p:nvPr>
        </p:nvSpPr>
        <p:spPr bwMode="auto"/>
        <p:txBody>
          <a:bodyPr/>
          <a:lstStyle>
            <a:lvl1pPr>
              <a:defRPr>
                <a:solidFill>
                  <a:schemeClr val="tx1"/>
                </a:solidFill>
              </a:defRPr>
            </a:lvl1pPr>
          </a:lstStyle>
          <a:p>
            <a:pPr>
              <a:defRPr/>
            </a:pPr>
            <a:endParaRPr dirty="0"/>
          </a:p>
        </p:txBody>
      </p:sp>
      <p:sp>
        <p:nvSpPr>
          <p:cNvPr id="6" name="Slide Number Placeholder 5"/>
          <p:cNvSpPr>
            <a:spLocks noGrp="1"/>
          </p:cNvSpPr>
          <p:nvPr>
            <p:ph type="sldNum" sz="quarter" idx="12"/>
          </p:nvPr>
        </p:nvSpPr>
        <p:spPr bwMode="auto"/>
        <p:txBody>
          <a:bodyPr/>
          <a:lstStyle>
            <a:lvl1pPr>
              <a:defRPr>
                <a:solidFill>
                  <a:schemeClr val="tx1"/>
                </a:solidFill>
              </a:defRPr>
            </a:lvl1pPr>
          </a:lstStyle>
          <a:p>
            <a:pPr>
              <a:defRPr/>
            </a:pPr>
            <a:fld id="{E62AB20F-D7ED-4DAD-83AF-0FCB71CD2C50}" type="slidenum">
              <a:rPr/>
              <a:t>‹#›</a:t>
            </a:fld>
            <a:endParaRPr dirty="0"/>
          </a:p>
        </p:txBody>
      </p:sp>
      <p:sp>
        <p:nvSpPr>
          <p:cNvPr id="8" name="Title 1"/>
          <p:cNvSpPr>
            <a:spLocks noGrp="1"/>
          </p:cNvSpPr>
          <p:nvPr>
            <p:ph type="title"/>
          </p:nvPr>
        </p:nvSpPr>
        <p:spPr bwMode="auto">
          <a:xfrm>
            <a:off x="839788" y="457200"/>
            <a:ext cx="3932237" cy="1600200"/>
          </a:xfrm>
        </p:spPr>
        <p:txBody>
          <a:bodyPr anchor="b">
            <a:normAutofit/>
          </a:bodyPr>
          <a:lstStyle>
            <a:lvl1pPr>
              <a:defRPr sz="3600">
                <a:solidFill>
                  <a:schemeClr val="tx1"/>
                </a:solidFill>
              </a:defRPr>
            </a:lvl1pPr>
          </a:lstStyle>
          <a:p>
            <a:pPr>
              <a:defRPr/>
            </a:pPr>
            <a:r>
              <a:rPr lang="en-US"/>
              <a:t>Click to edit Master title style</a:t>
            </a:r>
            <a:endParaRPr/>
          </a:p>
        </p:txBody>
      </p:sp>
      <p:sp>
        <p:nvSpPr>
          <p:cNvPr id="9" name="Content Placeholder 2"/>
          <p:cNvSpPr>
            <a:spLocks noGrp="1"/>
          </p:cNvSpPr>
          <p:nvPr>
            <p:ph idx="1"/>
          </p:nvPr>
        </p:nvSpPr>
        <p:spPr bwMode="auto">
          <a:xfrm>
            <a:off x="5183188" y="987425"/>
            <a:ext cx="6172200" cy="4873625"/>
          </a:xfrm>
        </p:spPr>
        <p:txBody>
          <a:bodyPr/>
          <a:lstStyle>
            <a:lvl1pPr>
              <a:defRPr sz="2400">
                <a:solidFill>
                  <a:schemeClr val="tx1"/>
                </a:solidFill>
              </a:defRPr>
            </a:lvl1pPr>
            <a:lvl2pPr>
              <a:defRPr sz="1800">
                <a:solidFill>
                  <a:schemeClr val="tx1"/>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p:txBody>
      </p:sp>
      <p:sp>
        <p:nvSpPr>
          <p:cNvPr id="10" name="Text Placeholder 3"/>
          <p:cNvSpPr>
            <a:spLocks noGrp="1"/>
          </p:cNvSpPr>
          <p:nvPr>
            <p:ph type="body" sz="half" idx="2"/>
          </p:nvPr>
        </p:nvSpPr>
        <p:spPr bwMode="auto">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pic>
        <p:nvPicPr>
          <p:cNvPr id="8" name="Picture 7"/>
          <p:cNvPicPr>
            <a:picLocks noChangeAspect="1"/>
          </p:cNvPicPr>
          <p:nvPr userDrawn="1"/>
        </p:nvPicPr>
        <p:blipFill>
          <a:blip r:embed="rId2"/>
          <a:stretch/>
        </p:blipFill>
        <p:spPr bwMode="auto">
          <a:xfrm>
            <a:off x="0" y="0"/>
            <a:ext cx="12192000" cy="6858000"/>
          </a:xfrm>
          <a:prstGeom prst="rect">
            <a:avLst/>
          </a:prstGeom>
        </p:spPr>
      </p:pic>
      <p:sp>
        <p:nvSpPr>
          <p:cNvPr id="2" name="Title 1"/>
          <p:cNvSpPr>
            <a:spLocks noGrp="1"/>
          </p:cNvSpPr>
          <p:nvPr>
            <p:ph type="title"/>
          </p:nvPr>
        </p:nvSpPr>
        <p:spPr bwMode="auto">
          <a:xfrm>
            <a:off x="839788" y="457200"/>
            <a:ext cx="3932237" cy="1600200"/>
          </a:xfrm>
        </p:spPr>
        <p:txBody>
          <a:bodyPr anchor="b">
            <a:normAutofit/>
          </a:bodyPr>
          <a:lstStyle>
            <a:lvl1pPr>
              <a:defRPr sz="3600"/>
            </a:lvl1pPr>
          </a:lstStyle>
          <a:p>
            <a:pPr>
              <a:defRPr/>
            </a:pPr>
            <a:r>
              <a:rPr lang="en-US"/>
              <a:t>Click to edit Master title style</a:t>
            </a:r>
            <a:endParaRPr/>
          </a:p>
        </p:txBody>
      </p:sp>
      <p:sp>
        <p:nvSpPr>
          <p:cNvPr id="3" name="Picture Placehold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dirty="0"/>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C3ADDCE4-7F87-DC48-AB8E-FC1154B99C9A}" type="datetime1">
              <a:rPr lang="en-US" smtClean="0"/>
              <a:t>5/4/26</a:t>
            </a:fld>
            <a:endParaRPr dirty="0"/>
          </a:p>
        </p:txBody>
      </p:sp>
      <p:sp>
        <p:nvSpPr>
          <p:cNvPr id="6" name="Footer Placeholder 5"/>
          <p:cNvSpPr>
            <a:spLocks noGrp="1"/>
          </p:cNvSpPr>
          <p:nvPr>
            <p:ph type="ftr" sz="quarter" idx="11"/>
          </p:nvPr>
        </p:nvSpPr>
        <p:spPr bwMode="auto"/>
        <p:txBody>
          <a:bodyPr/>
          <a:lstStyle/>
          <a:p>
            <a:pPr>
              <a:defRPr/>
            </a:pPr>
            <a:endParaRPr dirty="0"/>
          </a:p>
        </p:txBody>
      </p:sp>
      <p:sp>
        <p:nvSpPr>
          <p:cNvPr id="7" name="Slide Number Placeholder 6"/>
          <p:cNvSpPr>
            <a:spLocks noGrp="1"/>
          </p:cNvSpPr>
          <p:nvPr>
            <p:ph type="sldNum" sz="quarter" idx="12"/>
          </p:nvPr>
        </p:nvSpPr>
        <p:spPr bwMode="auto"/>
        <p:txBody>
          <a:bodyPr/>
          <a:lstStyle/>
          <a:p>
            <a:pPr>
              <a:defRPr/>
            </a:pPr>
            <a:fld id="{E62AB20F-D7ED-4DAD-83AF-0FCB71CD2C50}" type="slidenum">
              <a:rPr/>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6_Section Header">
    <p:spTree>
      <p:nvGrpSpPr>
        <p:cNvPr id="1" name=""/>
        <p:cNvGrpSpPr/>
        <p:nvPr/>
      </p:nvGrpSpPr>
      <p:grpSpPr bwMode="auto">
        <a:xfrm>
          <a:off x="0" y="0"/>
          <a:ext cx="0" cy="0"/>
          <a:chOff x="0" y="0"/>
          <a:chExt cx="0" cy="0"/>
        </a:xfrm>
      </p:grpSpPr>
      <p:pic>
        <p:nvPicPr>
          <p:cNvPr id="3" name="Picture 2"/>
          <p:cNvPicPr>
            <a:picLocks noChangeAspect="1"/>
          </p:cNvPicPr>
          <p:nvPr userDrawn="1"/>
        </p:nvPicPr>
        <p:blipFill>
          <a:blip r:embed="rId2"/>
          <a:stretch/>
        </p:blipFill>
        <p:spPr bwMode="auto">
          <a:xfrm>
            <a:off x="0" y="0"/>
            <a:ext cx="12192000" cy="6858000"/>
          </a:xfrm>
          <a:prstGeom prst="rect">
            <a:avLst/>
          </a:prstGeom>
        </p:spPr>
      </p:pic>
      <p:sp>
        <p:nvSpPr>
          <p:cNvPr id="4" name="Date Placeholder 3"/>
          <p:cNvSpPr>
            <a:spLocks noGrp="1"/>
          </p:cNvSpPr>
          <p:nvPr>
            <p:ph type="dt" sz="half" idx="10"/>
          </p:nvPr>
        </p:nvSpPr>
        <p:spPr bwMode="auto"/>
        <p:txBody>
          <a:bodyPr/>
          <a:lstStyle>
            <a:lvl1pPr>
              <a:defRPr>
                <a:solidFill>
                  <a:schemeClr val="tx1"/>
                </a:solidFill>
              </a:defRPr>
            </a:lvl1pPr>
          </a:lstStyle>
          <a:p>
            <a:pPr>
              <a:defRPr/>
            </a:pPr>
            <a:fld id="{4FD64AC9-E593-434C-8E48-1796E1FA06E1}" type="datetime1">
              <a:rPr lang="en-US" smtClean="0"/>
              <a:t>5/4/26</a:t>
            </a:fld>
            <a:endParaRPr dirty="0"/>
          </a:p>
        </p:txBody>
      </p:sp>
      <p:sp>
        <p:nvSpPr>
          <p:cNvPr id="5" name="Footer Placeholder 4"/>
          <p:cNvSpPr>
            <a:spLocks noGrp="1"/>
          </p:cNvSpPr>
          <p:nvPr>
            <p:ph type="ftr" sz="quarter" idx="11"/>
          </p:nvPr>
        </p:nvSpPr>
        <p:spPr bwMode="auto"/>
        <p:txBody>
          <a:bodyPr/>
          <a:lstStyle>
            <a:lvl1pPr>
              <a:defRPr>
                <a:solidFill>
                  <a:schemeClr val="tx1"/>
                </a:solidFill>
              </a:defRPr>
            </a:lvl1pPr>
          </a:lstStyle>
          <a:p>
            <a:pPr>
              <a:defRPr/>
            </a:pPr>
            <a:endParaRPr dirty="0"/>
          </a:p>
        </p:txBody>
      </p:sp>
      <p:sp>
        <p:nvSpPr>
          <p:cNvPr id="6" name="Slide Number Placeholder 5"/>
          <p:cNvSpPr>
            <a:spLocks noGrp="1"/>
          </p:cNvSpPr>
          <p:nvPr>
            <p:ph type="sldNum" sz="quarter" idx="12"/>
          </p:nvPr>
        </p:nvSpPr>
        <p:spPr bwMode="auto"/>
        <p:txBody>
          <a:bodyPr/>
          <a:lstStyle>
            <a:lvl1pPr>
              <a:defRPr>
                <a:solidFill>
                  <a:schemeClr val="tx1"/>
                </a:solidFill>
              </a:defRPr>
            </a:lvl1pPr>
          </a:lstStyle>
          <a:p>
            <a:pPr>
              <a:defRPr/>
            </a:pPr>
            <a:fld id="{E62AB20F-D7ED-4DAD-83AF-0FCB71CD2C50}" type="slidenum">
              <a:rPr/>
              <a:t>‹#›</a:t>
            </a:fld>
            <a:endParaRPr dirty="0"/>
          </a:p>
        </p:txBody>
      </p:sp>
      <p:sp>
        <p:nvSpPr>
          <p:cNvPr id="8" name="Title 1"/>
          <p:cNvSpPr>
            <a:spLocks noGrp="1"/>
          </p:cNvSpPr>
          <p:nvPr>
            <p:ph type="title"/>
          </p:nvPr>
        </p:nvSpPr>
        <p:spPr bwMode="auto">
          <a:xfrm>
            <a:off x="839788" y="457200"/>
            <a:ext cx="3932237" cy="1600200"/>
          </a:xfrm>
        </p:spPr>
        <p:txBody>
          <a:bodyPr anchor="b">
            <a:normAutofit/>
          </a:bodyPr>
          <a:lstStyle>
            <a:lvl1pPr>
              <a:defRPr sz="3600">
                <a:solidFill>
                  <a:schemeClr val="tx1"/>
                </a:solidFill>
              </a:defRPr>
            </a:lvl1pPr>
          </a:lstStyle>
          <a:p>
            <a:pPr>
              <a:defRPr/>
            </a:pPr>
            <a:r>
              <a:rPr lang="en-US"/>
              <a:t>Click to edit Master title style</a:t>
            </a:r>
            <a:endParaRPr/>
          </a:p>
        </p:txBody>
      </p:sp>
      <p:sp>
        <p:nvSpPr>
          <p:cNvPr id="9" name="Picture Placeholder 2"/>
          <p:cNvSpPr>
            <a:spLocks noGrp="1"/>
          </p:cNvSpPr>
          <p:nvPr>
            <p:ph type="pic" idx="1"/>
          </p:nvPr>
        </p:nvSpPr>
        <p:spPr bwMode="auto">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dirty="0"/>
          </a:p>
        </p:txBody>
      </p:sp>
      <p:sp>
        <p:nvSpPr>
          <p:cNvPr id="10" name="Text Placeholder 3"/>
          <p:cNvSpPr>
            <a:spLocks noGrp="1"/>
          </p:cNvSpPr>
          <p:nvPr>
            <p:ph type="body" sz="half" idx="2"/>
          </p:nvPr>
        </p:nvSpPr>
        <p:spPr bwMode="auto">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1_Picture with Caption">
    <p:spTree>
      <p:nvGrpSpPr>
        <p:cNvPr id="1" name=""/>
        <p:cNvGrpSpPr/>
        <p:nvPr/>
      </p:nvGrpSpPr>
      <p:grpSpPr bwMode="auto">
        <a:xfrm>
          <a:off x="0" y="0"/>
          <a:ext cx="0" cy="0"/>
          <a:chOff x="0" y="0"/>
          <a:chExt cx="0" cy="0"/>
        </a:xfrm>
      </p:grpSpPr>
      <p:pic>
        <p:nvPicPr>
          <p:cNvPr id="4" name="Picture 3"/>
          <p:cNvPicPr>
            <a:picLocks noChangeAspect="1"/>
          </p:cNvPicPr>
          <p:nvPr userDrawn="1"/>
        </p:nvPicPr>
        <p:blipFill>
          <a:blip r:embed="rId2"/>
          <a:stretch/>
        </p:blipFill>
        <p:spPr bwMode="auto">
          <a:xfrm>
            <a:off x="0" y="0"/>
            <a:ext cx="12192000" cy="6858000"/>
          </a:xfrm>
          <a:prstGeom prst="rect">
            <a:avLst/>
          </a:prstGeom>
        </p:spPr>
      </p:pic>
      <p:sp>
        <p:nvSpPr>
          <p:cNvPr id="5" name="Date Placeholder 4"/>
          <p:cNvSpPr>
            <a:spLocks noGrp="1"/>
          </p:cNvSpPr>
          <p:nvPr>
            <p:ph type="dt" sz="half" idx="10"/>
          </p:nvPr>
        </p:nvSpPr>
        <p:spPr bwMode="auto"/>
        <p:txBody>
          <a:bodyPr/>
          <a:lstStyle/>
          <a:p>
            <a:pPr>
              <a:defRPr/>
            </a:pPr>
            <a:fld id="{C12412A0-FEB0-3C43-A289-AA335A8580E7}" type="datetime1">
              <a:rPr lang="en-US" smtClean="0"/>
              <a:t>5/4/26</a:t>
            </a:fld>
            <a:endParaRPr dirty="0"/>
          </a:p>
        </p:txBody>
      </p:sp>
      <p:sp>
        <p:nvSpPr>
          <p:cNvPr id="6" name="Footer Placeholder 5"/>
          <p:cNvSpPr>
            <a:spLocks noGrp="1"/>
          </p:cNvSpPr>
          <p:nvPr>
            <p:ph type="ftr" sz="quarter" idx="11"/>
          </p:nvPr>
        </p:nvSpPr>
        <p:spPr bwMode="auto"/>
        <p:txBody>
          <a:bodyPr/>
          <a:lstStyle/>
          <a:p>
            <a:pPr>
              <a:defRPr/>
            </a:pPr>
            <a:endParaRPr dirty="0"/>
          </a:p>
        </p:txBody>
      </p:sp>
      <p:sp>
        <p:nvSpPr>
          <p:cNvPr id="7" name="Slide Number Placeholder 6"/>
          <p:cNvSpPr>
            <a:spLocks noGrp="1"/>
          </p:cNvSpPr>
          <p:nvPr>
            <p:ph type="sldNum" sz="quarter" idx="12"/>
          </p:nvPr>
        </p:nvSpPr>
        <p:spPr bwMode="auto"/>
        <p:txBody>
          <a:bodyPr/>
          <a:lstStyle/>
          <a:p>
            <a:pPr>
              <a:defRPr/>
            </a:pPr>
            <a:fld id="{E62AB20F-D7ED-4DAD-83AF-0FCB71CD2C50}" type="slidenum">
              <a:rPr/>
              <a:t>‹#›</a:t>
            </a:fld>
            <a:endParaRPr dirty="0"/>
          </a:p>
        </p:txBody>
      </p:sp>
      <p:sp>
        <p:nvSpPr>
          <p:cNvPr id="16" name="Title 1"/>
          <p:cNvSpPr>
            <a:spLocks noGrp="1"/>
          </p:cNvSpPr>
          <p:nvPr>
            <p:ph type="title"/>
          </p:nvPr>
        </p:nvSpPr>
        <p:spPr bwMode="auto">
          <a:xfrm>
            <a:off x="839788" y="457200"/>
            <a:ext cx="3932237" cy="1600200"/>
          </a:xfrm>
        </p:spPr>
        <p:txBody>
          <a:bodyPr anchor="b">
            <a:normAutofit/>
          </a:bodyPr>
          <a:lstStyle>
            <a:lvl1pPr>
              <a:defRPr sz="3600"/>
            </a:lvl1pPr>
          </a:lstStyle>
          <a:p>
            <a:pPr>
              <a:defRPr/>
            </a:pPr>
            <a:r>
              <a:rPr lang="en-US"/>
              <a:t>Click to edit Master title style</a:t>
            </a:r>
            <a:endParaRPr/>
          </a:p>
        </p:txBody>
      </p:sp>
      <p:sp>
        <p:nvSpPr>
          <p:cNvPr id="17" name="Picture Placehold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dirty="0"/>
          </a:p>
        </p:txBody>
      </p:sp>
      <p:sp>
        <p:nvSpPr>
          <p:cNvPr id="18"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1_Section Header">
    <p:spTree>
      <p:nvGrpSpPr>
        <p:cNvPr id="1" name=""/>
        <p:cNvGrpSpPr/>
        <p:nvPr/>
      </p:nvGrpSpPr>
      <p:grpSpPr bwMode="auto">
        <a:xfrm>
          <a:off x="0" y="0"/>
          <a:ext cx="0" cy="0"/>
          <a:chOff x="0" y="0"/>
          <a:chExt cx="0" cy="0"/>
        </a:xfrm>
      </p:grpSpPr>
      <p:pic>
        <p:nvPicPr>
          <p:cNvPr id="4" name="Picture 3"/>
          <p:cNvPicPr>
            <a:picLocks noChangeAspect="1"/>
          </p:cNvPicPr>
          <p:nvPr userDrawn="1"/>
        </p:nvPicPr>
        <p:blipFill>
          <a:blip r:embed="rId2"/>
          <a:stretch/>
        </p:blipFill>
        <p:spPr bwMode="auto">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2_Section Header">
    <p:spTree>
      <p:nvGrpSpPr>
        <p:cNvPr id="1" name=""/>
        <p:cNvGrpSpPr/>
        <p:nvPr/>
      </p:nvGrpSpPr>
      <p:grpSpPr bwMode="auto">
        <a:xfrm>
          <a:off x="0" y="0"/>
          <a:ext cx="0" cy="0"/>
          <a:chOff x="0" y="0"/>
          <a:chExt cx="0" cy="0"/>
        </a:xfrm>
      </p:grpSpPr>
      <p:pic>
        <p:nvPicPr>
          <p:cNvPr id="3" name="Picture 2"/>
          <p:cNvPicPr>
            <a:picLocks noChangeAspect="1"/>
          </p:cNvPicPr>
          <p:nvPr userDrawn="1"/>
        </p:nvPicPr>
        <p:blipFill>
          <a:blip r:embed="rId2"/>
          <a:stretch/>
        </p:blipFill>
        <p:spPr bwMode="auto">
          <a:xfrm>
            <a:off x="0" y="0"/>
            <a:ext cx="12192000" cy="6858000"/>
          </a:xfrm>
          <a:prstGeom prst="rect">
            <a:avLst/>
          </a:prstGeom>
        </p:spPr>
      </p:pic>
      <p:sp>
        <p:nvSpPr>
          <p:cNvPr id="4" name="Date Placeholder 3"/>
          <p:cNvSpPr>
            <a:spLocks noGrp="1"/>
          </p:cNvSpPr>
          <p:nvPr>
            <p:ph type="dt" sz="half" idx="10"/>
          </p:nvPr>
        </p:nvSpPr>
        <p:spPr bwMode="auto"/>
        <p:txBody>
          <a:bodyPr/>
          <a:lstStyle>
            <a:lvl1pPr>
              <a:defRPr>
                <a:solidFill>
                  <a:schemeClr val="tx1"/>
                </a:solidFill>
              </a:defRPr>
            </a:lvl1pPr>
          </a:lstStyle>
          <a:p>
            <a:pPr>
              <a:defRPr/>
            </a:pPr>
            <a:fld id="{1D3DC87A-73DC-2B47-977D-1BDF3589ACCA}" type="datetime1">
              <a:rPr lang="en-US" smtClean="0"/>
              <a:t>5/4/26</a:t>
            </a:fld>
            <a:endParaRPr dirty="0"/>
          </a:p>
        </p:txBody>
      </p:sp>
      <p:sp>
        <p:nvSpPr>
          <p:cNvPr id="5" name="Footer Placeholder 4"/>
          <p:cNvSpPr>
            <a:spLocks noGrp="1"/>
          </p:cNvSpPr>
          <p:nvPr>
            <p:ph type="ftr" sz="quarter" idx="11"/>
          </p:nvPr>
        </p:nvSpPr>
        <p:spPr bwMode="auto"/>
        <p:txBody>
          <a:bodyPr/>
          <a:lstStyle>
            <a:lvl1pPr>
              <a:defRPr>
                <a:solidFill>
                  <a:schemeClr val="tx1"/>
                </a:solidFill>
              </a:defRPr>
            </a:lvl1pPr>
          </a:lstStyle>
          <a:p>
            <a:pPr>
              <a:defRPr/>
            </a:pPr>
            <a:endParaRPr dirty="0"/>
          </a:p>
        </p:txBody>
      </p:sp>
      <p:sp>
        <p:nvSpPr>
          <p:cNvPr id="6" name="Slide Number Placeholder 5"/>
          <p:cNvSpPr>
            <a:spLocks noGrp="1"/>
          </p:cNvSpPr>
          <p:nvPr>
            <p:ph type="sldNum" sz="quarter" idx="12"/>
          </p:nvPr>
        </p:nvSpPr>
        <p:spPr bwMode="auto"/>
        <p:txBody>
          <a:bodyPr/>
          <a:lstStyle>
            <a:lvl1pPr>
              <a:defRPr>
                <a:solidFill>
                  <a:schemeClr val="tx1"/>
                </a:solidFill>
              </a:defRPr>
            </a:lvl1pPr>
          </a:lstStyle>
          <a:p>
            <a:pPr>
              <a:defRPr/>
            </a:pPr>
            <a:fld id="{E62AB20F-D7ED-4DAD-83AF-0FCB71CD2C50}" type="slidenum">
              <a:rPr/>
              <a:t>‹#›</a:t>
            </a:fld>
            <a:endParaRPr dirty="0"/>
          </a:p>
        </p:txBody>
      </p:sp>
      <p:sp>
        <p:nvSpPr>
          <p:cNvPr id="9" name="Title 1"/>
          <p:cNvSpPr>
            <a:spLocks noGrp="1"/>
          </p:cNvSpPr>
          <p:nvPr>
            <p:ph type="title"/>
          </p:nvPr>
        </p:nvSpPr>
        <p:spPr bwMode="auto">
          <a:xfrm>
            <a:off x="831850" y="1709738"/>
            <a:ext cx="10515600" cy="2852737"/>
          </a:xfrm>
        </p:spPr>
        <p:txBody>
          <a:bodyPr anchor="b">
            <a:normAutofit/>
          </a:bodyPr>
          <a:lstStyle>
            <a:lvl1pPr>
              <a:defRPr sz="4400" b="1">
                <a:solidFill>
                  <a:schemeClr val="tx1"/>
                </a:solidFill>
              </a:defRPr>
            </a:lvl1pPr>
          </a:lstStyle>
          <a:p>
            <a:pPr>
              <a:defRPr/>
            </a:pPr>
            <a:r>
              <a:rPr lang="en-US"/>
              <a:t>Click to edit Master title style</a:t>
            </a:r>
            <a:endParaRPr/>
          </a:p>
        </p:txBody>
      </p:sp>
      <p:sp>
        <p:nvSpPr>
          <p:cNvPr id="10" name="Text Placeholder 2"/>
          <p:cNvSpPr>
            <a:spLocks noGrp="1"/>
          </p:cNvSpPr>
          <p:nvPr>
            <p:ph type="body" idx="1"/>
          </p:nvPr>
        </p:nvSpPr>
        <p:spPr bwMode="auto">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Title Slide">
    <p:bg>
      <p:bgPr>
        <a:solidFill>
          <a:schemeClr val="bg1"/>
        </a:solidFill>
        <a:effectLst/>
      </p:bgPr>
    </p:bg>
    <p:spTree>
      <p:nvGrpSpPr>
        <p:cNvPr id="1" name=""/>
        <p:cNvGrpSpPr/>
        <p:nvPr/>
      </p:nvGrpSpPr>
      <p:grpSpPr bwMode="auto">
        <a:xfrm>
          <a:off x="0" y="0"/>
          <a:ext cx="0" cy="0"/>
          <a:chOff x="0" y="0"/>
          <a:chExt cx="0" cy="0"/>
        </a:xfrm>
      </p:grpSpPr>
      <p:sp>
        <p:nvSpPr>
          <p:cNvPr id="14" name="Title 1"/>
          <p:cNvSpPr>
            <a:spLocks noGrp="1"/>
          </p:cNvSpPr>
          <p:nvPr>
            <p:ph type="title"/>
          </p:nvPr>
        </p:nvSpPr>
        <p:spPr bwMode="auto">
          <a:xfrm>
            <a:off x="838198" y="365125"/>
            <a:ext cx="10929083" cy="1325563"/>
          </a:xfrm>
        </p:spPr>
        <p:txBody>
          <a:bodyPr>
            <a:normAutofit/>
          </a:bodyPr>
          <a:lstStyle>
            <a:lvl1pPr>
              <a:defRPr sz="3600"/>
            </a:lvl1pPr>
          </a:lstStyle>
          <a:p>
            <a:pPr>
              <a:defRPr/>
            </a:pPr>
            <a:r>
              <a:rPr lang="en-US"/>
              <a:t>Click to edit Master title style</a:t>
            </a:r>
            <a:endParaRPr/>
          </a:p>
        </p:txBody>
      </p:sp>
      <p:sp>
        <p:nvSpPr>
          <p:cNvPr id="15" name="Date Placeholder 3"/>
          <p:cNvSpPr>
            <a:spLocks noGrp="1"/>
          </p:cNvSpPr>
          <p:nvPr>
            <p:ph type="dt" sz="half" idx="10"/>
          </p:nvPr>
        </p:nvSpPr>
        <p:spPr bwMode="auto">
          <a:xfrm>
            <a:off x="838200" y="6356350"/>
            <a:ext cx="1995416" cy="365125"/>
          </a:xfrm>
        </p:spPr>
        <p:txBody>
          <a:bodyPr/>
          <a:lstStyle/>
          <a:p>
            <a:pPr>
              <a:defRPr/>
            </a:pPr>
            <a:fld id="{A98F4F9A-7C9C-D94C-AE70-F357CAAE7343}" type="datetime1">
              <a:rPr lang="en-US" smtClean="0"/>
              <a:t>5/4/26</a:t>
            </a:fld>
            <a:endParaRPr dirty="0"/>
          </a:p>
        </p:txBody>
      </p:sp>
      <p:sp>
        <p:nvSpPr>
          <p:cNvPr id="16" name="Footer Placeholder 4"/>
          <p:cNvSpPr>
            <a:spLocks noGrp="1"/>
          </p:cNvSpPr>
          <p:nvPr>
            <p:ph type="ftr" sz="quarter" idx="11"/>
          </p:nvPr>
        </p:nvSpPr>
        <p:spPr bwMode="auto">
          <a:xfrm>
            <a:off x="3358105" y="6356350"/>
            <a:ext cx="4831948" cy="365125"/>
          </a:xfrm>
        </p:spPr>
        <p:txBody>
          <a:bodyPr/>
          <a:lstStyle/>
          <a:p>
            <a:pPr>
              <a:defRPr/>
            </a:pPr>
            <a:endParaRPr dirty="0"/>
          </a:p>
        </p:txBody>
      </p:sp>
      <p:sp>
        <p:nvSpPr>
          <p:cNvPr id="17" name="Slide Number Placeholder 5"/>
          <p:cNvSpPr>
            <a:spLocks noGrp="1"/>
          </p:cNvSpPr>
          <p:nvPr>
            <p:ph type="sldNum" sz="quarter" idx="12"/>
          </p:nvPr>
        </p:nvSpPr>
        <p:spPr bwMode="auto">
          <a:xfrm>
            <a:off x="8525595" y="6356350"/>
            <a:ext cx="3221299" cy="365125"/>
          </a:xfrm>
        </p:spPr>
        <p:txBody>
          <a:bodyPr/>
          <a:lstStyle/>
          <a:p>
            <a:pPr>
              <a:defRPr/>
            </a:pPr>
            <a:fld id="{E62AB20F-D7ED-4DAD-83AF-0FCB71CD2C50}" type="slidenum">
              <a:rPr/>
              <a:t>‹#›</a:t>
            </a:fld>
            <a:endParaRPr dirty="0"/>
          </a:p>
        </p:txBody>
      </p:sp>
      <p:pic>
        <p:nvPicPr>
          <p:cNvPr id="9" name="Picture 8"/>
          <p:cNvPicPr>
            <a:picLocks noChangeAspect="1"/>
          </p:cNvPicPr>
          <p:nvPr userDrawn="1"/>
        </p:nvPicPr>
        <p:blipFill>
          <a:blip r:embed="rId2"/>
          <a:stretch/>
        </p:blipFill>
        <p:spPr bwMode="auto">
          <a:xfrm>
            <a:off x="0" y="0"/>
            <a:ext cx="12192000" cy="6858000"/>
          </a:xfrm>
          <a:prstGeom prst="rect">
            <a:avLst/>
          </a:prstGeom>
        </p:spPr>
      </p:pic>
      <p:sp>
        <p:nvSpPr>
          <p:cNvPr id="10" name="Content Placeholder 2"/>
          <p:cNvSpPr>
            <a:spLocks noGrp="1"/>
          </p:cNvSpPr>
          <p:nvPr>
            <p:ph idx="1"/>
          </p:nvPr>
        </p:nvSpPr>
        <p:spPr bwMode="auto">
          <a:xfrm>
            <a:off x="838198" y="1825625"/>
            <a:ext cx="10874829" cy="4351338"/>
          </a:xfrm>
        </p:spPr>
        <p:txBody>
          <a:bodyPr/>
          <a:lstStyle>
            <a:lvl1pPr marL="228600" indent="-228600">
              <a:buClr>
                <a:schemeClr val="tx2"/>
              </a:buClr>
              <a:buFont typeface="Space Grotesk"/>
              <a:buChar char="⟩"/>
              <a:defRPr sz="2400">
                <a:solidFill>
                  <a:schemeClr val="tx1"/>
                </a:solidFill>
              </a:defRPr>
            </a:lvl1pPr>
            <a:lvl2pPr marL="685800" indent="-228600">
              <a:buClr>
                <a:schemeClr val="tx2"/>
              </a:buClr>
              <a:buFont typeface="Space Grotesk"/>
              <a:buChar char="⟩"/>
              <a:defRPr sz="1800">
                <a:solidFill>
                  <a:schemeClr val="tx1"/>
                </a:solidFill>
              </a:defRPr>
            </a:lvl2pPr>
          </a:lstStyle>
          <a:p>
            <a:pPr lvl="0">
              <a:defRPr/>
            </a:pPr>
            <a:r>
              <a:rPr lang="en-US"/>
              <a:t>Click to edit Master text styles</a:t>
            </a:r>
            <a:endParaRPr/>
          </a:p>
          <a:p>
            <a:pPr lvl="1">
              <a:defRPr/>
            </a:pPr>
            <a:r>
              <a:rPr lang="en-US"/>
              <a:t>Second level</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p:bg>
      <p:bgPr>
        <a:solidFill>
          <a:schemeClr val="bg1"/>
        </a:solidFill>
        <a:effectLst/>
      </p:bgPr>
    </p:bg>
    <p:spTree>
      <p:nvGrpSpPr>
        <p:cNvPr id="1" name=""/>
        <p:cNvGrpSpPr/>
        <p:nvPr/>
      </p:nvGrpSpPr>
      <p:grpSpPr bwMode="auto">
        <a:xfrm>
          <a:off x="0" y="0"/>
          <a:ext cx="0" cy="0"/>
          <a:chOff x="0" y="0"/>
          <a:chExt cx="0" cy="0"/>
        </a:xfrm>
      </p:grpSpPr>
      <p:sp>
        <p:nvSpPr>
          <p:cNvPr id="14" name="Title 1"/>
          <p:cNvSpPr>
            <a:spLocks noGrp="1"/>
          </p:cNvSpPr>
          <p:nvPr>
            <p:ph type="title"/>
          </p:nvPr>
        </p:nvSpPr>
        <p:spPr bwMode="auto">
          <a:xfrm>
            <a:off x="838200" y="365125"/>
            <a:ext cx="10874828" cy="1325563"/>
          </a:xfrm>
        </p:spPr>
        <p:txBody>
          <a:bodyPr>
            <a:normAutofit/>
          </a:bodyPr>
          <a:lstStyle>
            <a:lvl1pPr>
              <a:defRPr sz="3600"/>
            </a:lvl1pPr>
          </a:lstStyle>
          <a:p>
            <a:pPr>
              <a:defRPr/>
            </a:pPr>
            <a:r>
              <a:rPr lang="en-US"/>
              <a:t>Click to edit Master title style</a:t>
            </a:r>
            <a:endParaRPr/>
          </a:p>
        </p:txBody>
      </p:sp>
      <p:sp>
        <p:nvSpPr>
          <p:cNvPr id="15" name="Date Placeholder 3"/>
          <p:cNvSpPr>
            <a:spLocks noGrp="1"/>
          </p:cNvSpPr>
          <p:nvPr>
            <p:ph type="dt" sz="half" idx="10"/>
          </p:nvPr>
        </p:nvSpPr>
        <p:spPr bwMode="auto">
          <a:xfrm>
            <a:off x="838200" y="6356350"/>
            <a:ext cx="2743200" cy="365125"/>
          </a:xfrm>
        </p:spPr>
        <p:txBody>
          <a:bodyPr/>
          <a:lstStyle/>
          <a:p>
            <a:pPr>
              <a:defRPr/>
            </a:pPr>
            <a:fld id="{B65056F9-E86A-284C-A61F-FDF62A576CA0}" type="datetime1">
              <a:rPr lang="en-US" smtClean="0"/>
              <a:t>5/4/26</a:t>
            </a:fld>
            <a:endParaRPr dirty="0"/>
          </a:p>
        </p:txBody>
      </p:sp>
      <p:sp>
        <p:nvSpPr>
          <p:cNvPr id="16" name="Footer Placeholder 4"/>
          <p:cNvSpPr>
            <a:spLocks noGrp="1"/>
          </p:cNvSpPr>
          <p:nvPr>
            <p:ph type="ftr" sz="quarter" idx="11"/>
          </p:nvPr>
        </p:nvSpPr>
        <p:spPr bwMode="auto">
          <a:xfrm>
            <a:off x="4038600" y="6356350"/>
            <a:ext cx="4114800" cy="365125"/>
          </a:xfrm>
        </p:spPr>
        <p:txBody>
          <a:bodyPr/>
          <a:lstStyle/>
          <a:p>
            <a:pPr>
              <a:defRPr/>
            </a:pPr>
            <a:endParaRPr dirty="0"/>
          </a:p>
        </p:txBody>
      </p:sp>
      <p:sp>
        <p:nvSpPr>
          <p:cNvPr id="17" name="Slide Number Placeholder 5"/>
          <p:cNvSpPr>
            <a:spLocks noGrp="1"/>
          </p:cNvSpPr>
          <p:nvPr>
            <p:ph type="sldNum" sz="quarter" idx="12"/>
          </p:nvPr>
        </p:nvSpPr>
        <p:spPr bwMode="auto">
          <a:xfrm>
            <a:off x="8610600" y="6356350"/>
            <a:ext cx="3204028" cy="365125"/>
          </a:xfrm>
        </p:spPr>
        <p:txBody>
          <a:bodyPr/>
          <a:lstStyle/>
          <a:p>
            <a:pPr>
              <a:defRPr/>
            </a:pPr>
            <a:fld id="{E62AB20F-D7ED-4DAD-83AF-0FCB71CD2C50}" type="slidenum">
              <a:rPr/>
              <a:t>‹#›</a:t>
            </a:fld>
            <a:endParaRPr dirty="0"/>
          </a:p>
        </p:txBody>
      </p:sp>
      <p:sp>
        <p:nvSpPr>
          <p:cNvPr id="11" name="Content Placeholder 2"/>
          <p:cNvSpPr>
            <a:spLocks noGrp="1"/>
          </p:cNvSpPr>
          <p:nvPr>
            <p:ph idx="1"/>
          </p:nvPr>
        </p:nvSpPr>
        <p:spPr bwMode="auto">
          <a:xfrm>
            <a:off x="838198" y="1825625"/>
            <a:ext cx="10874829" cy="4351338"/>
          </a:xfrm>
        </p:spPr>
        <p:txBody>
          <a:bodyPr/>
          <a:lstStyle>
            <a:lvl1pPr marL="228600" indent="-228600">
              <a:buClr>
                <a:schemeClr val="tx2"/>
              </a:buClr>
              <a:buFont typeface="Space Grotesk"/>
              <a:buChar char="⟩"/>
              <a:defRPr sz="2400">
                <a:solidFill>
                  <a:schemeClr val="tx1"/>
                </a:solidFill>
              </a:defRPr>
            </a:lvl1pPr>
            <a:lvl2pPr marL="685800" indent="-228600">
              <a:buClr>
                <a:schemeClr val="tx2"/>
              </a:buClr>
              <a:buFont typeface="Space Grotesk"/>
              <a:buChar char="⟩"/>
              <a:defRPr sz="1800">
                <a:solidFill>
                  <a:schemeClr val="tx1"/>
                </a:solidFill>
              </a:defRPr>
            </a:lvl2pPr>
          </a:lstStyle>
          <a:p>
            <a:pPr lvl="0">
              <a:defRPr/>
            </a:pPr>
            <a:r>
              <a:rPr lang="en-US"/>
              <a:t>Click to edit Master text styles</a:t>
            </a:r>
            <a:endParaRPr/>
          </a:p>
          <a:p>
            <a:pPr lvl="1">
              <a:defRPr/>
            </a:pPr>
            <a:r>
              <a:rPr lang="en-US"/>
              <a:t>Second level</a:t>
            </a:r>
            <a:endParaRPr/>
          </a:p>
        </p:txBody>
      </p:sp>
      <p:pic>
        <p:nvPicPr>
          <p:cNvPr id="4" name="Picture 3"/>
          <p:cNvPicPr>
            <a:picLocks noChangeAspect="1"/>
          </p:cNvPicPr>
          <p:nvPr userDrawn="1"/>
        </p:nvPicPr>
        <p:blipFill>
          <a:blip r:embed="rId2"/>
          <a:stretch/>
        </p:blipFill>
        <p:spPr bwMode="auto">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2_Title Slide">
    <p:bg>
      <p:bgPr>
        <a:solidFill>
          <a:schemeClr val="bg1"/>
        </a:solidFill>
        <a:effectLst/>
      </p:bgPr>
    </p:bg>
    <p:spTree>
      <p:nvGrpSpPr>
        <p:cNvPr id="1" name=""/>
        <p:cNvGrpSpPr/>
        <p:nvPr/>
      </p:nvGrpSpPr>
      <p:grpSpPr bwMode="auto">
        <a:xfrm>
          <a:off x="0" y="0"/>
          <a:ext cx="0" cy="0"/>
          <a:chOff x="0" y="0"/>
          <a:chExt cx="0" cy="0"/>
        </a:xfrm>
      </p:grpSpPr>
      <p:pic>
        <p:nvPicPr>
          <p:cNvPr id="4" name="Picture 3"/>
          <p:cNvPicPr>
            <a:picLocks noChangeAspect="1"/>
          </p:cNvPicPr>
          <p:nvPr userDrawn="1"/>
        </p:nvPicPr>
        <p:blipFill>
          <a:blip r:embed="rId2"/>
          <a:stretch/>
        </p:blipFill>
        <p:spPr bwMode="auto">
          <a:xfrm>
            <a:off x="0" y="0"/>
            <a:ext cx="12192000" cy="6858000"/>
          </a:xfrm>
          <a:prstGeom prst="rect">
            <a:avLst/>
          </a:prstGeom>
        </p:spPr>
      </p:pic>
      <p:sp>
        <p:nvSpPr>
          <p:cNvPr id="14" name="Title 1"/>
          <p:cNvSpPr>
            <a:spLocks noGrp="1"/>
          </p:cNvSpPr>
          <p:nvPr>
            <p:ph type="title"/>
          </p:nvPr>
        </p:nvSpPr>
        <p:spPr bwMode="auto">
          <a:xfrm>
            <a:off x="838200" y="365125"/>
            <a:ext cx="9636760" cy="1325563"/>
          </a:xfrm>
        </p:spPr>
        <p:txBody>
          <a:bodyPr>
            <a:normAutofit/>
          </a:bodyPr>
          <a:lstStyle>
            <a:lvl1pPr>
              <a:defRPr sz="3600">
                <a:solidFill>
                  <a:schemeClr val="bg1"/>
                </a:solidFill>
              </a:defRPr>
            </a:lvl1pPr>
          </a:lstStyle>
          <a:p>
            <a:pPr>
              <a:defRPr/>
            </a:pPr>
            <a:r>
              <a:rPr lang="en-US"/>
              <a:t>Click to edit Master title style</a:t>
            </a:r>
            <a:endParaRPr/>
          </a:p>
        </p:txBody>
      </p:sp>
      <p:sp>
        <p:nvSpPr>
          <p:cNvPr id="15" name="Date Placeholder 3"/>
          <p:cNvSpPr>
            <a:spLocks noGrp="1"/>
          </p:cNvSpPr>
          <p:nvPr>
            <p:ph type="dt" sz="half" idx="10"/>
          </p:nvPr>
        </p:nvSpPr>
        <p:spPr bwMode="auto">
          <a:xfrm>
            <a:off x="838200" y="6356350"/>
            <a:ext cx="2743200" cy="365125"/>
          </a:xfrm>
        </p:spPr>
        <p:txBody>
          <a:bodyPr/>
          <a:lstStyle>
            <a:lvl1pPr>
              <a:defRPr>
                <a:solidFill>
                  <a:schemeClr val="bg1"/>
                </a:solidFill>
              </a:defRPr>
            </a:lvl1pPr>
          </a:lstStyle>
          <a:p>
            <a:pPr>
              <a:defRPr/>
            </a:pPr>
            <a:fld id="{1428B556-A9CE-6F4B-B195-BFE4276FCA6D}" type="datetime1">
              <a:rPr lang="en-US" smtClean="0"/>
              <a:t>5/4/26</a:t>
            </a:fld>
            <a:endParaRPr dirty="0"/>
          </a:p>
        </p:txBody>
      </p:sp>
      <p:sp>
        <p:nvSpPr>
          <p:cNvPr id="16" name="Footer Placeholder 4"/>
          <p:cNvSpPr>
            <a:spLocks noGrp="1"/>
          </p:cNvSpPr>
          <p:nvPr>
            <p:ph type="ftr" sz="quarter" idx="11"/>
          </p:nvPr>
        </p:nvSpPr>
        <p:spPr bwMode="auto">
          <a:xfrm>
            <a:off x="4132730" y="6356350"/>
            <a:ext cx="4114800" cy="365125"/>
          </a:xfrm>
        </p:spPr>
        <p:txBody>
          <a:bodyPr/>
          <a:lstStyle>
            <a:lvl1pPr>
              <a:defRPr>
                <a:solidFill>
                  <a:schemeClr val="bg1"/>
                </a:solidFill>
              </a:defRPr>
            </a:lvl1pPr>
          </a:lstStyle>
          <a:p>
            <a:pPr>
              <a:defRPr/>
            </a:pPr>
            <a:endParaRPr dirty="0"/>
          </a:p>
        </p:txBody>
      </p:sp>
      <p:sp>
        <p:nvSpPr>
          <p:cNvPr id="17" name="Slide Number Placeholder 5"/>
          <p:cNvSpPr>
            <a:spLocks noGrp="1"/>
          </p:cNvSpPr>
          <p:nvPr>
            <p:ph type="sldNum" sz="quarter" idx="12"/>
          </p:nvPr>
        </p:nvSpPr>
        <p:spPr bwMode="auto">
          <a:xfrm>
            <a:off x="8969828" y="6356350"/>
            <a:ext cx="2743200" cy="365125"/>
          </a:xfrm>
        </p:spPr>
        <p:txBody>
          <a:bodyPr/>
          <a:lstStyle>
            <a:lvl1pPr>
              <a:defRPr>
                <a:solidFill>
                  <a:schemeClr val="bg1"/>
                </a:solidFill>
              </a:defRPr>
            </a:lvl1pPr>
          </a:lstStyle>
          <a:p>
            <a:pPr>
              <a:defRPr/>
            </a:pPr>
            <a:fld id="{E62AB20F-D7ED-4DAD-83AF-0FCB71CD2C50}" type="slidenum">
              <a:rPr/>
              <a:t>‹#›</a:t>
            </a:fld>
            <a:endParaRPr dirty="0"/>
          </a:p>
        </p:txBody>
      </p:sp>
      <p:sp>
        <p:nvSpPr>
          <p:cNvPr id="10" name="Content Placeholder 2"/>
          <p:cNvSpPr>
            <a:spLocks noGrp="1"/>
          </p:cNvSpPr>
          <p:nvPr>
            <p:ph idx="1"/>
          </p:nvPr>
        </p:nvSpPr>
        <p:spPr bwMode="auto">
          <a:xfrm>
            <a:off x="838198" y="1825625"/>
            <a:ext cx="10874829" cy="4351338"/>
          </a:xfrm>
        </p:spPr>
        <p:txBody>
          <a:bodyPr/>
          <a:lstStyle>
            <a:lvl1pPr marL="228600" indent="-228600">
              <a:buClr>
                <a:schemeClr val="tx2"/>
              </a:buClr>
              <a:buFont typeface="Space Grotesk"/>
              <a:buChar char="⟩"/>
              <a:defRPr sz="2400">
                <a:solidFill>
                  <a:schemeClr val="bg1"/>
                </a:solidFill>
              </a:defRPr>
            </a:lvl1pPr>
            <a:lvl2pPr marL="685800" indent="-228600">
              <a:buClr>
                <a:schemeClr val="tx2"/>
              </a:buClr>
              <a:buFont typeface="Space Grotesk"/>
              <a:buChar char="⟩"/>
              <a:defRPr sz="1800">
                <a:solidFill>
                  <a:schemeClr val="bg1"/>
                </a:solidFill>
              </a:defRPr>
            </a:lvl2pPr>
          </a:lstStyle>
          <a:p>
            <a:pPr lvl="0">
              <a:defRPr/>
            </a:pPr>
            <a:r>
              <a:rPr lang="en-US"/>
              <a:t>Click to edit Master text styles</a:t>
            </a:r>
            <a:endParaRPr/>
          </a:p>
          <a:p>
            <a:pPr lvl="1">
              <a:defRPr/>
            </a:pPr>
            <a:r>
              <a:rPr lang="en-US"/>
              <a:t>Second level</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8_Section Header">
    <p:spTree>
      <p:nvGrpSpPr>
        <p:cNvPr id="1" name=""/>
        <p:cNvGrpSpPr/>
        <p:nvPr/>
      </p:nvGrpSpPr>
      <p:grpSpPr bwMode="auto">
        <a:xfrm>
          <a:off x="0" y="0"/>
          <a:ext cx="0" cy="0"/>
          <a:chOff x="0" y="0"/>
          <a:chExt cx="0" cy="0"/>
        </a:xfrm>
      </p:grpSpPr>
      <p:sp>
        <p:nvSpPr>
          <p:cNvPr id="12" name="Content Placeholder 2"/>
          <p:cNvSpPr>
            <a:spLocks noGrp="1"/>
          </p:cNvSpPr>
          <p:nvPr>
            <p:ph idx="1"/>
          </p:nvPr>
        </p:nvSpPr>
        <p:spPr bwMode="auto">
          <a:xfrm>
            <a:off x="838200" y="1825625"/>
            <a:ext cx="9289648" cy="4351338"/>
          </a:xfrm>
        </p:spPr>
        <p:txBody>
          <a:bodyPr/>
          <a:lstStyle>
            <a:lvl1pPr>
              <a:defRPr sz="2400">
                <a:solidFill>
                  <a:schemeClr val="tx1"/>
                </a:solidFill>
              </a:defRPr>
            </a:lvl1pPr>
            <a:lvl2pPr>
              <a:defRPr sz="1800">
                <a:solidFill>
                  <a:schemeClr val="tx1"/>
                </a:solidFill>
              </a:defRPr>
            </a:lvl2pPr>
          </a:lstStyle>
          <a:p>
            <a:pPr lvl="0">
              <a:defRPr/>
            </a:pPr>
            <a:r>
              <a:rPr lang="en-US"/>
              <a:t>Click to edit Master text styles</a:t>
            </a:r>
            <a:endParaRPr/>
          </a:p>
          <a:p>
            <a:pPr lvl="1">
              <a:defRPr/>
            </a:pPr>
            <a:r>
              <a:rPr lang="en-US"/>
              <a:t>Second level</a:t>
            </a:r>
            <a:endParaRPr/>
          </a:p>
        </p:txBody>
      </p:sp>
      <p:sp>
        <p:nvSpPr>
          <p:cNvPr id="13" name="Title 1"/>
          <p:cNvSpPr>
            <a:spLocks noGrp="1"/>
          </p:cNvSpPr>
          <p:nvPr>
            <p:ph type="title"/>
          </p:nvPr>
        </p:nvSpPr>
        <p:spPr bwMode="auto">
          <a:xfrm>
            <a:off x="838200" y="365125"/>
            <a:ext cx="9289648" cy="1325563"/>
          </a:xfrm>
        </p:spPr>
        <p:txBody>
          <a:bodyPr>
            <a:normAutofit/>
          </a:bodyPr>
          <a:lstStyle>
            <a:lvl1pPr>
              <a:defRPr sz="3600">
                <a:solidFill>
                  <a:schemeClr val="tx1"/>
                </a:solidFill>
              </a:defRPr>
            </a:lvl1pPr>
          </a:lstStyle>
          <a:p>
            <a:pPr>
              <a:defRPr/>
            </a:pPr>
            <a:r>
              <a:rPr lang="en-US"/>
              <a:t>Click to edit Master title style</a:t>
            </a:r>
            <a:endParaRPr/>
          </a:p>
        </p:txBody>
      </p:sp>
      <p:sp>
        <p:nvSpPr>
          <p:cNvPr id="11" name="Date Placeholder 3"/>
          <p:cNvSpPr>
            <a:spLocks noGrp="1"/>
          </p:cNvSpPr>
          <p:nvPr>
            <p:ph type="dt" sz="half" idx="10"/>
          </p:nvPr>
        </p:nvSpPr>
        <p:spPr bwMode="auto">
          <a:xfrm>
            <a:off x="838200" y="6356350"/>
            <a:ext cx="1699260" cy="365125"/>
          </a:xfrm>
        </p:spPr>
        <p:txBody>
          <a:bodyPr/>
          <a:lstStyle>
            <a:lvl1pPr>
              <a:defRPr>
                <a:solidFill>
                  <a:schemeClr val="tx1"/>
                </a:solidFill>
              </a:defRPr>
            </a:lvl1pPr>
          </a:lstStyle>
          <a:p>
            <a:pPr>
              <a:defRPr/>
            </a:pPr>
            <a:fld id="{3807CF9E-38E0-8143-9A47-65825A03CA6A}" type="datetime1">
              <a:rPr lang="en-US" smtClean="0"/>
              <a:t>5/4/26</a:t>
            </a:fld>
            <a:endParaRPr dirty="0"/>
          </a:p>
        </p:txBody>
      </p:sp>
      <p:sp>
        <p:nvSpPr>
          <p:cNvPr id="14" name="Footer Placeholder 4"/>
          <p:cNvSpPr>
            <a:spLocks noGrp="1"/>
          </p:cNvSpPr>
          <p:nvPr>
            <p:ph type="ftr" sz="quarter" idx="11"/>
          </p:nvPr>
        </p:nvSpPr>
        <p:spPr bwMode="auto">
          <a:xfrm>
            <a:off x="3358105" y="6356350"/>
            <a:ext cx="4114800" cy="365125"/>
          </a:xfrm>
        </p:spPr>
        <p:txBody>
          <a:bodyPr/>
          <a:lstStyle>
            <a:lvl1pPr>
              <a:defRPr>
                <a:solidFill>
                  <a:schemeClr val="tx1"/>
                </a:solidFill>
              </a:defRPr>
            </a:lvl1pPr>
          </a:lstStyle>
          <a:p>
            <a:pPr>
              <a:defRPr/>
            </a:pPr>
            <a:endParaRPr dirty="0"/>
          </a:p>
        </p:txBody>
      </p:sp>
      <p:sp>
        <p:nvSpPr>
          <p:cNvPr id="15" name="Slide Number Placeholder 5"/>
          <p:cNvSpPr>
            <a:spLocks noGrp="1"/>
          </p:cNvSpPr>
          <p:nvPr>
            <p:ph type="sldNum" sz="quarter" idx="12"/>
          </p:nvPr>
        </p:nvSpPr>
        <p:spPr bwMode="auto">
          <a:xfrm>
            <a:off x="7384648" y="6356350"/>
            <a:ext cx="2743200" cy="365125"/>
          </a:xfrm>
        </p:spPr>
        <p:txBody>
          <a:bodyPr/>
          <a:lstStyle>
            <a:lvl1pPr>
              <a:defRPr>
                <a:solidFill>
                  <a:schemeClr val="tx1"/>
                </a:solidFill>
              </a:defRPr>
            </a:lvl1pPr>
          </a:lstStyle>
          <a:p>
            <a:pPr>
              <a:defRPr/>
            </a:pPr>
            <a:fld id="{E62AB20F-D7ED-4DAD-83AF-0FCB71CD2C50}" type="slidenum">
              <a:rPr/>
              <a:t>‹#›</a:t>
            </a:fld>
            <a:endParaRPr dirty="0"/>
          </a:p>
        </p:txBody>
      </p:sp>
      <p:pic>
        <p:nvPicPr>
          <p:cNvPr id="3" name="Picture 2"/>
          <p:cNvPicPr>
            <a:picLocks noChangeAspect="1"/>
          </p:cNvPicPr>
          <p:nvPr userDrawn="1"/>
        </p:nvPicPr>
        <p:blipFill>
          <a:blip r:embed="rId2"/>
          <a:stretch/>
        </p:blipFill>
        <p:spPr bwMode="auto">
          <a:xfrm>
            <a:off x="0" y="0"/>
            <a:ext cx="12192000"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3_Section Header">
    <p:spTree>
      <p:nvGrpSpPr>
        <p:cNvPr id="1" name=""/>
        <p:cNvGrpSpPr/>
        <p:nvPr/>
      </p:nvGrpSpPr>
      <p:grpSpPr bwMode="auto">
        <a:xfrm>
          <a:off x="0" y="0"/>
          <a:ext cx="0" cy="0"/>
          <a:chOff x="0" y="0"/>
          <a:chExt cx="0" cy="0"/>
        </a:xfrm>
      </p:grpSpPr>
      <p:pic>
        <p:nvPicPr>
          <p:cNvPr id="3" name="Picture 2"/>
          <p:cNvPicPr>
            <a:picLocks noChangeAspect="1"/>
          </p:cNvPicPr>
          <p:nvPr userDrawn="1"/>
        </p:nvPicPr>
        <p:blipFill>
          <a:blip r:embed="rId2"/>
          <a:stretch/>
        </p:blipFill>
        <p:spPr bwMode="auto">
          <a:xfrm>
            <a:off x="0" y="0"/>
            <a:ext cx="12192000" cy="6858000"/>
          </a:xfrm>
          <a:prstGeom prst="rect">
            <a:avLst/>
          </a:prstGeom>
        </p:spPr>
      </p:pic>
      <p:sp>
        <p:nvSpPr>
          <p:cNvPr id="4" name="Date Placeholder 3"/>
          <p:cNvSpPr>
            <a:spLocks noGrp="1"/>
          </p:cNvSpPr>
          <p:nvPr>
            <p:ph type="dt" sz="half" idx="10"/>
          </p:nvPr>
        </p:nvSpPr>
        <p:spPr bwMode="auto">
          <a:xfrm>
            <a:off x="838200" y="6356350"/>
            <a:ext cx="2836912" cy="365125"/>
          </a:xfrm>
        </p:spPr>
        <p:txBody>
          <a:bodyPr/>
          <a:lstStyle>
            <a:lvl1pPr>
              <a:defRPr>
                <a:solidFill>
                  <a:schemeClr val="tx1"/>
                </a:solidFill>
              </a:defRPr>
            </a:lvl1pPr>
          </a:lstStyle>
          <a:p>
            <a:pPr>
              <a:defRPr/>
            </a:pPr>
            <a:fld id="{6893B496-8745-EE4B-BE14-7DF432CA97EB}" type="datetime1">
              <a:rPr lang="en-US" smtClean="0"/>
              <a:t>5/4/26</a:t>
            </a:fld>
            <a:endParaRPr dirty="0"/>
          </a:p>
        </p:txBody>
      </p:sp>
      <p:sp>
        <p:nvSpPr>
          <p:cNvPr id="5" name="Footer Placeholder 4"/>
          <p:cNvSpPr>
            <a:spLocks noGrp="1"/>
          </p:cNvSpPr>
          <p:nvPr>
            <p:ph type="ftr" sz="quarter" idx="11"/>
          </p:nvPr>
        </p:nvSpPr>
        <p:spPr bwMode="auto">
          <a:xfrm>
            <a:off x="4038600" y="6356350"/>
            <a:ext cx="4255368" cy="365125"/>
          </a:xfrm>
        </p:spPr>
        <p:txBody>
          <a:bodyPr/>
          <a:lstStyle>
            <a:lvl1pPr>
              <a:defRPr>
                <a:solidFill>
                  <a:schemeClr val="tx1"/>
                </a:solidFill>
              </a:defRPr>
            </a:lvl1pPr>
          </a:lstStyle>
          <a:p>
            <a:pPr>
              <a:defRPr/>
            </a:pPr>
            <a:endParaRPr dirty="0"/>
          </a:p>
        </p:txBody>
      </p:sp>
      <p:sp>
        <p:nvSpPr>
          <p:cNvPr id="6" name="Slide Number Placeholder 5"/>
          <p:cNvSpPr>
            <a:spLocks noGrp="1"/>
          </p:cNvSpPr>
          <p:nvPr>
            <p:ph type="sldNum" sz="quarter" idx="12"/>
          </p:nvPr>
        </p:nvSpPr>
        <p:spPr bwMode="auto">
          <a:xfrm>
            <a:off x="8610600" y="6356350"/>
            <a:ext cx="3102428" cy="365125"/>
          </a:xfrm>
        </p:spPr>
        <p:txBody>
          <a:bodyPr/>
          <a:lstStyle>
            <a:lvl1pPr>
              <a:defRPr>
                <a:solidFill>
                  <a:schemeClr val="tx1"/>
                </a:solidFill>
              </a:defRPr>
            </a:lvl1pPr>
          </a:lstStyle>
          <a:p>
            <a:pPr>
              <a:defRPr/>
            </a:pPr>
            <a:fld id="{E62AB20F-D7ED-4DAD-83AF-0FCB71CD2C50}" type="slidenum">
              <a:rPr/>
              <a:t>‹#›</a:t>
            </a:fld>
            <a:endParaRPr dirty="0"/>
          </a:p>
        </p:txBody>
      </p:sp>
      <p:sp>
        <p:nvSpPr>
          <p:cNvPr id="12" name="Content Placeholder 2"/>
          <p:cNvSpPr>
            <a:spLocks noGrp="1"/>
          </p:cNvSpPr>
          <p:nvPr>
            <p:ph idx="1"/>
          </p:nvPr>
        </p:nvSpPr>
        <p:spPr bwMode="auto">
          <a:xfrm>
            <a:off x="838198" y="1825625"/>
            <a:ext cx="10874829" cy="4351338"/>
          </a:xfrm>
        </p:spPr>
        <p:txBody>
          <a:bodyPr/>
          <a:lstStyle>
            <a:lvl1pPr marL="228600" indent="-228600">
              <a:buClr>
                <a:schemeClr val="tx2"/>
              </a:buClr>
              <a:buFont typeface="Space Grotesk"/>
              <a:buChar char="⟩"/>
              <a:defRPr sz="2400">
                <a:solidFill>
                  <a:schemeClr val="tx1"/>
                </a:solidFill>
              </a:defRPr>
            </a:lvl1pPr>
            <a:lvl2pPr marL="685800" indent="-228600">
              <a:buClr>
                <a:schemeClr val="tx2"/>
              </a:buClr>
              <a:buFont typeface="Space Grotesk"/>
              <a:buChar char="⟩"/>
              <a:defRPr sz="1800">
                <a:solidFill>
                  <a:schemeClr val="tx1"/>
                </a:solidFill>
              </a:defRPr>
            </a:lvl2pPr>
          </a:lstStyle>
          <a:p>
            <a:pPr lvl="0">
              <a:defRPr/>
            </a:pPr>
            <a:r>
              <a:rPr lang="en-US"/>
              <a:t>Click to edit Master text styles</a:t>
            </a:r>
            <a:endParaRPr/>
          </a:p>
          <a:p>
            <a:pPr lvl="1">
              <a:defRPr/>
            </a:pPr>
            <a:r>
              <a:rPr lang="en-US"/>
              <a:t>Second level</a:t>
            </a:r>
            <a:endParaRPr/>
          </a:p>
        </p:txBody>
      </p:sp>
      <p:sp>
        <p:nvSpPr>
          <p:cNvPr id="13" name="Title 1"/>
          <p:cNvSpPr>
            <a:spLocks noGrp="1"/>
          </p:cNvSpPr>
          <p:nvPr>
            <p:ph type="title"/>
          </p:nvPr>
        </p:nvSpPr>
        <p:spPr bwMode="auto">
          <a:xfrm>
            <a:off x="838200" y="365125"/>
            <a:ext cx="10874828" cy="1325563"/>
          </a:xfrm>
        </p:spPr>
        <p:txBody>
          <a:bodyPr>
            <a:normAutofit/>
          </a:bodyPr>
          <a:lstStyle>
            <a:lvl1pPr>
              <a:defRPr sz="3600">
                <a:solidFill>
                  <a:schemeClr val="tx1"/>
                </a:solidFill>
              </a:defRPr>
            </a:lvl1pPr>
          </a:lstStyle>
          <a:p>
            <a:pPr>
              <a:defRPr/>
            </a:pPr>
            <a:r>
              <a:rPr lang="en-US"/>
              <a:t>Click to edit Master title style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7_Section Header">
    <p:spTree>
      <p:nvGrpSpPr>
        <p:cNvPr id="1" name=""/>
        <p:cNvGrpSpPr/>
        <p:nvPr/>
      </p:nvGrpSpPr>
      <p:grpSpPr bwMode="auto">
        <a:xfrm>
          <a:off x="0" y="0"/>
          <a:ext cx="0" cy="0"/>
          <a:chOff x="0" y="0"/>
          <a:chExt cx="0" cy="0"/>
        </a:xfrm>
      </p:grpSpPr>
      <p:pic>
        <p:nvPicPr>
          <p:cNvPr id="7" name="Picture 6"/>
          <p:cNvPicPr>
            <a:picLocks noChangeAspect="1"/>
          </p:cNvPicPr>
          <p:nvPr userDrawn="1"/>
        </p:nvPicPr>
        <p:blipFill>
          <a:blip r:embed="rId2"/>
          <a:stretch/>
        </p:blipFill>
        <p:spPr bwMode="auto">
          <a:xfrm>
            <a:off x="0" y="0"/>
            <a:ext cx="12192000" cy="6858000"/>
          </a:xfrm>
          <a:prstGeom prst="rect">
            <a:avLst/>
          </a:prstGeom>
        </p:spPr>
      </p:pic>
      <p:sp>
        <p:nvSpPr>
          <p:cNvPr id="4" name="Date Placeholder 3"/>
          <p:cNvSpPr>
            <a:spLocks noGrp="1"/>
          </p:cNvSpPr>
          <p:nvPr>
            <p:ph type="dt" sz="half" idx="10"/>
          </p:nvPr>
        </p:nvSpPr>
        <p:spPr bwMode="auto"/>
        <p:txBody>
          <a:bodyPr/>
          <a:lstStyle>
            <a:lvl1pPr>
              <a:defRPr>
                <a:solidFill>
                  <a:schemeClr val="bg1"/>
                </a:solidFill>
              </a:defRPr>
            </a:lvl1pPr>
          </a:lstStyle>
          <a:p>
            <a:pPr>
              <a:defRPr/>
            </a:pPr>
            <a:fld id="{A4C013EF-628A-5C43-9415-234B632781A8}" type="datetime1">
              <a:rPr lang="en-US" smtClean="0"/>
              <a:t>5/4/26</a:t>
            </a:fld>
            <a:endParaRPr dirty="0"/>
          </a:p>
        </p:txBody>
      </p:sp>
      <p:sp>
        <p:nvSpPr>
          <p:cNvPr id="5" name="Footer Placeholder 4"/>
          <p:cNvSpPr>
            <a:spLocks noGrp="1"/>
          </p:cNvSpPr>
          <p:nvPr>
            <p:ph type="ftr" sz="quarter" idx="11"/>
          </p:nvPr>
        </p:nvSpPr>
        <p:spPr bwMode="auto">
          <a:xfrm>
            <a:off x="4038600" y="6356350"/>
            <a:ext cx="2743200" cy="365125"/>
          </a:xfrm>
        </p:spPr>
        <p:txBody>
          <a:bodyPr/>
          <a:lstStyle>
            <a:lvl1pPr algn="r">
              <a:defRPr>
                <a:solidFill>
                  <a:schemeClr val="bg1"/>
                </a:solidFill>
              </a:defRPr>
            </a:lvl1pPr>
          </a:lstStyle>
          <a:p>
            <a:pPr>
              <a:defRPr/>
            </a:pPr>
            <a:endParaRPr dirty="0"/>
          </a:p>
        </p:txBody>
      </p:sp>
      <p:sp>
        <p:nvSpPr>
          <p:cNvPr id="6" name="Slide Number Placeholder 5"/>
          <p:cNvSpPr>
            <a:spLocks noGrp="1"/>
          </p:cNvSpPr>
          <p:nvPr>
            <p:ph type="sldNum" sz="quarter" idx="12"/>
          </p:nvPr>
        </p:nvSpPr>
        <p:spPr bwMode="auto">
          <a:xfrm>
            <a:off x="8969828" y="6356350"/>
            <a:ext cx="2743200" cy="365125"/>
          </a:xfrm>
        </p:spPr>
        <p:txBody>
          <a:bodyPr/>
          <a:lstStyle>
            <a:lvl1pPr>
              <a:defRPr>
                <a:solidFill>
                  <a:schemeClr val="bg1"/>
                </a:solidFill>
              </a:defRPr>
            </a:lvl1pPr>
          </a:lstStyle>
          <a:p>
            <a:pPr>
              <a:defRPr/>
            </a:pPr>
            <a:fld id="{E62AB20F-D7ED-4DAD-83AF-0FCB71CD2C50}" type="slidenum">
              <a:rPr/>
              <a:t>‹#›</a:t>
            </a:fld>
            <a:endParaRPr dirty="0"/>
          </a:p>
        </p:txBody>
      </p:sp>
      <p:sp>
        <p:nvSpPr>
          <p:cNvPr id="13" name="Title 1"/>
          <p:cNvSpPr>
            <a:spLocks noGrp="1"/>
          </p:cNvSpPr>
          <p:nvPr>
            <p:ph type="title"/>
          </p:nvPr>
        </p:nvSpPr>
        <p:spPr bwMode="auto">
          <a:xfrm>
            <a:off x="838200" y="365125"/>
            <a:ext cx="10910047" cy="1325563"/>
          </a:xfrm>
        </p:spPr>
        <p:txBody>
          <a:bodyPr>
            <a:normAutofit/>
          </a:bodyPr>
          <a:lstStyle>
            <a:lvl1pPr>
              <a:defRPr sz="3600">
                <a:solidFill>
                  <a:schemeClr val="bg1"/>
                </a:solidFill>
              </a:defRPr>
            </a:lvl1pPr>
          </a:lstStyle>
          <a:p>
            <a:pPr>
              <a:defRPr/>
            </a:pPr>
            <a:r>
              <a:rPr lang="en-US"/>
              <a:t>Click to edit Master title style</a:t>
            </a:r>
            <a:endParaRPr/>
          </a:p>
        </p:txBody>
      </p:sp>
      <p:sp>
        <p:nvSpPr>
          <p:cNvPr id="14" name="Content Placeholder 2"/>
          <p:cNvSpPr>
            <a:spLocks noGrp="1"/>
          </p:cNvSpPr>
          <p:nvPr>
            <p:ph idx="1"/>
          </p:nvPr>
        </p:nvSpPr>
        <p:spPr bwMode="auto">
          <a:xfrm>
            <a:off x="838198" y="1825625"/>
            <a:ext cx="4700287" cy="4351338"/>
          </a:xfrm>
        </p:spPr>
        <p:txBody>
          <a:bodyPr/>
          <a:lstStyle>
            <a:lvl1pPr marL="228600" indent="-228600">
              <a:buClr>
                <a:schemeClr val="tx2"/>
              </a:buClr>
              <a:buFont typeface="Space Grotesk"/>
              <a:buChar char="⟩"/>
              <a:defRPr sz="2400">
                <a:solidFill>
                  <a:schemeClr val="bg1"/>
                </a:solidFill>
              </a:defRPr>
            </a:lvl1pPr>
            <a:lvl2pPr marL="685800" indent="-228600">
              <a:buClr>
                <a:schemeClr val="tx2"/>
              </a:buClr>
              <a:buFont typeface="Space Grotesk"/>
              <a:buChar char="⟩"/>
              <a:defRPr sz="1800">
                <a:solidFill>
                  <a:schemeClr val="bg1"/>
                </a:solidFill>
              </a:defRPr>
            </a:lvl2pPr>
          </a:lstStyle>
          <a:p>
            <a:pPr lvl="0">
              <a:defRPr/>
            </a:pPr>
            <a:r>
              <a:rPr lang="en-US"/>
              <a:t>Click to edit Master text styles</a:t>
            </a:r>
            <a:endParaRPr/>
          </a:p>
          <a:p>
            <a:pPr lvl="1">
              <a:defRPr/>
            </a:pPr>
            <a:r>
              <a:rPr lang="en-US"/>
              <a:t>Second level</a:t>
            </a:r>
            <a:endParaRPr/>
          </a:p>
        </p:txBody>
      </p:sp>
      <p:sp>
        <p:nvSpPr>
          <p:cNvPr id="15" name="Content Placeholder 2"/>
          <p:cNvSpPr>
            <a:spLocks noGrp="1"/>
          </p:cNvSpPr>
          <p:nvPr>
            <p:ph idx="13"/>
          </p:nvPr>
        </p:nvSpPr>
        <p:spPr bwMode="auto">
          <a:xfrm>
            <a:off x="7012741" y="1868487"/>
            <a:ext cx="4700287" cy="4351338"/>
          </a:xfrm>
        </p:spPr>
        <p:txBody>
          <a:bodyPr/>
          <a:lstStyle>
            <a:lvl1pPr marL="228600" indent="-228600">
              <a:buClr>
                <a:schemeClr val="tx2"/>
              </a:buClr>
              <a:buFont typeface="Space Grotesk"/>
              <a:buChar char="⟩"/>
              <a:defRPr sz="2400">
                <a:solidFill>
                  <a:schemeClr val="bg1"/>
                </a:solidFill>
              </a:defRPr>
            </a:lvl1pPr>
            <a:lvl2pPr marL="685800" indent="-228600">
              <a:buClr>
                <a:schemeClr val="tx2"/>
              </a:buClr>
              <a:buFont typeface="Space Grotesk"/>
              <a:buChar char="⟩"/>
              <a:defRPr sz="1800">
                <a:solidFill>
                  <a:schemeClr val="bg1"/>
                </a:solidFill>
              </a:defRPr>
            </a:lvl2pPr>
          </a:lstStyle>
          <a:p>
            <a:pPr lvl="0">
              <a:defRPr/>
            </a:pPr>
            <a:r>
              <a:rPr lang="en-US"/>
              <a:t>Click to edit Master text styles</a:t>
            </a:r>
            <a:endParaRPr/>
          </a:p>
          <a:p>
            <a:pPr lvl="1">
              <a:defRPr/>
            </a:pPr>
            <a:r>
              <a:rPr lang="en-US"/>
              <a:t>Second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pic>
        <p:nvPicPr>
          <p:cNvPr id="9" name="Picture 8"/>
          <p:cNvPicPr>
            <a:picLocks noChangeAspect="1"/>
          </p:cNvPicPr>
          <p:nvPr userDrawn="1"/>
        </p:nvPicPr>
        <p:blipFill>
          <a:blip r:embed="rId2"/>
          <a:stretch/>
        </p:blipFill>
        <p:spPr bwMode="auto">
          <a:xfrm>
            <a:off x="0" y="0"/>
            <a:ext cx="12192000" cy="6858000"/>
          </a:xfrm>
          <a:prstGeom prst="rect">
            <a:avLst/>
          </a:prstGeom>
        </p:spPr>
      </p:pic>
      <p:sp>
        <p:nvSpPr>
          <p:cNvPr id="2" name="Title 1"/>
          <p:cNvSpPr>
            <a:spLocks noGrp="1"/>
          </p:cNvSpPr>
          <p:nvPr>
            <p:ph type="title"/>
          </p:nvPr>
        </p:nvSpPr>
        <p:spPr bwMode="auto">
          <a:xfrm>
            <a:off x="838200" y="365125"/>
            <a:ext cx="9474200" cy="1325563"/>
          </a:xfrm>
        </p:spPr>
        <p:txBody>
          <a:bodyPr>
            <a:normAutofit/>
          </a:bodyPr>
          <a:lstStyle>
            <a:lvl1pPr>
              <a:defRPr sz="3600"/>
            </a:lvl1pPr>
          </a:lstStyle>
          <a:p>
            <a:pPr>
              <a:defRPr/>
            </a:pPr>
            <a:r>
              <a:rPr lang="en-US"/>
              <a:t>Click to edit Master title style</a:t>
            </a:r>
            <a:endParaRPr/>
          </a:p>
        </p:txBody>
      </p:sp>
      <p:sp>
        <p:nvSpPr>
          <p:cNvPr id="3" name="Content Placeholder 2"/>
          <p:cNvSpPr>
            <a:spLocks noGrp="1"/>
          </p:cNvSpPr>
          <p:nvPr>
            <p:ph sz="half" idx="1"/>
          </p:nvPr>
        </p:nvSpPr>
        <p:spPr bwMode="auto">
          <a:xfrm>
            <a:off x="838200" y="1825625"/>
            <a:ext cx="5181600" cy="4351338"/>
          </a:xfrm>
        </p:spPr>
        <p:txBody>
          <a:bodyPr/>
          <a:lstStyle>
            <a:lvl1pPr marL="228600" indent="-228600">
              <a:buClr>
                <a:schemeClr val="tx2"/>
              </a:buClr>
              <a:buFont typeface="Space Grotesk"/>
              <a:buChar char="⟩"/>
              <a:defRPr/>
            </a:lvl1pPr>
            <a:lvl2pPr marL="685800" indent="-228600">
              <a:buClr>
                <a:schemeClr val="tx2"/>
              </a:buClr>
              <a:buFont typeface="Space Grotesk"/>
              <a:buChar char="⟩"/>
              <a:defRPr/>
            </a:lvl2pPr>
          </a:lstStyle>
          <a:p>
            <a:pPr lvl="0">
              <a:defRPr/>
            </a:pPr>
            <a:r>
              <a:rPr lang="en-US"/>
              <a:t>Click to edit Master text styles</a:t>
            </a:r>
            <a:endParaRPr/>
          </a:p>
          <a:p>
            <a:pPr lvl="1">
              <a:defRPr/>
            </a:pPr>
            <a:r>
              <a:rPr lang="en-US"/>
              <a:t>Second level</a:t>
            </a:r>
            <a:endParaRPr/>
          </a:p>
        </p:txBody>
      </p:sp>
      <p:sp>
        <p:nvSpPr>
          <p:cNvPr id="4" name="Content Placeholder 3"/>
          <p:cNvSpPr>
            <a:spLocks noGrp="1"/>
          </p:cNvSpPr>
          <p:nvPr>
            <p:ph sz="half" idx="2"/>
          </p:nvPr>
        </p:nvSpPr>
        <p:spPr bwMode="auto">
          <a:xfrm>
            <a:off x="6172200" y="1825625"/>
            <a:ext cx="5181600" cy="4351338"/>
          </a:xfrm>
        </p:spPr>
        <p:txBody>
          <a:bodyPr/>
          <a:lstStyle>
            <a:lvl1pPr marL="228600" indent="-228600">
              <a:buClr>
                <a:schemeClr val="tx2"/>
              </a:buClr>
              <a:buFont typeface="Space Grotesk"/>
              <a:buChar char="⟩"/>
              <a:defRPr>
                <a:solidFill>
                  <a:schemeClr val="bg1"/>
                </a:solidFill>
              </a:defRPr>
            </a:lvl1pPr>
            <a:lvl2pPr marL="685800" indent="-228600">
              <a:buClr>
                <a:schemeClr val="tx2"/>
              </a:buClr>
              <a:buFont typeface="Space Grotesk"/>
              <a:buChar char="⟩"/>
              <a:defRPr>
                <a:solidFill>
                  <a:schemeClr val="bg1"/>
                </a:solidFill>
              </a:defRPr>
            </a:lvl2pPr>
          </a:lstStyle>
          <a:p>
            <a:pPr lvl="0">
              <a:defRPr/>
            </a:pPr>
            <a:r>
              <a:rPr lang="en-US"/>
              <a:t>Click to edit Master text styles</a:t>
            </a:r>
            <a:endParaRPr/>
          </a:p>
          <a:p>
            <a:pPr lvl="1">
              <a:defRPr/>
            </a:pPr>
            <a:r>
              <a:rPr lang="en-US"/>
              <a:t>Second level</a:t>
            </a:r>
            <a:endParaRPr/>
          </a:p>
        </p:txBody>
      </p:sp>
      <p:sp>
        <p:nvSpPr>
          <p:cNvPr id="5" name="Date Placeholder 4"/>
          <p:cNvSpPr>
            <a:spLocks noGrp="1"/>
          </p:cNvSpPr>
          <p:nvPr>
            <p:ph type="dt" sz="half" idx="10"/>
          </p:nvPr>
        </p:nvSpPr>
        <p:spPr bwMode="auto"/>
        <p:txBody>
          <a:bodyPr/>
          <a:lstStyle/>
          <a:p>
            <a:pPr>
              <a:defRPr/>
            </a:pPr>
            <a:fld id="{03BA1368-98E4-1247-8B28-8975E91B3D6C}" type="datetime1">
              <a:rPr lang="en-US" smtClean="0"/>
              <a:t>5/4/26</a:t>
            </a:fld>
            <a:endParaRPr dirty="0"/>
          </a:p>
        </p:txBody>
      </p:sp>
      <p:sp>
        <p:nvSpPr>
          <p:cNvPr id="6" name="Footer Placeholder 5"/>
          <p:cNvSpPr>
            <a:spLocks noGrp="1"/>
          </p:cNvSpPr>
          <p:nvPr>
            <p:ph type="ftr" sz="quarter" idx="11"/>
          </p:nvPr>
        </p:nvSpPr>
        <p:spPr bwMode="auto">
          <a:xfrm>
            <a:off x="3060540" y="6356350"/>
            <a:ext cx="4114800" cy="365125"/>
          </a:xfrm>
        </p:spPr>
        <p:txBody>
          <a:bodyPr/>
          <a:lstStyle>
            <a:lvl1pPr algn="l">
              <a:defRPr/>
            </a:lvl1pPr>
          </a:lstStyle>
          <a:p>
            <a:pPr>
              <a:defRPr/>
            </a:pPr>
            <a:endParaRPr dirty="0"/>
          </a:p>
        </p:txBody>
      </p:sp>
      <p:sp>
        <p:nvSpPr>
          <p:cNvPr id="7" name="Slide Number Placeholder 6"/>
          <p:cNvSpPr>
            <a:spLocks noGrp="1"/>
          </p:cNvSpPr>
          <p:nvPr>
            <p:ph type="sldNum" sz="quarter" idx="12"/>
          </p:nvPr>
        </p:nvSpPr>
        <p:spPr bwMode="auto"/>
        <p:txBody>
          <a:bodyPr/>
          <a:lstStyle>
            <a:lvl1pPr>
              <a:defRPr>
                <a:solidFill>
                  <a:schemeClr val="bg1"/>
                </a:solidFill>
              </a:defRPr>
            </a:lvl1pPr>
          </a:lstStyle>
          <a:p>
            <a:pPr>
              <a:defRPr/>
            </a:pPr>
            <a:fld id="{E62AB20F-D7ED-4DAD-83AF-0FCB71CD2C50}" type="slidenum">
              <a:rPr/>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endParaRPr/>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p:txBody>
      </p:sp>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4914EBC-A3E7-3341-B8B2-7798D3BFEA4F}" type="datetime1">
              <a:rPr lang="en-US" smtClean="0"/>
              <a:t>5/4/26</a:t>
            </a:fld>
            <a:endParaRPr dirty="0"/>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dirty="0"/>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62AB20F-D7ED-4DAD-83AF-0FCB71CD2C50}"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914400">
        <a:lnSpc>
          <a:spcPct val="90000"/>
        </a:lnSpc>
        <a:spcBef>
          <a:spcPts val="0"/>
        </a:spcBef>
        <a:buNone/>
        <a:defRPr sz="4400" b="1">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400">
          <a:solidFill>
            <a:schemeClr val="tx1"/>
          </a:solidFill>
          <a:latin typeface="+mn-lt"/>
          <a:ea typeface="+mn-ea"/>
          <a:cs typeface="+mn-cs"/>
        </a:defRPr>
      </a:lvl1pPr>
      <a:lvl2pPr marL="685800" indent="-228600" algn="l" defTabSz="914400">
        <a:lnSpc>
          <a:spcPct val="90000"/>
        </a:lnSpc>
        <a:spcBef>
          <a:spcPts val="500"/>
        </a:spcBef>
        <a:buFont typeface="Arial"/>
        <a:buChar char="•"/>
        <a:defRPr sz="18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107_0.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12_F5686F6F.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microsoft.com/office/2018/10/relationships/comments" Target="../comments/modernComment_111_B0B25CBA.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microsoft.com/office/2018/10/relationships/comments" Target="../comments/modernComment_10E_3AB3F70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microsoft.com/office/2018/10/relationships/comments" Target="../comments/modernComment_10F_DA75BD3A.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microsoft.com/office/2018/10/relationships/comments" Target="../comments/modernComment_10D_6F415496.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microsoft.com/office/2018/10/relationships/comments" Target="../comments/modernComment_110_3E6E74AD.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991544" y="2564904"/>
            <a:ext cx="9526751" cy="737371"/>
          </a:xfrm>
        </p:spPr>
        <p:txBody>
          <a:bodyPr>
            <a:normAutofit/>
          </a:bodyPr>
          <a:lstStyle/>
          <a:p>
            <a:pPr>
              <a:defRPr/>
            </a:pPr>
            <a:r>
              <a:rPr lang="en-GB" sz="3600" b="0" i="0" u="none" strike="noStrike" dirty="0">
                <a:solidFill>
                  <a:srgbClr val="000000"/>
                </a:solidFill>
                <a:effectLst/>
              </a:rPr>
              <a:t>Deliverable D3.1 - LINAC-RFQ prototype design</a:t>
            </a:r>
            <a:endParaRPr lang="sl-SI" sz="3600" dirty="0"/>
          </a:p>
        </p:txBody>
      </p:sp>
      <p:sp>
        <p:nvSpPr>
          <p:cNvPr id="3" name="Text Placeholder 2"/>
          <p:cNvSpPr>
            <a:spLocks noGrp="1"/>
          </p:cNvSpPr>
          <p:nvPr>
            <p:ph type="body" idx="1"/>
          </p:nvPr>
        </p:nvSpPr>
        <p:spPr bwMode="auto"/>
        <p:txBody>
          <a:bodyPr/>
          <a:lstStyle/>
          <a:p>
            <a:pPr>
              <a:defRPr/>
            </a:pPr>
            <a:r>
              <a:rPr lang="en-US" dirty="0">
                <a:latin typeface="+mj-lt"/>
              </a:rPr>
              <a:t>Dimitrios </a:t>
            </a:r>
            <a:r>
              <a:rPr lang="en-US" dirty="0" err="1">
                <a:latin typeface="+mj-lt"/>
              </a:rPr>
              <a:t>Lamboudis</a:t>
            </a:r>
            <a:endParaRPr lang="sl-SI" dirty="0">
              <a:latin typeface="+mj-lt"/>
            </a:endParaRPr>
          </a:p>
          <a:p>
            <a:pPr>
              <a:defRPr/>
            </a:pPr>
            <a:r>
              <a:rPr lang="en-US" dirty="0">
                <a:latin typeface="+mj-lt"/>
              </a:rPr>
              <a:t>YFOS</a:t>
            </a:r>
            <a:endParaRPr lang="sl-SI"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en-US" dirty="0"/>
              <a:t>LINAC-RFQ Prototype</a:t>
            </a:r>
            <a:endParaRPr lang="sl-SI" dirty="0"/>
          </a:p>
        </p:txBody>
      </p:sp>
      <p:sp>
        <p:nvSpPr>
          <p:cNvPr id="6" name="Slide Number Placeholder 5">
            <a:extLst>
              <a:ext uri="{FF2B5EF4-FFF2-40B4-BE49-F238E27FC236}">
                <a16:creationId xmlns:a16="http://schemas.microsoft.com/office/drawing/2014/main" id="{FF5BBCDA-F902-57DF-EA65-ED3FB6A8EEF3}"/>
              </a:ext>
            </a:extLst>
          </p:cNvPr>
          <p:cNvSpPr>
            <a:spLocks noGrp="1"/>
          </p:cNvSpPr>
          <p:nvPr>
            <p:ph type="sldNum" sz="quarter" idx="12"/>
          </p:nvPr>
        </p:nvSpPr>
        <p:spPr/>
        <p:txBody>
          <a:bodyPr/>
          <a:lstStyle/>
          <a:p>
            <a:pPr>
              <a:defRPr/>
            </a:pPr>
            <a:fld id="{E62AB20F-D7ED-4DAD-83AF-0FCB71CD2C50}" type="slidenum">
              <a:rPr lang="en-GR" smtClean="0">
                <a:latin typeface="+mj-lt"/>
              </a:rPr>
              <a:t>2</a:t>
            </a:fld>
            <a:endParaRPr lang="en-GR">
              <a:latin typeface="+mj-lt"/>
            </a:endParaRPr>
          </a:p>
        </p:txBody>
      </p:sp>
      <p:pic>
        <p:nvPicPr>
          <p:cNvPr id="11" name="Picture 10">
            <a:extLst>
              <a:ext uri="{FF2B5EF4-FFF2-40B4-BE49-F238E27FC236}">
                <a16:creationId xmlns:a16="http://schemas.microsoft.com/office/drawing/2014/main" id="{9DCDDBAF-72B1-5D2A-6869-07A805D8E21D}"/>
              </a:ext>
            </a:extLst>
          </p:cNvPr>
          <p:cNvPicPr>
            <a:picLocks noChangeAspect="1"/>
          </p:cNvPicPr>
          <p:nvPr/>
        </p:nvPicPr>
        <p:blipFill>
          <a:blip r:embed="rId3"/>
          <a:stretch>
            <a:fillRect/>
          </a:stretch>
        </p:blipFill>
        <p:spPr>
          <a:xfrm>
            <a:off x="911424" y="2538644"/>
            <a:ext cx="5261943" cy="3766386"/>
          </a:xfrm>
          <a:prstGeom prst="rect">
            <a:avLst/>
          </a:prstGeom>
        </p:spPr>
      </p:pic>
      <p:pic>
        <p:nvPicPr>
          <p:cNvPr id="13" name="Picture 12">
            <a:extLst>
              <a:ext uri="{FF2B5EF4-FFF2-40B4-BE49-F238E27FC236}">
                <a16:creationId xmlns:a16="http://schemas.microsoft.com/office/drawing/2014/main" id="{C8CA73AB-2023-6C7E-EFDF-1B037A74063C}"/>
              </a:ext>
            </a:extLst>
          </p:cNvPr>
          <p:cNvPicPr>
            <a:picLocks noChangeAspect="1"/>
          </p:cNvPicPr>
          <p:nvPr/>
        </p:nvPicPr>
        <p:blipFill>
          <a:blip r:embed="rId4"/>
          <a:srcRect t="10770"/>
          <a:stretch/>
        </p:blipFill>
        <p:spPr>
          <a:xfrm>
            <a:off x="7551271" y="1628801"/>
            <a:ext cx="3585289" cy="2386384"/>
          </a:xfrm>
          <a:prstGeom prst="rect">
            <a:avLst/>
          </a:prstGeom>
        </p:spPr>
      </p:pic>
      <p:pic>
        <p:nvPicPr>
          <p:cNvPr id="15" name="Picture 14">
            <a:extLst>
              <a:ext uri="{FF2B5EF4-FFF2-40B4-BE49-F238E27FC236}">
                <a16:creationId xmlns:a16="http://schemas.microsoft.com/office/drawing/2014/main" id="{4F847DA2-67F0-4FB9-8964-525D86FC95D7}"/>
              </a:ext>
            </a:extLst>
          </p:cNvPr>
          <p:cNvPicPr>
            <a:picLocks noChangeAspect="1"/>
          </p:cNvPicPr>
          <p:nvPr/>
        </p:nvPicPr>
        <p:blipFill>
          <a:blip r:embed="rId5"/>
          <a:stretch>
            <a:fillRect/>
          </a:stretch>
        </p:blipFill>
        <p:spPr>
          <a:xfrm>
            <a:off x="7551271" y="3654092"/>
            <a:ext cx="3574298" cy="2650938"/>
          </a:xfrm>
          <a:prstGeom prst="rect">
            <a:avLst/>
          </a:prstGeom>
        </p:spPr>
      </p:pic>
      <p:sp>
        <p:nvSpPr>
          <p:cNvPr id="2" name="TextBox 1">
            <a:extLst>
              <a:ext uri="{FF2B5EF4-FFF2-40B4-BE49-F238E27FC236}">
                <a16:creationId xmlns:a16="http://schemas.microsoft.com/office/drawing/2014/main" id="{3D37B282-676A-8EA4-2434-691676868B0D}"/>
              </a:ext>
            </a:extLst>
          </p:cNvPr>
          <p:cNvSpPr txBox="1"/>
          <p:nvPr/>
        </p:nvSpPr>
        <p:spPr>
          <a:xfrm>
            <a:off x="839416" y="1467941"/>
            <a:ext cx="6480720" cy="923330"/>
          </a:xfrm>
          <a:prstGeom prst="rect">
            <a:avLst/>
          </a:prstGeom>
          <a:noFill/>
        </p:spPr>
        <p:txBody>
          <a:bodyPr wrap="square" rtlCol="0">
            <a:spAutoFit/>
          </a:bodyPr>
          <a:lstStyle/>
          <a:p>
            <a:r>
              <a:rPr lang="en-US" dirty="0"/>
              <a:t>All the information presented regarding the drawings, the machining strategy, the heat treatment and the technical specifications, have been provided by CERN.</a:t>
            </a:r>
            <a:endParaRPr lang="el-GR" dirty="0"/>
          </a:p>
        </p:txBody>
      </p:sp>
    </p:spTree>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2" name="Picture 21">
            <a:extLst>
              <a:ext uri="{FF2B5EF4-FFF2-40B4-BE49-F238E27FC236}">
                <a16:creationId xmlns:a16="http://schemas.microsoft.com/office/drawing/2014/main" id="{569A5083-BDF8-6E67-90E6-858325A50926}"/>
              </a:ext>
            </a:extLst>
          </p:cNvPr>
          <p:cNvPicPr>
            <a:picLocks noChangeAspect="1"/>
          </p:cNvPicPr>
          <p:nvPr/>
        </p:nvPicPr>
        <p:blipFill>
          <a:blip r:embed="rId3"/>
          <a:stretch>
            <a:fillRect/>
          </a:stretch>
        </p:blipFill>
        <p:spPr>
          <a:xfrm>
            <a:off x="658000" y="1938042"/>
            <a:ext cx="5833164" cy="3342667"/>
          </a:xfrm>
          <a:prstGeom prst="rect">
            <a:avLst/>
          </a:prstGeom>
        </p:spPr>
      </p:pic>
      <p:pic>
        <p:nvPicPr>
          <p:cNvPr id="16" name="Picture 15">
            <a:extLst>
              <a:ext uri="{FF2B5EF4-FFF2-40B4-BE49-F238E27FC236}">
                <a16:creationId xmlns:a16="http://schemas.microsoft.com/office/drawing/2014/main" id="{E329F935-FC15-4A27-4699-B326D7096805}"/>
              </a:ext>
            </a:extLst>
          </p:cNvPr>
          <p:cNvPicPr>
            <a:picLocks noChangeAspect="1"/>
          </p:cNvPicPr>
          <p:nvPr/>
        </p:nvPicPr>
        <p:blipFill>
          <a:blip r:embed="rId4"/>
          <a:srcRect l="10870" r="10870"/>
          <a:stretch/>
        </p:blipFill>
        <p:spPr>
          <a:xfrm>
            <a:off x="6275614" y="1938042"/>
            <a:ext cx="5359599" cy="3342667"/>
          </a:xfrm>
          <a:prstGeom prst="rect">
            <a:avLst/>
          </a:prstGeom>
        </p:spPr>
      </p:pic>
      <p:sp>
        <p:nvSpPr>
          <p:cNvPr id="4" name="Title 3"/>
          <p:cNvSpPr>
            <a:spLocks noGrp="1"/>
          </p:cNvSpPr>
          <p:nvPr>
            <p:ph type="title"/>
          </p:nvPr>
        </p:nvSpPr>
        <p:spPr bwMode="auto"/>
        <p:txBody>
          <a:bodyPr/>
          <a:lstStyle/>
          <a:p>
            <a:pPr>
              <a:defRPr/>
            </a:pPr>
            <a:r>
              <a:rPr lang="en-US" dirty="0"/>
              <a:t>LINAC-RFQ Prototype</a:t>
            </a:r>
            <a:endParaRPr lang="sl-SI" dirty="0"/>
          </a:p>
        </p:txBody>
      </p:sp>
      <p:sp>
        <p:nvSpPr>
          <p:cNvPr id="6" name="Slide Number Placeholder 5">
            <a:extLst>
              <a:ext uri="{FF2B5EF4-FFF2-40B4-BE49-F238E27FC236}">
                <a16:creationId xmlns:a16="http://schemas.microsoft.com/office/drawing/2014/main" id="{FF5BBCDA-F902-57DF-EA65-ED3FB6A8EEF3}"/>
              </a:ext>
            </a:extLst>
          </p:cNvPr>
          <p:cNvSpPr>
            <a:spLocks noGrp="1"/>
          </p:cNvSpPr>
          <p:nvPr>
            <p:ph type="sldNum" sz="quarter" idx="12"/>
          </p:nvPr>
        </p:nvSpPr>
        <p:spPr/>
        <p:txBody>
          <a:bodyPr/>
          <a:lstStyle/>
          <a:p>
            <a:pPr>
              <a:defRPr/>
            </a:pPr>
            <a:fld id="{E62AB20F-D7ED-4DAD-83AF-0FCB71CD2C50}" type="slidenum">
              <a:rPr lang="en-GR" smtClean="0">
                <a:latin typeface="+mj-lt"/>
              </a:rPr>
              <a:t>3</a:t>
            </a:fld>
            <a:endParaRPr lang="en-GR">
              <a:latin typeface="+mj-lt"/>
            </a:endParaRPr>
          </a:p>
        </p:txBody>
      </p:sp>
      <p:sp>
        <p:nvSpPr>
          <p:cNvPr id="7" name="TextBox 6">
            <a:extLst>
              <a:ext uri="{FF2B5EF4-FFF2-40B4-BE49-F238E27FC236}">
                <a16:creationId xmlns:a16="http://schemas.microsoft.com/office/drawing/2014/main" id="{87A1308F-BE5F-7921-116E-FF5DDCF2E0AC}"/>
              </a:ext>
            </a:extLst>
          </p:cNvPr>
          <p:cNvSpPr txBox="1"/>
          <p:nvPr/>
        </p:nvSpPr>
        <p:spPr>
          <a:xfrm>
            <a:off x="9483192" y="1981772"/>
            <a:ext cx="2088232" cy="369332"/>
          </a:xfrm>
          <a:prstGeom prst="rect">
            <a:avLst/>
          </a:prstGeom>
          <a:noFill/>
        </p:spPr>
        <p:txBody>
          <a:bodyPr wrap="square" rtlCol="0">
            <a:spAutoFit/>
          </a:bodyPr>
          <a:lstStyle/>
          <a:p>
            <a:r>
              <a:rPr lang="en-US" dirty="0"/>
              <a:t>Major vane</a:t>
            </a:r>
            <a:endParaRPr lang="el-GR" dirty="0"/>
          </a:p>
        </p:txBody>
      </p:sp>
      <p:sp>
        <p:nvSpPr>
          <p:cNvPr id="8" name="TextBox 7">
            <a:extLst>
              <a:ext uri="{FF2B5EF4-FFF2-40B4-BE49-F238E27FC236}">
                <a16:creationId xmlns:a16="http://schemas.microsoft.com/office/drawing/2014/main" id="{0D6A3BF8-B4F8-B8DB-3D8B-9FE5829EE2FD}"/>
              </a:ext>
            </a:extLst>
          </p:cNvPr>
          <p:cNvSpPr txBox="1"/>
          <p:nvPr/>
        </p:nvSpPr>
        <p:spPr bwMode="auto">
          <a:xfrm>
            <a:off x="10406979" y="2699784"/>
            <a:ext cx="2088232" cy="369332"/>
          </a:xfrm>
          <a:prstGeom prst="rect">
            <a:avLst/>
          </a:prstGeom>
          <a:noFill/>
        </p:spPr>
        <p:txBody>
          <a:bodyPr wrap="square" rtlCol="0">
            <a:spAutoFit/>
          </a:bodyPr>
          <a:lstStyle/>
          <a:p>
            <a:r>
              <a:rPr lang="en-US" dirty="0"/>
              <a:t>Minor vane</a:t>
            </a:r>
            <a:endParaRPr lang="el-GR" dirty="0"/>
          </a:p>
        </p:txBody>
      </p:sp>
      <p:cxnSp>
        <p:nvCxnSpPr>
          <p:cNvPr id="10" name="Straight Arrow Connector 9">
            <a:extLst>
              <a:ext uri="{FF2B5EF4-FFF2-40B4-BE49-F238E27FC236}">
                <a16:creationId xmlns:a16="http://schemas.microsoft.com/office/drawing/2014/main" id="{5C613549-B906-FE27-2786-E2EE1715E86F}"/>
              </a:ext>
            </a:extLst>
          </p:cNvPr>
          <p:cNvCxnSpPr>
            <a:cxnSpLocks/>
          </p:cNvCxnSpPr>
          <p:nvPr/>
        </p:nvCxnSpPr>
        <p:spPr>
          <a:xfrm flipH="1">
            <a:off x="9483192" y="2351104"/>
            <a:ext cx="573248" cy="348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2A5D46E-28C2-9892-CD05-726E7F701E24}"/>
              </a:ext>
            </a:extLst>
          </p:cNvPr>
          <p:cNvCxnSpPr>
            <a:cxnSpLocks/>
          </p:cNvCxnSpPr>
          <p:nvPr/>
        </p:nvCxnSpPr>
        <p:spPr bwMode="auto">
          <a:xfrm flipH="1">
            <a:off x="10590812" y="3069116"/>
            <a:ext cx="401732" cy="648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262191"/>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en-US" dirty="0"/>
              <a:t>Stock material specifications</a:t>
            </a:r>
            <a:endParaRPr lang="sl-SI" dirty="0"/>
          </a:p>
        </p:txBody>
      </p:sp>
      <p:sp>
        <p:nvSpPr>
          <p:cNvPr id="6" name="Slide Number Placeholder 5">
            <a:extLst>
              <a:ext uri="{FF2B5EF4-FFF2-40B4-BE49-F238E27FC236}">
                <a16:creationId xmlns:a16="http://schemas.microsoft.com/office/drawing/2014/main" id="{FF5BBCDA-F902-57DF-EA65-ED3FB6A8EEF3}"/>
              </a:ext>
            </a:extLst>
          </p:cNvPr>
          <p:cNvSpPr>
            <a:spLocks noGrp="1"/>
          </p:cNvSpPr>
          <p:nvPr>
            <p:ph type="sldNum" sz="quarter" idx="12"/>
          </p:nvPr>
        </p:nvSpPr>
        <p:spPr/>
        <p:txBody>
          <a:bodyPr/>
          <a:lstStyle/>
          <a:p>
            <a:pPr>
              <a:defRPr/>
            </a:pPr>
            <a:fld id="{E62AB20F-D7ED-4DAD-83AF-0FCB71CD2C50}" type="slidenum">
              <a:rPr lang="en-GR" smtClean="0">
                <a:latin typeface="+mj-lt"/>
              </a:rPr>
              <a:t>4</a:t>
            </a:fld>
            <a:endParaRPr lang="en-GR">
              <a:latin typeface="+mj-lt"/>
            </a:endParaRPr>
          </a:p>
        </p:txBody>
      </p:sp>
      <p:pic>
        <p:nvPicPr>
          <p:cNvPr id="2" name="Picture 1">
            <a:extLst>
              <a:ext uri="{FF2B5EF4-FFF2-40B4-BE49-F238E27FC236}">
                <a16:creationId xmlns:a16="http://schemas.microsoft.com/office/drawing/2014/main" id="{ACF6A8F1-C520-1519-D155-5CF9D29F8A18}"/>
              </a:ext>
            </a:extLst>
          </p:cNvPr>
          <p:cNvPicPr>
            <a:picLocks noChangeAspect="1"/>
          </p:cNvPicPr>
          <p:nvPr/>
        </p:nvPicPr>
        <p:blipFill>
          <a:blip r:embed="rId3">
            <a:extLst>
              <a:ext uri="{28A0092B-C50C-407E-A947-70E740481C1C}">
                <a14:useLocalDpi xmlns:a14="http://schemas.microsoft.com/office/drawing/2010/main" val="0"/>
              </a:ext>
            </a:extLst>
          </a:blip>
          <a:srcRect b="31143"/>
          <a:stretch/>
        </p:blipFill>
        <p:spPr bwMode="auto">
          <a:xfrm>
            <a:off x="7137303" y="4608718"/>
            <a:ext cx="3535045" cy="2019639"/>
          </a:xfrm>
          <a:prstGeom prst="rect">
            <a:avLst/>
          </a:prstGeom>
          <a:noFill/>
          <a:ln>
            <a:noFill/>
          </a:ln>
        </p:spPr>
      </p:pic>
      <p:pic>
        <p:nvPicPr>
          <p:cNvPr id="3" name="Picture 2">
            <a:extLst>
              <a:ext uri="{FF2B5EF4-FFF2-40B4-BE49-F238E27FC236}">
                <a16:creationId xmlns:a16="http://schemas.microsoft.com/office/drawing/2014/main" id="{24B3455C-C7D3-FFFA-1593-2DC78E4218FD}"/>
              </a:ext>
            </a:extLst>
          </p:cNvPr>
          <p:cNvPicPr>
            <a:picLocks noChangeAspect="1"/>
          </p:cNvPicPr>
          <p:nvPr/>
        </p:nvPicPr>
        <p:blipFill>
          <a:blip r:embed="rId4"/>
          <a:stretch>
            <a:fillRect/>
          </a:stretch>
        </p:blipFill>
        <p:spPr>
          <a:xfrm>
            <a:off x="838200" y="4246066"/>
            <a:ext cx="4465280" cy="2261526"/>
          </a:xfrm>
          <a:prstGeom prst="rect">
            <a:avLst/>
          </a:prstGeom>
        </p:spPr>
      </p:pic>
      <p:sp>
        <p:nvSpPr>
          <p:cNvPr id="5" name="TextBox 4">
            <a:extLst>
              <a:ext uri="{FF2B5EF4-FFF2-40B4-BE49-F238E27FC236}">
                <a16:creationId xmlns:a16="http://schemas.microsoft.com/office/drawing/2014/main" id="{6F3C15B6-1F33-7FB3-11CD-F3C491F0D065}"/>
              </a:ext>
            </a:extLst>
          </p:cNvPr>
          <p:cNvSpPr txBox="1"/>
          <p:nvPr/>
        </p:nvSpPr>
        <p:spPr>
          <a:xfrm>
            <a:off x="874596" y="6323598"/>
            <a:ext cx="4392488" cy="338554"/>
          </a:xfrm>
          <a:prstGeom prst="rect">
            <a:avLst/>
          </a:prstGeom>
          <a:noFill/>
        </p:spPr>
        <p:txBody>
          <a:bodyPr wrap="square" rtlCol="0">
            <a:spAutoFit/>
          </a:bodyPr>
          <a:lstStyle/>
          <a:p>
            <a:pPr algn="ctr"/>
            <a:r>
              <a:rPr lang="en-US" sz="1600" dirty="0">
                <a:latin typeface="+mj-lt"/>
              </a:rPr>
              <a:t>Minor vane stock 600mm X 75mm X 35mm</a:t>
            </a:r>
            <a:endParaRPr lang="el-GR" sz="1600" dirty="0">
              <a:latin typeface="+mj-lt"/>
            </a:endParaRPr>
          </a:p>
        </p:txBody>
      </p:sp>
      <p:sp>
        <p:nvSpPr>
          <p:cNvPr id="8" name="TextBox 7">
            <a:extLst>
              <a:ext uri="{FF2B5EF4-FFF2-40B4-BE49-F238E27FC236}">
                <a16:creationId xmlns:a16="http://schemas.microsoft.com/office/drawing/2014/main" id="{C7131893-0453-387B-4683-2FCE6DEE3B1C}"/>
              </a:ext>
            </a:extLst>
          </p:cNvPr>
          <p:cNvSpPr txBox="1"/>
          <p:nvPr/>
        </p:nvSpPr>
        <p:spPr bwMode="auto">
          <a:xfrm>
            <a:off x="839416" y="3789040"/>
            <a:ext cx="4392488" cy="338554"/>
          </a:xfrm>
          <a:prstGeom prst="rect">
            <a:avLst/>
          </a:prstGeom>
          <a:noFill/>
        </p:spPr>
        <p:txBody>
          <a:bodyPr wrap="square" rtlCol="0">
            <a:spAutoFit/>
          </a:bodyPr>
          <a:lstStyle/>
          <a:p>
            <a:pPr algn="ctr"/>
            <a:r>
              <a:rPr lang="en-US" sz="1600" dirty="0">
                <a:latin typeface="+mj-lt"/>
              </a:rPr>
              <a:t>Major vane stock 600mm X 150mm X 75mm</a:t>
            </a:r>
            <a:endParaRPr lang="el-GR" sz="1600" dirty="0">
              <a:latin typeface="+mj-lt"/>
            </a:endParaRPr>
          </a:p>
        </p:txBody>
      </p:sp>
      <p:pic>
        <p:nvPicPr>
          <p:cNvPr id="10" name="Picture 9" descr="A long rectangular piece of wood&#10;&#10;AI-generated content may be incorrect.">
            <a:extLst>
              <a:ext uri="{FF2B5EF4-FFF2-40B4-BE49-F238E27FC236}">
                <a16:creationId xmlns:a16="http://schemas.microsoft.com/office/drawing/2014/main" id="{DFE2A550-90DB-E5A6-CE22-F0524E97E9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288" b="29129"/>
          <a:stretch/>
        </p:blipFill>
        <p:spPr bwMode="auto">
          <a:xfrm>
            <a:off x="6645968" y="1899515"/>
            <a:ext cx="4539748" cy="2709203"/>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D7F985F9-39C8-F84E-A480-6A272C2CEFA3}"/>
              </a:ext>
            </a:extLst>
          </p:cNvPr>
          <p:cNvPicPr>
            <a:picLocks noChangeAspect="1"/>
          </p:cNvPicPr>
          <p:nvPr/>
        </p:nvPicPr>
        <p:blipFill>
          <a:blip r:embed="rId6"/>
          <a:stretch>
            <a:fillRect/>
          </a:stretch>
        </p:blipFill>
        <p:spPr>
          <a:xfrm>
            <a:off x="844109" y="1560961"/>
            <a:ext cx="4459372" cy="2198962"/>
          </a:xfrm>
          <a:prstGeom prst="rect">
            <a:avLst/>
          </a:prstGeom>
        </p:spPr>
      </p:pic>
      <p:sp>
        <p:nvSpPr>
          <p:cNvPr id="14" name="TextBox 13">
            <a:extLst>
              <a:ext uri="{FF2B5EF4-FFF2-40B4-BE49-F238E27FC236}">
                <a16:creationId xmlns:a16="http://schemas.microsoft.com/office/drawing/2014/main" id="{93BB53EC-5BAB-8890-65FF-863B75ACE696}"/>
              </a:ext>
            </a:extLst>
          </p:cNvPr>
          <p:cNvSpPr txBox="1"/>
          <p:nvPr/>
        </p:nvSpPr>
        <p:spPr bwMode="auto">
          <a:xfrm>
            <a:off x="6719598" y="1560961"/>
            <a:ext cx="4392488" cy="338554"/>
          </a:xfrm>
          <a:prstGeom prst="rect">
            <a:avLst/>
          </a:prstGeom>
          <a:noFill/>
        </p:spPr>
        <p:txBody>
          <a:bodyPr wrap="square" rtlCol="0">
            <a:spAutoFit/>
          </a:bodyPr>
          <a:lstStyle/>
          <a:p>
            <a:pPr algn="ctr"/>
            <a:r>
              <a:rPr lang="en-US" sz="1600" dirty="0">
                <a:latin typeface="+mj-lt"/>
              </a:rPr>
              <a:t>Minor vane stock provided by LUVATA Pori</a:t>
            </a:r>
            <a:endParaRPr lang="el-GR" sz="1600" dirty="0">
              <a:latin typeface="+mj-lt"/>
            </a:endParaRPr>
          </a:p>
        </p:txBody>
      </p:sp>
    </p:spTree>
    <p:extLst>
      <p:ext uri="{BB962C8B-B14F-4D97-AF65-F5344CB8AC3E}">
        <p14:creationId xmlns:p14="http://schemas.microsoft.com/office/powerpoint/2010/main" val="2964479162"/>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en-US" dirty="0"/>
              <a:t>Minor vane machining stages</a:t>
            </a:r>
            <a:endParaRPr lang="sl-SI" dirty="0"/>
          </a:p>
        </p:txBody>
      </p:sp>
      <p:sp>
        <p:nvSpPr>
          <p:cNvPr id="6" name="Slide Number Placeholder 5">
            <a:extLst>
              <a:ext uri="{FF2B5EF4-FFF2-40B4-BE49-F238E27FC236}">
                <a16:creationId xmlns:a16="http://schemas.microsoft.com/office/drawing/2014/main" id="{FF5BBCDA-F902-57DF-EA65-ED3FB6A8EEF3}"/>
              </a:ext>
            </a:extLst>
          </p:cNvPr>
          <p:cNvSpPr>
            <a:spLocks noGrp="1"/>
          </p:cNvSpPr>
          <p:nvPr>
            <p:ph type="sldNum" sz="quarter" idx="12"/>
          </p:nvPr>
        </p:nvSpPr>
        <p:spPr/>
        <p:txBody>
          <a:bodyPr/>
          <a:lstStyle/>
          <a:p>
            <a:pPr>
              <a:defRPr/>
            </a:pPr>
            <a:fld id="{E62AB20F-D7ED-4DAD-83AF-0FCB71CD2C50}" type="slidenum">
              <a:rPr lang="en-GR" smtClean="0">
                <a:latin typeface="+mj-lt"/>
              </a:rPr>
              <a:t>5</a:t>
            </a:fld>
            <a:endParaRPr lang="en-GR">
              <a:latin typeface="+mj-lt"/>
            </a:endParaRPr>
          </a:p>
        </p:txBody>
      </p:sp>
      <p:sp>
        <p:nvSpPr>
          <p:cNvPr id="5" name="TextBox 4">
            <a:extLst>
              <a:ext uri="{FF2B5EF4-FFF2-40B4-BE49-F238E27FC236}">
                <a16:creationId xmlns:a16="http://schemas.microsoft.com/office/drawing/2014/main" id="{6F3C15B6-1F33-7FB3-11CD-F3C491F0D065}"/>
              </a:ext>
            </a:extLst>
          </p:cNvPr>
          <p:cNvSpPr txBox="1"/>
          <p:nvPr/>
        </p:nvSpPr>
        <p:spPr>
          <a:xfrm>
            <a:off x="441788" y="3338405"/>
            <a:ext cx="3960440" cy="276999"/>
          </a:xfrm>
          <a:prstGeom prst="rect">
            <a:avLst/>
          </a:prstGeom>
          <a:noFill/>
        </p:spPr>
        <p:txBody>
          <a:bodyPr wrap="square" rtlCol="0">
            <a:spAutoFit/>
          </a:bodyPr>
          <a:lstStyle/>
          <a:p>
            <a:pPr algn="ctr"/>
            <a:r>
              <a:rPr lang="en-US" sz="1200" dirty="0">
                <a:latin typeface="+mj-lt"/>
              </a:rPr>
              <a:t>Pre-rough machining 3mm offset</a:t>
            </a:r>
            <a:endParaRPr lang="el-GR" sz="1200" dirty="0">
              <a:latin typeface="+mj-lt"/>
            </a:endParaRPr>
          </a:p>
        </p:txBody>
      </p:sp>
      <p:pic>
        <p:nvPicPr>
          <p:cNvPr id="9" name="Picture 8">
            <a:extLst>
              <a:ext uri="{FF2B5EF4-FFF2-40B4-BE49-F238E27FC236}">
                <a16:creationId xmlns:a16="http://schemas.microsoft.com/office/drawing/2014/main" id="{AA786FC2-C530-B289-ACE3-95E25D933334}"/>
              </a:ext>
            </a:extLst>
          </p:cNvPr>
          <p:cNvPicPr>
            <a:picLocks noChangeAspect="1"/>
          </p:cNvPicPr>
          <p:nvPr/>
        </p:nvPicPr>
        <p:blipFill>
          <a:blip r:embed="rId3"/>
          <a:stretch>
            <a:fillRect/>
          </a:stretch>
        </p:blipFill>
        <p:spPr>
          <a:xfrm>
            <a:off x="838200" y="1484784"/>
            <a:ext cx="3240360" cy="1896312"/>
          </a:xfrm>
          <a:prstGeom prst="rect">
            <a:avLst/>
          </a:prstGeom>
        </p:spPr>
      </p:pic>
      <p:pic>
        <p:nvPicPr>
          <p:cNvPr id="11" name="Picture 10">
            <a:extLst>
              <a:ext uri="{FF2B5EF4-FFF2-40B4-BE49-F238E27FC236}">
                <a16:creationId xmlns:a16="http://schemas.microsoft.com/office/drawing/2014/main" id="{C2E322A0-ED4A-5AFE-0672-3B95AFF8415A}"/>
              </a:ext>
            </a:extLst>
          </p:cNvPr>
          <p:cNvPicPr>
            <a:picLocks noChangeAspect="1"/>
          </p:cNvPicPr>
          <p:nvPr/>
        </p:nvPicPr>
        <p:blipFill>
          <a:blip r:embed="rId4"/>
          <a:stretch>
            <a:fillRect/>
          </a:stretch>
        </p:blipFill>
        <p:spPr>
          <a:xfrm>
            <a:off x="4438600" y="1484784"/>
            <a:ext cx="4105930" cy="1896312"/>
          </a:xfrm>
          <a:prstGeom prst="rect">
            <a:avLst/>
          </a:prstGeom>
        </p:spPr>
      </p:pic>
      <p:sp>
        <p:nvSpPr>
          <p:cNvPr id="12" name="TextBox 11">
            <a:extLst>
              <a:ext uri="{FF2B5EF4-FFF2-40B4-BE49-F238E27FC236}">
                <a16:creationId xmlns:a16="http://schemas.microsoft.com/office/drawing/2014/main" id="{9B95DBAA-0083-3C88-5B78-762BC65D5E12}"/>
              </a:ext>
            </a:extLst>
          </p:cNvPr>
          <p:cNvSpPr txBox="1"/>
          <p:nvPr/>
        </p:nvSpPr>
        <p:spPr bwMode="auto">
          <a:xfrm>
            <a:off x="4511345" y="3381096"/>
            <a:ext cx="3960440" cy="276999"/>
          </a:xfrm>
          <a:prstGeom prst="rect">
            <a:avLst/>
          </a:prstGeom>
          <a:noFill/>
        </p:spPr>
        <p:txBody>
          <a:bodyPr wrap="square" rtlCol="0">
            <a:spAutoFit/>
          </a:bodyPr>
          <a:lstStyle/>
          <a:p>
            <a:pPr algn="ctr"/>
            <a:r>
              <a:rPr lang="en-US" sz="1200" dirty="0">
                <a:latin typeface="+mj-lt"/>
              </a:rPr>
              <a:t>Rough machining 1mm offset</a:t>
            </a:r>
            <a:endParaRPr lang="el-GR" sz="1200" dirty="0">
              <a:latin typeface="+mj-lt"/>
            </a:endParaRPr>
          </a:p>
        </p:txBody>
      </p:sp>
      <p:pic>
        <p:nvPicPr>
          <p:cNvPr id="13" name="Picture 12">
            <a:extLst>
              <a:ext uri="{FF2B5EF4-FFF2-40B4-BE49-F238E27FC236}">
                <a16:creationId xmlns:a16="http://schemas.microsoft.com/office/drawing/2014/main" id="{9CA1F1DE-1CFE-A98B-6121-056A739C166C}"/>
              </a:ext>
            </a:extLst>
          </p:cNvPr>
          <p:cNvPicPr>
            <a:picLocks noChangeAspect="1"/>
          </p:cNvPicPr>
          <p:nvPr/>
        </p:nvPicPr>
        <p:blipFill>
          <a:blip r:embed="rId5"/>
          <a:stretch>
            <a:fillRect/>
          </a:stretch>
        </p:blipFill>
        <p:spPr>
          <a:xfrm>
            <a:off x="8739247" y="1484784"/>
            <a:ext cx="2772246" cy="1896312"/>
          </a:xfrm>
          <a:prstGeom prst="rect">
            <a:avLst/>
          </a:prstGeom>
        </p:spPr>
      </p:pic>
      <p:sp>
        <p:nvSpPr>
          <p:cNvPr id="14" name="TextBox 13">
            <a:extLst>
              <a:ext uri="{FF2B5EF4-FFF2-40B4-BE49-F238E27FC236}">
                <a16:creationId xmlns:a16="http://schemas.microsoft.com/office/drawing/2014/main" id="{B6AF2BFA-157B-AD3F-41C8-1FEE168D93BC}"/>
              </a:ext>
            </a:extLst>
          </p:cNvPr>
          <p:cNvSpPr txBox="1"/>
          <p:nvPr/>
        </p:nvSpPr>
        <p:spPr bwMode="auto">
          <a:xfrm>
            <a:off x="8181594" y="3381096"/>
            <a:ext cx="3960440" cy="461665"/>
          </a:xfrm>
          <a:prstGeom prst="rect">
            <a:avLst/>
          </a:prstGeom>
          <a:noFill/>
        </p:spPr>
        <p:txBody>
          <a:bodyPr wrap="square" rtlCol="0">
            <a:spAutoFit/>
          </a:bodyPr>
          <a:lstStyle/>
          <a:p>
            <a:pPr algn="ctr"/>
            <a:r>
              <a:rPr lang="en-US" sz="1200" dirty="0">
                <a:latin typeface="+mj-lt"/>
              </a:rPr>
              <a:t>Pre-finishing, 0.15mm excess material on the modulation</a:t>
            </a:r>
            <a:endParaRPr lang="el-GR" sz="1200" dirty="0">
              <a:latin typeface="+mj-lt"/>
            </a:endParaRPr>
          </a:p>
        </p:txBody>
      </p:sp>
      <p:pic>
        <p:nvPicPr>
          <p:cNvPr id="15" name="Picture 14">
            <a:extLst>
              <a:ext uri="{FF2B5EF4-FFF2-40B4-BE49-F238E27FC236}">
                <a16:creationId xmlns:a16="http://schemas.microsoft.com/office/drawing/2014/main" id="{1020FC59-DB20-EB36-BE6F-140C24D9B786}"/>
              </a:ext>
            </a:extLst>
          </p:cNvPr>
          <p:cNvPicPr>
            <a:picLocks noChangeAspect="1"/>
          </p:cNvPicPr>
          <p:nvPr/>
        </p:nvPicPr>
        <p:blipFill>
          <a:blip r:embed="rId6"/>
          <a:stretch>
            <a:fillRect/>
          </a:stretch>
        </p:blipFill>
        <p:spPr>
          <a:xfrm>
            <a:off x="838200" y="4228818"/>
            <a:ext cx="3874353" cy="1995105"/>
          </a:xfrm>
          <a:prstGeom prst="rect">
            <a:avLst/>
          </a:prstGeom>
        </p:spPr>
      </p:pic>
      <p:sp>
        <p:nvSpPr>
          <p:cNvPr id="16" name="TextBox 15">
            <a:extLst>
              <a:ext uri="{FF2B5EF4-FFF2-40B4-BE49-F238E27FC236}">
                <a16:creationId xmlns:a16="http://schemas.microsoft.com/office/drawing/2014/main" id="{9D9F5C14-CDC5-D4B6-3AAB-9D8806F085AD}"/>
              </a:ext>
            </a:extLst>
          </p:cNvPr>
          <p:cNvSpPr txBox="1"/>
          <p:nvPr/>
        </p:nvSpPr>
        <p:spPr bwMode="auto">
          <a:xfrm>
            <a:off x="838200" y="6194132"/>
            <a:ext cx="3960440" cy="276999"/>
          </a:xfrm>
          <a:prstGeom prst="rect">
            <a:avLst/>
          </a:prstGeom>
          <a:noFill/>
        </p:spPr>
        <p:txBody>
          <a:bodyPr wrap="square" rtlCol="0">
            <a:spAutoFit/>
          </a:bodyPr>
          <a:lstStyle/>
          <a:p>
            <a:pPr algn="ctr"/>
            <a:r>
              <a:rPr lang="en-US" sz="1200" dirty="0">
                <a:latin typeface="+mj-lt"/>
              </a:rPr>
              <a:t>Finished minor vane before brazing</a:t>
            </a:r>
            <a:endParaRPr lang="el-GR" sz="1200" dirty="0">
              <a:latin typeface="+mj-lt"/>
            </a:endParaRPr>
          </a:p>
        </p:txBody>
      </p:sp>
      <p:sp>
        <p:nvSpPr>
          <p:cNvPr id="18" name="TextBox 17">
            <a:extLst>
              <a:ext uri="{FF2B5EF4-FFF2-40B4-BE49-F238E27FC236}">
                <a16:creationId xmlns:a16="http://schemas.microsoft.com/office/drawing/2014/main" id="{CD46B98E-71E7-754C-26CF-73EE6077E289}"/>
              </a:ext>
            </a:extLst>
          </p:cNvPr>
          <p:cNvSpPr txBox="1"/>
          <p:nvPr/>
        </p:nvSpPr>
        <p:spPr bwMode="auto">
          <a:xfrm>
            <a:off x="8231560" y="6040993"/>
            <a:ext cx="3960440" cy="276999"/>
          </a:xfrm>
          <a:prstGeom prst="rect">
            <a:avLst/>
          </a:prstGeom>
          <a:noFill/>
        </p:spPr>
        <p:txBody>
          <a:bodyPr wrap="square" rtlCol="0">
            <a:spAutoFit/>
          </a:bodyPr>
          <a:lstStyle/>
          <a:p>
            <a:pPr algn="ctr"/>
            <a:r>
              <a:rPr lang="en-US" sz="1200" dirty="0">
                <a:latin typeface="+mj-lt"/>
              </a:rPr>
              <a:t>Pre-finishing, mechanical drawing</a:t>
            </a:r>
            <a:endParaRPr lang="el-GR" sz="1200" dirty="0">
              <a:latin typeface="+mj-lt"/>
            </a:endParaRPr>
          </a:p>
        </p:txBody>
      </p:sp>
      <p:pic>
        <p:nvPicPr>
          <p:cNvPr id="3" name="Picture 2">
            <a:extLst>
              <a:ext uri="{FF2B5EF4-FFF2-40B4-BE49-F238E27FC236}">
                <a16:creationId xmlns:a16="http://schemas.microsoft.com/office/drawing/2014/main" id="{5956DA0A-1F4B-9E29-938D-6BFEA8D5EC2B}"/>
              </a:ext>
            </a:extLst>
          </p:cNvPr>
          <p:cNvPicPr>
            <a:picLocks noChangeAspect="1"/>
          </p:cNvPicPr>
          <p:nvPr/>
        </p:nvPicPr>
        <p:blipFill>
          <a:blip r:embed="rId7"/>
          <a:stretch>
            <a:fillRect/>
          </a:stretch>
        </p:blipFill>
        <p:spPr>
          <a:xfrm>
            <a:off x="8654354" y="3839445"/>
            <a:ext cx="3114851" cy="2204864"/>
          </a:xfrm>
          <a:prstGeom prst="rect">
            <a:avLst/>
          </a:prstGeom>
        </p:spPr>
      </p:pic>
    </p:spTree>
    <p:extLst>
      <p:ext uri="{BB962C8B-B14F-4D97-AF65-F5344CB8AC3E}">
        <p14:creationId xmlns:p14="http://schemas.microsoft.com/office/powerpoint/2010/main" val="984872710"/>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en-US" dirty="0"/>
              <a:t>Major vane machining stages</a:t>
            </a:r>
            <a:endParaRPr lang="sl-SI" dirty="0"/>
          </a:p>
        </p:txBody>
      </p:sp>
      <p:sp>
        <p:nvSpPr>
          <p:cNvPr id="6" name="Slide Number Placeholder 5">
            <a:extLst>
              <a:ext uri="{FF2B5EF4-FFF2-40B4-BE49-F238E27FC236}">
                <a16:creationId xmlns:a16="http://schemas.microsoft.com/office/drawing/2014/main" id="{FF5BBCDA-F902-57DF-EA65-ED3FB6A8EEF3}"/>
              </a:ext>
            </a:extLst>
          </p:cNvPr>
          <p:cNvSpPr>
            <a:spLocks noGrp="1"/>
          </p:cNvSpPr>
          <p:nvPr>
            <p:ph type="sldNum" sz="quarter" idx="12"/>
          </p:nvPr>
        </p:nvSpPr>
        <p:spPr/>
        <p:txBody>
          <a:bodyPr/>
          <a:lstStyle/>
          <a:p>
            <a:pPr>
              <a:defRPr/>
            </a:pPr>
            <a:fld id="{E62AB20F-D7ED-4DAD-83AF-0FCB71CD2C50}" type="slidenum">
              <a:rPr lang="en-GR" smtClean="0">
                <a:latin typeface="+mj-lt"/>
              </a:rPr>
              <a:t>6</a:t>
            </a:fld>
            <a:endParaRPr lang="en-GR">
              <a:latin typeface="+mj-lt"/>
            </a:endParaRPr>
          </a:p>
        </p:txBody>
      </p:sp>
      <p:sp>
        <p:nvSpPr>
          <p:cNvPr id="12" name="TextBox 11">
            <a:extLst>
              <a:ext uri="{FF2B5EF4-FFF2-40B4-BE49-F238E27FC236}">
                <a16:creationId xmlns:a16="http://schemas.microsoft.com/office/drawing/2014/main" id="{9B95DBAA-0083-3C88-5B78-762BC65D5E12}"/>
              </a:ext>
            </a:extLst>
          </p:cNvPr>
          <p:cNvSpPr txBox="1"/>
          <p:nvPr/>
        </p:nvSpPr>
        <p:spPr bwMode="auto">
          <a:xfrm>
            <a:off x="4511345" y="3284984"/>
            <a:ext cx="3960440" cy="276999"/>
          </a:xfrm>
          <a:prstGeom prst="rect">
            <a:avLst/>
          </a:prstGeom>
          <a:noFill/>
        </p:spPr>
        <p:txBody>
          <a:bodyPr wrap="square" rtlCol="0">
            <a:spAutoFit/>
          </a:bodyPr>
          <a:lstStyle/>
          <a:p>
            <a:pPr algn="ctr"/>
            <a:r>
              <a:rPr lang="en-US" sz="1200" dirty="0">
                <a:latin typeface="+mj-lt"/>
              </a:rPr>
              <a:t>Rough machining 1mm offset</a:t>
            </a:r>
            <a:endParaRPr lang="el-GR" sz="1200" dirty="0">
              <a:latin typeface="+mj-lt"/>
            </a:endParaRPr>
          </a:p>
        </p:txBody>
      </p:sp>
      <p:sp>
        <p:nvSpPr>
          <p:cNvPr id="14" name="TextBox 13">
            <a:extLst>
              <a:ext uri="{FF2B5EF4-FFF2-40B4-BE49-F238E27FC236}">
                <a16:creationId xmlns:a16="http://schemas.microsoft.com/office/drawing/2014/main" id="{B6AF2BFA-157B-AD3F-41C8-1FEE168D93BC}"/>
              </a:ext>
            </a:extLst>
          </p:cNvPr>
          <p:cNvSpPr txBox="1"/>
          <p:nvPr/>
        </p:nvSpPr>
        <p:spPr bwMode="auto">
          <a:xfrm>
            <a:off x="8181594" y="3255367"/>
            <a:ext cx="3960440" cy="461665"/>
          </a:xfrm>
          <a:prstGeom prst="rect">
            <a:avLst/>
          </a:prstGeom>
          <a:noFill/>
        </p:spPr>
        <p:txBody>
          <a:bodyPr wrap="square" rtlCol="0">
            <a:spAutoFit/>
          </a:bodyPr>
          <a:lstStyle/>
          <a:p>
            <a:pPr algn="ctr"/>
            <a:r>
              <a:rPr lang="en-US" sz="1200" dirty="0">
                <a:latin typeface="+mj-lt"/>
              </a:rPr>
              <a:t>Pre-finishing, 0.15mm excess material on the modulation</a:t>
            </a:r>
            <a:endParaRPr lang="el-GR" sz="1200" dirty="0">
              <a:latin typeface="+mj-lt"/>
            </a:endParaRPr>
          </a:p>
        </p:txBody>
      </p:sp>
      <p:sp>
        <p:nvSpPr>
          <p:cNvPr id="16" name="TextBox 15">
            <a:extLst>
              <a:ext uri="{FF2B5EF4-FFF2-40B4-BE49-F238E27FC236}">
                <a16:creationId xmlns:a16="http://schemas.microsoft.com/office/drawing/2014/main" id="{9D9F5C14-CDC5-D4B6-3AAB-9D8806F085AD}"/>
              </a:ext>
            </a:extLst>
          </p:cNvPr>
          <p:cNvSpPr txBox="1"/>
          <p:nvPr/>
        </p:nvSpPr>
        <p:spPr bwMode="auto">
          <a:xfrm>
            <a:off x="1072121" y="5926957"/>
            <a:ext cx="3960440" cy="276999"/>
          </a:xfrm>
          <a:prstGeom prst="rect">
            <a:avLst/>
          </a:prstGeom>
          <a:noFill/>
        </p:spPr>
        <p:txBody>
          <a:bodyPr wrap="square" rtlCol="0">
            <a:spAutoFit/>
          </a:bodyPr>
          <a:lstStyle/>
          <a:p>
            <a:pPr algn="ctr"/>
            <a:r>
              <a:rPr lang="en-US" sz="1200" dirty="0">
                <a:latin typeface="+mj-lt"/>
              </a:rPr>
              <a:t>Finished minor vane before brazing</a:t>
            </a:r>
            <a:endParaRPr lang="el-GR" sz="1200" dirty="0">
              <a:latin typeface="+mj-lt"/>
            </a:endParaRPr>
          </a:p>
        </p:txBody>
      </p:sp>
      <p:pic>
        <p:nvPicPr>
          <p:cNvPr id="2" name="Picture 1">
            <a:extLst>
              <a:ext uri="{FF2B5EF4-FFF2-40B4-BE49-F238E27FC236}">
                <a16:creationId xmlns:a16="http://schemas.microsoft.com/office/drawing/2014/main" id="{712CD30E-9D2D-3CF8-C1DC-51E4B99F062B}"/>
              </a:ext>
            </a:extLst>
          </p:cNvPr>
          <p:cNvPicPr>
            <a:picLocks noChangeAspect="1"/>
          </p:cNvPicPr>
          <p:nvPr/>
        </p:nvPicPr>
        <p:blipFill rotWithShape="1">
          <a:blip r:embed="rId3"/>
          <a:srcRect t="11583" b="6363"/>
          <a:stretch/>
        </p:blipFill>
        <p:spPr bwMode="auto">
          <a:xfrm>
            <a:off x="838200" y="1466223"/>
            <a:ext cx="3783786" cy="1739943"/>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D32CDE80-FFAE-8ED2-CEFB-E4D97EFB77E5}"/>
              </a:ext>
            </a:extLst>
          </p:cNvPr>
          <p:cNvPicPr>
            <a:picLocks noChangeAspect="1"/>
          </p:cNvPicPr>
          <p:nvPr/>
        </p:nvPicPr>
        <p:blipFill>
          <a:blip r:embed="rId4"/>
          <a:stretch>
            <a:fillRect/>
          </a:stretch>
        </p:blipFill>
        <p:spPr>
          <a:xfrm>
            <a:off x="4925496" y="1484784"/>
            <a:ext cx="3132138" cy="1760538"/>
          </a:xfrm>
          <a:prstGeom prst="rect">
            <a:avLst/>
          </a:prstGeom>
        </p:spPr>
      </p:pic>
      <p:pic>
        <p:nvPicPr>
          <p:cNvPr id="7" name="Picture 6">
            <a:extLst>
              <a:ext uri="{FF2B5EF4-FFF2-40B4-BE49-F238E27FC236}">
                <a16:creationId xmlns:a16="http://schemas.microsoft.com/office/drawing/2014/main" id="{0848CB6E-1FB5-D0C7-8A36-80ADCF86A6D9}"/>
              </a:ext>
            </a:extLst>
          </p:cNvPr>
          <p:cNvPicPr>
            <a:picLocks noChangeAspect="1"/>
          </p:cNvPicPr>
          <p:nvPr/>
        </p:nvPicPr>
        <p:blipFill>
          <a:blip r:embed="rId5"/>
          <a:srcRect r="14532"/>
          <a:stretch/>
        </p:blipFill>
        <p:spPr>
          <a:xfrm>
            <a:off x="8298877" y="1466223"/>
            <a:ext cx="3538593" cy="1758504"/>
          </a:xfrm>
          <a:prstGeom prst="rect">
            <a:avLst/>
          </a:prstGeom>
        </p:spPr>
      </p:pic>
      <p:pic>
        <p:nvPicPr>
          <p:cNvPr id="8" name="Picture 7">
            <a:extLst>
              <a:ext uri="{FF2B5EF4-FFF2-40B4-BE49-F238E27FC236}">
                <a16:creationId xmlns:a16="http://schemas.microsoft.com/office/drawing/2014/main" id="{3761DDAD-BC88-AFA7-89C1-35A6E580DB9E}"/>
              </a:ext>
            </a:extLst>
          </p:cNvPr>
          <p:cNvPicPr>
            <a:picLocks noChangeAspect="1"/>
          </p:cNvPicPr>
          <p:nvPr/>
        </p:nvPicPr>
        <p:blipFill>
          <a:blip r:embed="rId6"/>
          <a:stretch>
            <a:fillRect/>
          </a:stretch>
        </p:blipFill>
        <p:spPr>
          <a:xfrm>
            <a:off x="838200" y="3892692"/>
            <a:ext cx="4428281" cy="2000694"/>
          </a:xfrm>
          <a:prstGeom prst="rect">
            <a:avLst/>
          </a:prstGeom>
        </p:spPr>
      </p:pic>
      <p:pic>
        <p:nvPicPr>
          <p:cNvPr id="10" name="Picture 9">
            <a:extLst>
              <a:ext uri="{FF2B5EF4-FFF2-40B4-BE49-F238E27FC236}">
                <a16:creationId xmlns:a16="http://schemas.microsoft.com/office/drawing/2014/main" id="{888A9C2E-8D9E-8402-69B7-E709768DD821}"/>
              </a:ext>
            </a:extLst>
          </p:cNvPr>
          <p:cNvPicPr>
            <a:picLocks noChangeAspect="1"/>
          </p:cNvPicPr>
          <p:nvPr/>
        </p:nvPicPr>
        <p:blipFill>
          <a:blip r:embed="rId7"/>
          <a:stretch>
            <a:fillRect/>
          </a:stretch>
        </p:blipFill>
        <p:spPr>
          <a:xfrm>
            <a:off x="8610600" y="3819436"/>
            <a:ext cx="3144805" cy="2253674"/>
          </a:xfrm>
          <a:prstGeom prst="rect">
            <a:avLst/>
          </a:prstGeom>
        </p:spPr>
      </p:pic>
      <p:sp>
        <p:nvSpPr>
          <p:cNvPr id="17" name="TextBox 16">
            <a:extLst>
              <a:ext uri="{FF2B5EF4-FFF2-40B4-BE49-F238E27FC236}">
                <a16:creationId xmlns:a16="http://schemas.microsoft.com/office/drawing/2014/main" id="{F3447045-3CC4-878E-7A2A-09C1C130D4E1}"/>
              </a:ext>
            </a:extLst>
          </p:cNvPr>
          <p:cNvSpPr txBox="1"/>
          <p:nvPr/>
        </p:nvSpPr>
        <p:spPr bwMode="auto">
          <a:xfrm>
            <a:off x="8231560" y="6040993"/>
            <a:ext cx="3960440" cy="276999"/>
          </a:xfrm>
          <a:prstGeom prst="rect">
            <a:avLst/>
          </a:prstGeom>
          <a:noFill/>
        </p:spPr>
        <p:txBody>
          <a:bodyPr wrap="square" rtlCol="0">
            <a:spAutoFit/>
          </a:bodyPr>
          <a:lstStyle/>
          <a:p>
            <a:pPr algn="ctr"/>
            <a:r>
              <a:rPr lang="en-US" sz="1200" dirty="0">
                <a:latin typeface="+mj-lt"/>
              </a:rPr>
              <a:t>Pre-finishing, mechanical drawing</a:t>
            </a:r>
            <a:endParaRPr lang="el-GR" sz="1200" dirty="0">
              <a:latin typeface="+mj-lt"/>
            </a:endParaRPr>
          </a:p>
        </p:txBody>
      </p:sp>
      <p:sp>
        <p:nvSpPr>
          <p:cNvPr id="9" name="TextBox 8">
            <a:extLst>
              <a:ext uri="{FF2B5EF4-FFF2-40B4-BE49-F238E27FC236}">
                <a16:creationId xmlns:a16="http://schemas.microsoft.com/office/drawing/2014/main" id="{DDD76FFA-95A1-5A87-E9EB-416F2FED9CCB}"/>
              </a:ext>
            </a:extLst>
          </p:cNvPr>
          <p:cNvSpPr txBox="1"/>
          <p:nvPr/>
        </p:nvSpPr>
        <p:spPr bwMode="auto">
          <a:xfrm>
            <a:off x="749873" y="3318555"/>
            <a:ext cx="3960440" cy="276999"/>
          </a:xfrm>
          <a:prstGeom prst="rect">
            <a:avLst/>
          </a:prstGeom>
          <a:noFill/>
        </p:spPr>
        <p:txBody>
          <a:bodyPr wrap="square" rtlCol="0">
            <a:spAutoFit/>
          </a:bodyPr>
          <a:lstStyle/>
          <a:p>
            <a:pPr algn="ctr"/>
            <a:r>
              <a:rPr lang="en-US" sz="1200" dirty="0">
                <a:latin typeface="+mj-lt"/>
              </a:rPr>
              <a:t>Pre-rough machining 3mm offset</a:t>
            </a:r>
            <a:endParaRPr lang="el-GR" sz="1200" dirty="0">
              <a:latin typeface="+mj-lt"/>
            </a:endParaRPr>
          </a:p>
        </p:txBody>
      </p:sp>
    </p:spTree>
    <p:extLst>
      <p:ext uri="{BB962C8B-B14F-4D97-AF65-F5344CB8AC3E}">
        <p14:creationId xmlns:p14="http://schemas.microsoft.com/office/powerpoint/2010/main" val="366514924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9D84F8-509B-BB28-A0EE-8AB2568A83F9}"/>
              </a:ext>
            </a:extLst>
          </p:cNvPr>
          <p:cNvSpPr>
            <a:spLocks noGrp="1"/>
          </p:cNvSpPr>
          <p:nvPr>
            <p:ph type="title"/>
          </p:nvPr>
        </p:nvSpPr>
        <p:spPr/>
        <p:txBody>
          <a:bodyPr/>
          <a:lstStyle/>
          <a:p>
            <a:r>
              <a:rPr lang="en-US" dirty="0"/>
              <a:t>Modulation machining principle</a:t>
            </a:r>
            <a:endParaRPr lang="en-GR" dirty="0"/>
          </a:p>
        </p:txBody>
      </p:sp>
      <p:sp>
        <p:nvSpPr>
          <p:cNvPr id="7" name="Slide Number Placeholder 6">
            <a:extLst>
              <a:ext uri="{FF2B5EF4-FFF2-40B4-BE49-F238E27FC236}">
                <a16:creationId xmlns:a16="http://schemas.microsoft.com/office/drawing/2014/main" id="{A6DB0C8B-5F49-EB3F-5A41-78C7F3DAA103}"/>
              </a:ext>
            </a:extLst>
          </p:cNvPr>
          <p:cNvSpPr>
            <a:spLocks noGrp="1"/>
          </p:cNvSpPr>
          <p:nvPr>
            <p:ph type="sldNum" sz="quarter" idx="12"/>
          </p:nvPr>
        </p:nvSpPr>
        <p:spPr/>
        <p:txBody>
          <a:bodyPr/>
          <a:lstStyle/>
          <a:p>
            <a:pPr>
              <a:defRPr/>
            </a:pPr>
            <a:fld id="{E62AB20F-D7ED-4DAD-83AF-0FCB71CD2C50}" type="slidenum">
              <a:rPr lang="en-GR" smtClean="0"/>
              <a:t>7</a:t>
            </a:fld>
            <a:endParaRPr lang="en-GR"/>
          </a:p>
        </p:txBody>
      </p:sp>
      <p:pic>
        <p:nvPicPr>
          <p:cNvPr id="2" name="Picture 1">
            <a:extLst>
              <a:ext uri="{FF2B5EF4-FFF2-40B4-BE49-F238E27FC236}">
                <a16:creationId xmlns:a16="http://schemas.microsoft.com/office/drawing/2014/main" id="{FFC232F2-9CFD-F229-7793-FC0F888C9C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00256" y="1340768"/>
            <a:ext cx="2935640" cy="2522841"/>
          </a:xfrm>
          <a:prstGeom prst="rect">
            <a:avLst/>
          </a:prstGeom>
          <a:noFill/>
          <a:ln>
            <a:noFill/>
          </a:ln>
        </p:spPr>
      </p:pic>
      <p:sp>
        <p:nvSpPr>
          <p:cNvPr id="4" name="TextBox 3">
            <a:extLst>
              <a:ext uri="{FF2B5EF4-FFF2-40B4-BE49-F238E27FC236}">
                <a16:creationId xmlns:a16="http://schemas.microsoft.com/office/drawing/2014/main" id="{5877D7CA-DD9C-9D25-F2CC-B4444A4462C8}"/>
              </a:ext>
            </a:extLst>
          </p:cNvPr>
          <p:cNvSpPr txBox="1"/>
          <p:nvPr/>
        </p:nvSpPr>
        <p:spPr bwMode="auto">
          <a:xfrm>
            <a:off x="8040216" y="3856406"/>
            <a:ext cx="3960440" cy="276999"/>
          </a:xfrm>
          <a:prstGeom prst="rect">
            <a:avLst/>
          </a:prstGeom>
          <a:noFill/>
        </p:spPr>
        <p:txBody>
          <a:bodyPr wrap="square" rtlCol="0">
            <a:spAutoFit/>
          </a:bodyPr>
          <a:lstStyle/>
          <a:p>
            <a:pPr algn="ctr"/>
            <a:r>
              <a:rPr lang="en-US" sz="1200" dirty="0">
                <a:latin typeface="+mj-lt"/>
              </a:rPr>
              <a:t>Modulation finishing principle</a:t>
            </a:r>
            <a:endParaRPr lang="el-GR" sz="1200" dirty="0">
              <a:latin typeface="+mj-lt"/>
            </a:endParaRPr>
          </a:p>
        </p:txBody>
      </p:sp>
      <p:pic>
        <p:nvPicPr>
          <p:cNvPr id="8" name="Picture 7">
            <a:extLst>
              <a:ext uri="{FF2B5EF4-FFF2-40B4-BE49-F238E27FC236}">
                <a16:creationId xmlns:a16="http://schemas.microsoft.com/office/drawing/2014/main" id="{356C4902-84F0-1D47-43D8-56CA0FAC8A97}"/>
              </a:ext>
            </a:extLst>
          </p:cNvPr>
          <p:cNvPicPr>
            <a:picLocks noChangeAspect="1"/>
          </p:cNvPicPr>
          <p:nvPr/>
        </p:nvPicPr>
        <p:blipFill>
          <a:blip r:embed="rId4" cstate="print">
            <a:extLst>
              <a:ext uri="{28A0092B-C50C-407E-A947-70E740481C1C}">
                <a14:useLocalDpi xmlns:a14="http://schemas.microsoft.com/office/drawing/2010/main" val="0"/>
              </a:ext>
            </a:extLst>
          </a:blip>
          <a:srcRect t="15684"/>
          <a:stretch/>
        </p:blipFill>
        <p:spPr>
          <a:xfrm rot="16200000">
            <a:off x="1126409" y="1393212"/>
            <a:ext cx="3793325" cy="4264495"/>
          </a:xfrm>
          <a:prstGeom prst="rect">
            <a:avLst/>
          </a:prstGeom>
        </p:spPr>
      </p:pic>
      <p:pic>
        <p:nvPicPr>
          <p:cNvPr id="10" name="Picture 9" descr="A close up of a metal object&#10;&#10;AI-generated content may be incorrect.">
            <a:extLst>
              <a:ext uri="{FF2B5EF4-FFF2-40B4-BE49-F238E27FC236}">
                <a16:creationId xmlns:a16="http://schemas.microsoft.com/office/drawing/2014/main" id="{FE0984B4-DD20-0D4A-8CEF-1D85BEF0CF12}"/>
              </a:ext>
            </a:extLst>
          </p:cNvPr>
          <p:cNvPicPr>
            <a:picLocks noChangeAspect="1"/>
          </p:cNvPicPr>
          <p:nvPr/>
        </p:nvPicPr>
        <p:blipFill>
          <a:blip r:embed="rId5" cstate="print">
            <a:extLst>
              <a:ext uri="{28A0092B-C50C-407E-A947-70E740481C1C}">
                <a14:useLocalDpi xmlns:a14="http://schemas.microsoft.com/office/drawing/2010/main" val="0"/>
              </a:ext>
            </a:extLst>
          </a:blip>
          <a:srcRect l="15001" t="26900" r="12201" b="9490"/>
          <a:stretch/>
        </p:blipFill>
        <p:spPr>
          <a:xfrm>
            <a:off x="4964248" y="1628798"/>
            <a:ext cx="3255987" cy="3793325"/>
          </a:xfrm>
          <a:prstGeom prst="rect">
            <a:avLst/>
          </a:prstGeom>
        </p:spPr>
      </p:pic>
    </p:spTree>
    <p:extLst>
      <p:ext uri="{BB962C8B-B14F-4D97-AF65-F5344CB8AC3E}">
        <p14:creationId xmlns:p14="http://schemas.microsoft.com/office/powerpoint/2010/main" val="1866552470"/>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9D84F8-509B-BB28-A0EE-8AB2568A83F9}"/>
              </a:ext>
            </a:extLst>
          </p:cNvPr>
          <p:cNvSpPr>
            <a:spLocks noGrp="1"/>
          </p:cNvSpPr>
          <p:nvPr>
            <p:ph type="title"/>
          </p:nvPr>
        </p:nvSpPr>
        <p:spPr/>
        <p:txBody>
          <a:bodyPr/>
          <a:lstStyle/>
          <a:p>
            <a:r>
              <a:rPr lang="en-US" dirty="0"/>
              <a:t>Heat treatment</a:t>
            </a:r>
            <a:endParaRPr lang="en-GR" dirty="0"/>
          </a:p>
        </p:txBody>
      </p:sp>
      <p:sp>
        <p:nvSpPr>
          <p:cNvPr id="7" name="Slide Number Placeholder 6">
            <a:extLst>
              <a:ext uri="{FF2B5EF4-FFF2-40B4-BE49-F238E27FC236}">
                <a16:creationId xmlns:a16="http://schemas.microsoft.com/office/drawing/2014/main" id="{A6DB0C8B-5F49-EB3F-5A41-78C7F3DAA103}"/>
              </a:ext>
            </a:extLst>
          </p:cNvPr>
          <p:cNvSpPr>
            <a:spLocks noGrp="1"/>
          </p:cNvSpPr>
          <p:nvPr>
            <p:ph type="sldNum" sz="quarter" idx="12"/>
          </p:nvPr>
        </p:nvSpPr>
        <p:spPr/>
        <p:txBody>
          <a:bodyPr/>
          <a:lstStyle/>
          <a:p>
            <a:pPr>
              <a:defRPr/>
            </a:pPr>
            <a:fld id="{E62AB20F-D7ED-4DAD-83AF-0FCB71CD2C50}" type="slidenum">
              <a:rPr lang="en-GR" smtClean="0"/>
              <a:t>8</a:t>
            </a:fld>
            <a:endParaRPr lang="en-GR"/>
          </a:p>
        </p:txBody>
      </p:sp>
      <p:sp>
        <p:nvSpPr>
          <p:cNvPr id="2" name="TextBox 1">
            <a:extLst>
              <a:ext uri="{FF2B5EF4-FFF2-40B4-BE49-F238E27FC236}">
                <a16:creationId xmlns:a16="http://schemas.microsoft.com/office/drawing/2014/main" id="{D10A530D-5BF2-57EF-B391-A5A77C85E8C3}"/>
              </a:ext>
            </a:extLst>
          </p:cNvPr>
          <p:cNvSpPr txBox="1"/>
          <p:nvPr/>
        </p:nvSpPr>
        <p:spPr>
          <a:xfrm>
            <a:off x="838199" y="1628800"/>
            <a:ext cx="6083075" cy="1200329"/>
          </a:xfrm>
          <a:prstGeom prst="rect">
            <a:avLst/>
          </a:prstGeom>
          <a:noFill/>
        </p:spPr>
        <p:txBody>
          <a:bodyPr wrap="square" rtlCol="0">
            <a:spAutoFit/>
          </a:bodyPr>
          <a:lstStyle/>
          <a:p>
            <a:r>
              <a:rPr lang="sl-SI" sz="1800" dirty="0">
                <a:solidFill>
                  <a:srgbClr val="565656"/>
                </a:solidFill>
                <a:effectLst/>
                <a:latin typeface="Roboto Condensed" panose="02000000000000000000" pitchFamily="2" charset="0"/>
                <a:ea typeface="Roboto Condensed" panose="02000000000000000000" pitchFamily="2" charset="0"/>
                <a:cs typeface="Times New Roman" panose="02020603050405020304" pitchFamily="18" charset="0"/>
              </a:rPr>
              <a:t>The heat treatment processes</a:t>
            </a:r>
            <a:r>
              <a:rPr lang="en-US" sz="1800" dirty="0">
                <a:solidFill>
                  <a:srgbClr val="565656"/>
                </a:solidFill>
                <a:effectLst/>
                <a:latin typeface="Roboto Condensed" panose="02000000000000000000" pitchFamily="2" charset="0"/>
                <a:ea typeface="Roboto Condensed" panose="02000000000000000000" pitchFamily="2" charset="0"/>
                <a:cs typeface="Times New Roman" panose="02020603050405020304" pitchFamily="18" charset="0"/>
              </a:rPr>
              <a:t> between the machining stages</a:t>
            </a:r>
            <a:r>
              <a:rPr lang="sl-SI" sz="1800" dirty="0">
                <a:solidFill>
                  <a:srgbClr val="565656"/>
                </a:solidFill>
                <a:effectLst/>
                <a:latin typeface="Roboto Condensed" panose="02000000000000000000" pitchFamily="2" charset="0"/>
                <a:ea typeface="Roboto Condensed" panose="02000000000000000000" pitchFamily="2" charset="0"/>
                <a:cs typeface="Times New Roman" panose="02020603050405020304" pitchFamily="18" charset="0"/>
              </a:rPr>
              <a:t> will take place in a vacuum oven provided by our external partner MATREX.</a:t>
            </a:r>
            <a:endParaRPr lang="el-GR" sz="1800" dirty="0">
              <a:solidFill>
                <a:srgbClr val="565656"/>
              </a:solidFill>
              <a:effectLst/>
              <a:latin typeface="Roboto Condensed" panose="02000000000000000000" pitchFamily="2" charset="0"/>
              <a:ea typeface="Roboto Condensed" panose="02000000000000000000" pitchFamily="2" charset="0"/>
              <a:cs typeface="Times New Roman" panose="02020603050405020304" pitchFamily="18" charset="0"/>
            </a:endParaRPr>
          </a:p>
          <a:p>
            <a:endParaRPr lang="el-GR" dirty="0"/>
          </a:p>
        </p:txBody>
      </p:sp>
      <p:pic>
        <p:nvPicPr>
          <p:cNvPr id="4" name="Picture 3">
            <a:extLst>
              <a:ext uri="{FF2B5EF4-FFF2-40B4-BE49-F238E27FC236}">
                <a16:creationId xmlns:a16="http://schemas.microsoft.com/office/drawing/2014/main" id="{EC5DE673-0EA5-C5B0-AF62-71E0A31663E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062" y="2682934"/>
            <a:ext cx="4391665" cy="3291157"/>
          </a:xfrm>
          <a:prstGeom prst="rect">
            <a:avLst/>
          </a:prstGeom>
          <a:noFill/>
          <a:ln>
            <a:noFill/>
          </a:ln>
        </p:spPr>
      </p:pic>
      <p:pic>
        <p:nvPicPr>
          <p:cNvPr id="5" name="Picture 4">
            <a:extLst>
              <a:ext uri="{FF2B5EF4-FFF2-40B4-BE49-F238E27FC236}">
                <a16:creationId xmlns:a16="http://schemas.microsoft.com/office/drawing/2014/main" id="{FF3AC36E-A62C-C93C-A52B-BCE1DCBF049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414923" y="2227200"/>
            <a:ext cx="4283402" cy="3210379"/>
          </a:xfrm>
          <a:prstGeom prst="rect">
            <a:avLst/>
          </a:prstGeom>
          <a:noFill/>
          <a:ln>
            <a:noFill/>
          </a:ln>
        </p:spPr>
      </p:pic>
    </p:spTree>
    <p:extLst>
      <p:ext uri="{BB962C8B-B14F-4D97-AF65-F5344CB8AC3E}">
        <p14:creationId xmlns:p14="http://schemas.microsoft.com/office/powerpoint/2010/main" val="1047426221"/>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le 4"/>
          <p:cNvSpPr>
            <a:spLocks noGrp="1"/>
          </p:cNvSpPr>
          <p:nvPr>
            <p:ph type="title" idx="4294967295"/>
          </p:nvPr>
        </p:nvSpPr>
        <p:spPr bwMode="auto">
          <a:xfrm>
            <a:off x="838200" y="3162300"/>
            <a:ext cx="10515600" cy="836613"/>
          </a:xfrm>
        </p:spPr>
        <p:txBody>
          <a:bodyPr>
            <a:normAutofit/>
          </a:bodyPr>
          <a:lstStyle/>
          <a:p>
            <a:pPr algn="ctr">
              <a:defRPr/>
            </a:pPr>
            <a:r>
              <a:rPr lang="sl-SI" sz="2400" dirty="0">
                <a:solidFill>
                  <a:schemeClr val="bg1"/>
                </a:solidFill>
              </a:rPr>
              <a:t>Thank you for your attention</a:t>
            </a:r>
            <a:endParaRPr sz="2400"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Ifigeneia Colors">
      <a:dk1>
        <a:srgbClr val="565656"/>
      </a:dk1>
      <a:lt1>
        <a:sysClr val="window" lastClr="FFFFFF"/>
      </a:lt1>
      <a:dk2>
        <a:srgbClr val="5F5C85"/>
      </a:dk2>
      <a:lt2>
        <a:srgbClr val="C7D6D1"/>
      </a:lt2>
      <a:accent1>
        <a:srgbClr val="4B719C"/>
      </a:accent1>
      <a:accent2>
        <a:srgbClr val="739DBF"/>
      </a:accent2>
      <a:accent3>
        <a:srgbClr val="83BBA9"/>
      </a:accent3>
      <a:accent4>
        <a:srgbClr val="4D8A74"/>
      </a:accent4>
      <a:accent5>
        <a:srgbClr val="908BAE"/>
      </a:accent5>
      <a:accent6>
        <a:srgbClr val="D6D4E8"/>
      </a:accent6>
      <a:hlink>
        <a:srgbClr val="739DBF"/>
      </a:hlink>
      <a:folHlink>
        <a:srgbClr val="908BAE"/>
      </a:folHlink>
    </a:clrScheme>
    <a:fontScheme name="Ifigineja font">
      <a:majorFont>
        <a:latin typeface="Roboto"/>
        <a:ea typeface="Arial"/>
        <a:cs typeface="Arial"/>
      </a:majorFont>
      <a:minorFont>
        <a:latin typeface="Roboto Condensed"/>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899</TotalTime>
  <Words>208</Words>
  <Application>Microsoft Macintosh PowerPoint</Application>
  <DocSecurity>0</DocSecurity>
  <PresentationFormat>Widescreen</PresentationFormat>
  <Paragraphs>39</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Roboto Condensed</vt:lpstr>
      <vt:lpstr>Roboto</vt:lpstr>
      <vt:lpstr>Calibri</vt:lpstr>
      <vt:lpstr>Arial</vt:lpstr>
      <vt:lpstr>Space Grotesk</vt:lpstr>
      <vt:lpstr>Office Theme</vt:lpstr>
      <vt:lpstr>Deliverable D3.1 - LINAC-RFQ prototype design</vt:lpstr>
      <vt:lpstr>LINAC-RFQ Prototype</vt:lpstr>
      <vt:lpstr>LINAC-RFQ Prototype</vt:lpstr>
      <vt:lpstr>Stock material specifications</vt:lpstr>
      <vt:lpstr>Minor vane machining stages</vt:lpstr>
      <vt:lpstr>Major vane machining stages</vt:lpstr>
      <vt:lpstr>Modulation machining principle</vt:lpstr>
      <vt:lpstr>Heat treatment</vt:lpstr>
      <vt:lpstr>Thank you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Žitnik, Manca</dc:creator>
  <cp:keywords/>
  <dc:description/>
  <cp:lastModifiedBy>Dimos Sampsonidis</cp:lastModifiedBy>
  <cp:revision>51</cp:revision>
  <dcterms:created xsi:type="dcterms:W3CDTF">2025-05-19T12:20:28Z</dcterms:created>
  <dcterms:modified xsi:type="dcterms:W3CDTF">2026-05-04T07:29:30Z</dcterms:modified>
  <cp:category/>
  <dc:identifier/>
  <cp:contentStatus/>
  <dc:language/>
  <cp:version/>
</cp:coreProperties>
</file>