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20"/>
  </p:notesMasterIdLst>
  <p:sldIdLst>
    <p:sldId id="256" r:id="rId3"/>
    <p:sldId id="289" r:id="rId4"/>
    <p:sldId id="291" r:id="rId5"/>
    <p:sldId id="290" r:id="rId6"/>
    <p:sldId id="278" r:id="rId7"/>
    <p:sldId id="279" r:id="rId8"/>
    <p:sldId id="280" r:id="rId9"/>
    <p:sldId id="281" r:id="rId10"/>
    <p:sldId id="282" r:id="rId11"/>
    <p:sldId id="283" r:id="rId12"/>
    <p:sldId id="284" r:id="rId13"/>
    <p:sldId id="285" r:id="rId14"/>
    <p:sldId id="293" r:id="rId15"/>
    <p:sldId id="294" r:id="rId16"/>
    <p:sldId id="287" r:id="rId17"/>
    <p:sldId id="292" r:id="rId18"/>
    <p:sldId id="266" r:id="rId19"/>
  </p:sldIdLst>
  <p:sldSz cx="12192000" cy="6858000"/>
  <p:notesSz cx="6858000" cy="9144000"/>
  <p:defaultText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userDrawn="1">
          <p15:clr>
            <a:srgbClr val="A4A3A4"/>
          </p15:clr>
        </p15:guide>
        <p15:guide id="2" pos="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8A1"/>
    <a:srgbClr val="1B8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02"/>
    <p:restoredTop sz="94726"/>
  </p:normalViewPr>
  <p:slideViewPr>
    <p:cSldViewPr snapToGrid="0">
      <p:cViewPr varScale="1">
        <p:scale>
          <a:sx n="91" d="100"/>
          <a:sy n="91" d="100"/>
        </p:scale>
        <p:origin x="100" y="56"/>
      </p:cViewPr>
      <p:guideLst>
        <p:guide orient="horz" pos="1944"/>
        <p:guide pos="91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92247521"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982342122"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3875E57-3F67-4927-B446-A9C9AC570E84}" type="datetimeFigureOut">
              <a:rPr lang="en-US"/>
              <a:t>5/18/2026</a:t>
            </a:fld>
            <a:endParaRPr lang="en-US"/>
          </a:p>
        </p:txBody>
      </p:sp>
      <p:sp>
        <p:nvSpPr>
          <p:cNvPr id="673125202"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1127646081"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502515245"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1065828373"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2DE2C83-CD86-4B25-9753-3ED21E3A3781}"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59840399" name="Slide Image Placeholder 1"/>
          <p:cNvSpPr>
            <a:spLocks noGrp="1" noRot="1" noChangeAspect="1"/>
          </p:cNvSpPr>
          <p:nvPr>
            <p:ph type="sldImg"/>
          </p:nvPr>
        </p:nvSpPr>
        <p:spPr bwMode="auto"/>
      </p:sp>
      <p:sp>
        <p:nvSpPr>
          <p:cNvPr id="24041495" name="Notes Placeholder 2"/>
          <p:cNvSpPr>
            <a:spLocks noGrp="1"/>
          </p:cNvSpPr>
          <p:nvPr>
            <p:ph type="body" idx="1"/>
          </p:nvPr>
        </p:nvSpPr>
        <p:spPr bwMode="auto"/>
        <p:txBody>
          <a:bodyPr/>
          <a:lstStyle/>
          <a:p>
            <a:pPr>
              <a:defRPr/>
            </a:pPr>
            <a:endParaRPr dirty="0"/>
          </a:p>
        </p:txBody>
      </p:sp>
      <p:sp>
        <p:nvSpPr>
          <p:cNvPr id="762516098" name="Slide Number Placeholder 3"/>
          <p:cNvSpPr>
            <a:spLocks noGrp="1"/>
          </p:cNvSpPr>
          <p:nvPr>
            <p:ph type="sldNum" sz="quarter" idx="10"/>
          </p:nvPr>
        </p:nvSpPr>
        <p:spPr bwMode="auto"/>
        <p:txBody>
          <a:bodyPr/>
          <a:lstStyle/>
          <a:p>
            <a:pPr>
              <a:defRPr/>
            </a:pPr>
            <a:fld id="{3A464D38-640D-4F20-3DA9-7CD4546A09C0}"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D9001-6D55-FA6F-2132-98B373FE7BE8}"/>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B588156E-32F2-D9B9-BB75-25DEEFC80181}"/>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45997312-C8D7-8A15-E699-6175550F4F21}"/>
              </a:ext>
            </a:extLst>
          </p:cNvPr>
          <p:cNvSpPr>
            <a:spLocks noGrp="1"/>
          </p:cNvSpPr>
          <p:nvPr>
            <p:ph type="body" idx="1"/>
          </p:nvPr>
        </p:nvSpPr>
        <p:spPr bwMode="auto"/>
        <p:txBody>
          <a:bodyPr/>
          <a:lstStyle/>
          <a:p>
            <a:pPr>
              <a:defRPr/>
            </a:pPr>
            <a:endParaRPr dirty="0"/>
          </a:p>
        </p:txBody>
      </p:sp>
      <p:sp>
        <p:nvSpPr>
          <p:cNvPr id="228583605" name="Slide Number Placeholder 3">
            <a:extLst>
              <a:ext uri="{FF2B5EF4-FFF2-40B4-BE49-F238E27FC236}">
                <a16:creationId xmlns:a16="http://schemas.microsoft.com/office/drawing/2014/main" id="{80BC22B4-87BC-2768-61E8-A770EC2332CA}"/>
              </a:ext>
            </a:extLst>
          </p:cNvPr>
          <p:cNvSpPr>
            <a:spLocks noGrp="1"/>
          </p:cNvSpPr>
          <p:nvPr>
            <p:ph type="sldNum" sz="quarter" idx="10"/>
          </p:nvPr>
        </p:nvSpPr>
        <p:spPr bwMode="auto"/>
        <p:txBody>
          <a:bodyPr/>
          <a:lstStyle/>
          <a:p>
            <a:pPr>
              <a:defRPr/>
            </a:pPr>
            <a:fld id="{EE483CC1-20DA-172A-78FB-67E37E08530E}" type="slidenum">
              <a:rPr/>
              <a:t>10</a:t>
            </a:fld>
            <a:endParaRPr/>
          </a:p>
        </p:txBody>
      </p:sp>
    </p:spTree>
    <p:extLst>
      <p:ext uri="{BB962C8B-B14F-4D97-AF65-F5344CB8AC3E}">
        <p14:creationId xmlns:p14="http://schemas.microsoft.com/office/powerpoint/2010/main" val="3809683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509B-8F9B-3DDD-B206-51C8774750EA}"/>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C9A0A533-AC00-A1BF-A412-73581E97BC74}"/>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D71576E7-9C85-DD6A-3AA0-77455B55B1D0}"/>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72784723-7BE1-D6B4-D1ED-B42688C99432}"/>
              </a:ext>
            </a:extLst>
          </p:cNvPr>
          <p:cNvSpPr>
            <a:spLocks noGrp="1"/>
          </p:cNvSpPr>
          <p:nvPr>
            <p:ph type="sldNum" sz="quarter" idx="10"/>
          </p:nvPr>
        </p:nvSpPr>
        <p:spPr bwMode="auto"/>
        <p:txBody>
          <a:bodyPr/>
          <a:lstStyle/>
          <a:p>
            <a:pPr>
              <a:defRPr/>
            </a:pPr>
            <a:fld id="{EE483CC1-20DA-172A-78FB-67E37E08530E}" type="slidenum">
              <a:rPr/>
              <a:t>11</a:t>
            </a:fld>
            <a:endParaRPr/>
          </a:p>
        </p:txBody>
      </p:sp>
    </p:spTree>
    <p:extLst>
      <p:ext uri="{BB962C8B-B14F-4D97-AF65-F5344CB8AC3E}">
        <p14:creationId xmlns:p14="http://schemas.microsoft.com/office/powerpoint/2010/main" val="6758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FD584-96DE-CEB0-F9EC-2F7F67F25FA8}"/>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C2BC6323-9189-6FF1-D492-4A5DB5A931F4}"/>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AB8A5BD7-99CA-19DF-64BF-834B120D9AB1}"/>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F402A8C2-959A-6E10-F920-459F73606A4A}"/>
              </a:ext>
            </a:extLst>
          </p:cNvPr>
          <p:cNvSpPr>
            <a:spLocks noGrp="1"/>
          </p:cNvSpPr>
          <p:nvPr>
            <p:ph type="sldNum" sz="quarter" idx="10"/>
          </p:nvPr>
        </p:nvSpPr>
        <p:spPr bwMode="auto"/>
        <p:txBody>
          <a:bodyPr/>
          <a:lstStyle/>
          <a:p>
            <a:pPr>
              <a:defRPr/>
            </a:pPr>
            <a:fld id="{EE483CC1-20DA-172A-78FB-67E37E08530E}" type="slidenum">
              <a:rPr/>
              <a:t>12</a:t>
            </a:fld>
            <a:endParaRPr/>
          </a:p>
        </p:txBody>
      </p:sp>
    </p:spTree>
    <p:extLst>
      <p:ext uri="{BB962C8B-B14F-4D97-AF65-F5344CB8AC3E}">
        <p14:creationId xmlns:p14="http://schemas.microsoft.com/office/powerpoint/2010/main" val="265469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E0DB-6A62-25AD-6699-680DC856997D}"/>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E3F51AEC-35A9-C33A-86F1-923EB9A2CA60}"/>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E75F62B5-E593-96F1-19AC-8881C5324675}"/>
              </a:ext>
            </a:extLst>
          </p:cNvPr>
          <p:cNvSpPr>
            <a:spLocks noGrp="1"/>
          </p:cNvSpPr>
          <p:nvPr>
            <p:ph type="body" idx="1"/>
          </p:nvPr>
        </p:nvSpPr>
        <p:spPr bwMode="auto"/>
        <p:txBody>
          <a:bodyPr/>
          <a:lstStyle/>
          <a:p>
            <a:pPr>
              <a:defRPr/>
            </a:pPr>
            <a:endParaRPr dirty="0"/>
          </a:p>
        </p:txBody>
      </p:sp>
      <p:sp>
        <p:nvSpPr>
          <p:cNvPr id="228583605" name="Slide Number Placeholder 3">
            <a:extLst>
              <a:ext uri="{FF2B5EF4-FFF2-40B4-BE49-F238E27FC236}">
                <a16:creationId xmlns:a16="http://schemas.microsoft.com/office/drawing/2014/main" id="{A79A071B-C107-0948-72BE-79C820988EC1}"/>
              </a:ext>
            </a:extLst>
          </p:cNvPr>
          <p:cNvSpPr>
            <a:spLocks noGrp="1"/>
          </p:cNvSpPr>
          <p:nvPr>
            <p:ph type="sldNum" sz="quarter" idx="10"/>
          </p:nvPr>
        </p:nvSpPr>
        <p:spPr bwMode="auto"/>
        <p:txBody>
          <a:bodyPr/>
          <a:lstStyle/>
          <a:p>
            <a:pPr>
              <a:defRPr/>
            </a:pPr>
            <a:fld id="{EE483CC1-20DA-172A-78FB-67E37E08530E}" type="slidenum">
              <a:rPr/>
              <a:t>13</a:t>
            </a:fld>
            <a:endParaRPr/>
          </a:p>
        </p:txBody>
      </p:sp>
    </p:spTree>
    <p:extLst>
      <p:ext uri="{BB962C8B-B14F-4D97-AF65-F5344CB8AC3E}">
        <p14:creationId xmlns:p14="http://schemas.microsoft.com/office/powerpoint/2010/main" val="1948597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E0DB-6A62-25AD-6699-680DC856997D}"/>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E3F51AEC-35A9-C33A-86F1-923EB9A2CA60}"/>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E75F62B5-E593-96F1-19AC-8881C5324675}"/>
              </a:ext>
            </a:extLst>
          </p:cNvPr>
          <p:cNvSpPr>
            <a:spLocks noGrp="1"/>
          </p:cNvSpPr>
          <p:nvPr>
            <p:ph type="body" idx="1"/>
          </p:nvPr>
        </p:nvSpPr>
        <p:spPr bwMode="auto"/>
        <p:txBody>
          <a:bodyPr/>
          <a:lstStyle/>
          <a:p>
            <a:pPr>
              <a:defRPr/>
            </a:pPr>
            <a:endParaRPr dirty="0"/>
          </a:p>
        </p:txBody>
      </p:sp>
      <p:sp>
        <p:nvSpPr>
          <p:cNvPr id="228583605" name="Slide Number Placeholder 3">
            <a:extLst>
              <a:ext uri="{FF2B5EF4-FFF2-40B4-BE49-F238E27FC236}">
                <a16:creationId xmlns:a16="http://schemas.microsoft.com/office/drawing/2014/main" id="{A79A071B-C107-0948-72BE-79C820988EC1}"/>
              </a:ext>
            </a:extLst>
          </p:cNvPr>
          <p:cNvSpPr>
            <a:spLocks noGrp="1"/>
          </p:cNvSpPr>
          <p:nvPr>
            <p:ph type="sldNum" sz="quarter" idx="10"/>
          </p:nvPr>
        </p:nvSpPr>
        <p:spPr bwMode="auto"/>
        <p:txBody>
          <a:bodyPr/>
          <a:lstStyle/>
          <a:p>
            <a:pPr>
              <a:defRPr/>
            </a:pPr>
            <a:fld id="{EE483CC1-20DA-172A-78FB-67E37E08530E}" type="slidenum">
              <a:rPr/>
              <a:t>14</a:t>
            </a:fld>
            <a:endParaRPr/>
          </a:p>
        </p:txBody>
      </p:sp>
    </p:spTree>
    <p:extLst>
      <p:ext uri="{BB962C8B-B14F-4D97-AF65-F5344CB8AC3E}">
        <p14:creationId xmlns:p14="http://schemas.microsoft.com/office/powerpoint/2010/main" val="380265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E0DB-6A62-25AD-6699-680DC856997D}"/>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E3F51AEC-35A9-C33A-86F1-923EB9A2CA60}"/>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E75F62B5-E593-96F1-19AC-8881C5324675}"/>
              </a:ext>
            </a:extLst>
          </p:cNvPr>
          <p:cNvSpPr>
            <a:spLocks noGrp="1"/>
          </p:cNvSpPr>
          <p:nvPr>
            <p:ph type="body" idx="1"/>
          </p:nvPr>
        </p:nvSpPr>
        <p:spPr bwMode="auto"/>
        <p:txBody>
          <a:bodyPr/>
          <a:lstStyle/>
          <a:p>
            <a:pPr>
              <a:defRPr/>
            </a:pPr>
            <a:endParaRPr dirty="0"/>
          </a:p>
        </p:txBody>
      </p:sp>
      <p:sp>
        <p:nvSpPr>
          <p:cNvPr id="228583605" name="Slide Number Placeholder 3">
            <a:extLst>
              <a:ext uri="{FF2B5EF4-FFF2-40B4-BE49-F238E27FC236}">
                <a16:creationId xmlns:a16="http://schemas.microsoft.com/office/drawing/2014/main" id="{A79A071B-C107-0948-72BE-79C820988EC1}"/>
              </a:ext>
            </a:extLst>
          </p:cNvPr>
          <p:cNvSpPr>
            <a:spLocks noGrp="1"/>
          </p:cNvSpPr>
          <p:nvPr>
            <p:ph type="sldNum" sz="quarter" idx="10"/>
          </p:nvPr>
        </p:nvSpPr>
        <p:spPr bwMode="auto"/>
        <p:txBody>
          <a:bodyPr/>
          <a:lstStyle/>
          <a:p>
            <a:pPr>
              <a:defRPr/>
            </a:pPr>
            <a:fld id="{EE483CC1-20DA-172A-78FB-67E37E08530E}" type="slidenum">
              <a:rPr/>
              <a:t>15</a:t>
            </a:fld>
            <a:endParaRPr/>
          </a:p>
        </p:txBody>
      </p:sp>
    </p:spTree>
    <p:extLst>
      <p:ext uri="{BB962C8B-B14F-4D97-AF65-F5344CB8AC3E}">
        <p14:creationId xmlns:p14="http://schemas.microsoft.com/office/powerpoint/2010/main" val="9667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2456-F887-64F6-3216-2C2BD5953EFF}"/>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9411EA7B-9375-70EA-3228-9F3458346865}"/>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6BB2C881-9AEF-64DA-8B7C-A11FE9057734}"/>
              </a:ext>
            </a:extLst>
          </p:cNvPr>
          <p:cNvSpPr>
            <a:spLocks noGrp="1"/>
          </p:cNvSpPr>
          <p:nvPr>
            <p:ph type="body" idx="1"/>
          </p:nvPr>
        </p:nvSpPr>
        <p:spPr bwMode="auto"/>
        <p:txBody>
          <a:bodyPr/>
          <a:lstStyle/>
          <a:p>
            <a:pPr>
              <a:defRPr/>
            </a:pPr>
            <a:endParaRPr dirty="0"/>
          </a:p>
        </p:txBody>
      </p:sp>
      <p:sp>
        <p:nvSpPr>
          <p:cNvPr id="228583605" name="Slide Number Placeholder 3">
            <a:extLst>
              <a:ext uri="{FF2B5EF4-FFF2-40B4-BE49-F238E27FC236}">
                <a16:creationId xmlns:a16="http://schemas.microsoft.com/office/drawing/2014/main" id="{9AA552AB-D74A-6035-5F2E-08E07C46EB06}"/>
              </a:ext>
            </a:extLst>
          </p:cNvPr>
          <p:cNvSpPr>
            <a:spLocks noGrp="1"/>
          </p:cNvSpPr>
          <p:nvPr>
            <p:ph type="sldNum" sz="quarter" idx="10"/>
          </p:nvPr>
        </p:nvSpPr>
        <p:spPr bwMode="auto"/>
        <p:txBody>
          <a:bodyPr/>
          <a:lstStyle/>
          <a:p>
            <a:pPr>
              <a:defRPr/>
            </a:pPr>
            <a:fld id="{EE483CC1-20DA-172A-78FB-67E37E08530E}" type="slidenum">
              <a:rPr/>
              <a:t>16</a:t>
            </a:fld>
            <a:endParaRPr/>
          </a:p>
        </p:txBody>
      </p:sp>
    </p:spTree>
    <p:extLst>
      <p:ext uri="{BB962C8B-B14F-4D97-AF65-F5344CB8AC3E}">
        <p14:creationId xmlns:p14="http://schemas.microsoft.com/office/powerpoint/2010/main" val="124315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729537" name="Slide Image Placeholder 1"/>
          <p:cNvSpPr>
            <a:spLocks noGrp="1" noRot="1" noChangeAspect="1"/>
          </p:cNvSpPr>
          <p:nvPr>
            <p:ph type="sldImg"/>
          </p:nvPr>
        </p:nvSpPr>
        <p:spPr bwMode="auto"/>
      </p:sp>
      <p:sp>
        <p:nvSpPr>
          <p:cNvPr id="1544486170" name="Notes Placeholder 2"/>
          <p:cNvSpPr>
            <a:spLocks noGrp="1"/>
          </p:cNvSpPr>
          <p:nvPr>
            <p:ph type="body" idx="1"/>
          </p:nvPr>
        </p:nvSpPr>
        <p:spPr bwMode="auto"/>
        <p:txBody>
          <a:bodyPr/>
          <a:lstStyle/>
          <a:p>
            <a:pPr>
              <a:defRPr/>
            </a:pPr>
            <a:endParaRPr dirty="0"/>
          </a:p>
        </p:txBody>
      </p:sp>
      <p:sp>
        <p:nvSpPr>
          <p:cNvPr id="32330572" name="Slide Number Placeholder 3"/>
          <p:cNvSpPr>
            <a:spLocks noGrp="1"/>
          </p:cNvSpPr>
          <p:nvPr>
            <p:ph type="sldNum" sz="quarter" idx="10"/>
          </p:nvPr>
        </p:nvSpPr>
        <p:spPr bwMode="auto"/>
        <p:txBody>
          <a:bodyPr/>
          <a:lstStyle/>
          <a:p>
            <a:pPr>
              <a:defRPr/>
            </a:pPr>
            <a:fld id="{5D824B92-A811-3114-C779-CE591F16F88B}"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6481969" name="Slide Image Placeholder 1"/>
          <p:cNvSpPr>
            <a:spLocks noGrp="1" noRot="1" noChangeAspect="1"/>
          </p:cNvSpPr>
          <p:nvPr>
            <p:ph type="sldImg"/>
          </p:nvPr>
        </p:nvSpPr>
        <p:spPr bwMode="auto"/>
      </p:sp>
      <p:sp>
        <p:nvSpPr>
          <p:cNvPr id="1533294399" name="Notes Placeholder 2"/>
          <p:cNvSpPr>
            <a:spLocks noGrp="1"/>
          </p:cNvSpPr>
          <p:nvPr>
            <p:ph type="body" idx="1"/>
          </p:nvPr>
        </p:nvSpPr>
        <p:spPr bwMode="auto"/>
        <p:txBody>
          <a:bodyPr/>
          <a:lstStyle/>
          <a:p>
            <a:pPr>
              <a:defRPr/>
            </a:pPr>
            <a:endParaRPr/>
          </a:p>
        </p:txBody>
      </p:sp>
      <p:sp>
        <p:nvSpPr>
          <p:cNvPr id="228583605" name="Slide Number Placeholder 3"/>
          <p:cNvSpPr>
            <a:spLocks noGrp="1"/>
          </p:cNvSpPr>
          <p:nvPr>
            <p:ph type="sldNum" sz="quarter" idx="10"/>
          </p:nvPr>
        </p:nvSpPr>
        <p:spPr bwMode="auto"/>
        <p:txBody>
          <a:bodyPr/>
          <a:lstStyle/>
          <a:p>
            <a:pPr>
              <a:defRPr/>
            </a:pPr>
            <a:fld id="{EE483CC1-20DA-172A-78FB-67E37E08530E}"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5B0F-77D7-B9A7-9D2F-638F4EC5B653}"/>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89D8B2D7-6225-AF39-B8C7-FAF4A4E031F9}"/>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FD7A69CE-DD3B-E5E4-7231-DE90945F2483}"/>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FA4C0911-6DE4-BD56-29CC-41E2F8E43E67}"/>
              </a:ext>
            </a:extLst>
          </p:cNvPr>
          <p:cNvSpPr>
            <a:spLocks noGrp="1"/>
          </p:cNvSpPr>
          <p:nvPr>
            <p:ph type="sldNum" sz="quarter" idx="10"/>
          </p:nvPr>
        </p:nvSpPr>
        <p:spPr bwMode="auto"/>
        <p:txBody>
          <a:bodyPr/>
          <a:lstStyle/>
          <a:p>
            <a:pPr>
              <a:defRPr/>
            </a:pPr>
            <a:fld id="{EE483CC1-20DA-172A-78FB-67E37E08530E}" type="slidenum">
              <a:rPr/>
              <a:t>3</a:t>
            </a:fld>
            <a:endParaRPr/>
          </a:p>
        </p:txBody>
      </p:sp>
    </p:spTree>
    <p:extLst>
      <p:ext uri="{BB962C8B-B14F-4D97-AF65-F5344CB8AC3E}">
        <p14:creationId xmlns:p14="http://schemas.microsoft.com/office/powerpoint/2010/main" val="244127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21CE-7D8C-50FA-D461-371AB20FB8B9}"/>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97111EC0-F658-6ACB-0340-643693BEE2BB}"/>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22E79443-00E6-CFCC-88DA-363D656DCCAA}"/>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B847442F-78CE-377A-8EE6-32A64F389751}"/>
              </a:ext>
            </a:extLst>
          </p:cNvPr>
          <p:cNvSpPr>
            <a:spLocks noGrp="1"/>
          </p:cNvSpPr>
          <p:nvPr>
            <p:ph type="sldNum" sz="quarter" idx="10"/>
          </p:nvPr>
        </p:nvSpPr>
        <p:spPr bwMode="auto"/>
        <p:txBody>
          <a:bodyPr/>
          <a:lstStyle/>
          <a:p>
            <a:pPr>
              <a:defRPr/>
            </a:pPr>
            <a:fld id="{EE483CC1-20DA-172A-78FB-67E37E08530E}" type="slidenum">
              <a:rPr/>
              <a:t>4</a:t>
            </a:fld>
            <a:endParaRPr/>
          </a:p>
        </p:txBody>
      </p:sp>
    </p:spTree>
    <p:extLst>
      <p:ext uri="{BB962C8B-B14F-4D97-AF65-F5344CB8AC3E}">
        <p14:creationId xmlns:p14="http://schemas.microsoft.com/office/powerpoint/2010/main" val="269733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3D06-D116-C11F-F0F6-45A1CC4591DC}"/>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284276F3-B00E-1E89-179A-E1C12783B015}"/>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B14439E5-142A-3A58-E9D2-A1CAAF2A1247}"/>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DD845D86-7CA8-1429-12CD-88B3D37BBC53}"/>
              </a:ext>
            </a:extLst>
          </p:cNvPr>
          <p:cNvSpPr>
            <a:spLocks noGrp="1"/>
          </p:cNvSpPr>
          <p:nvPr>
            <p:ph type="sldNum" sz="quarter" idx="10"/>
          </p:nvPr>
        </p:nvSpPr>
        <p:spPr bwMode="auto"/>
        <p:txBody>
          <a:bodyPr/>
          <a:lstStyle/>
          <a:p>
            <a:pPr>
              <a:defRPr/>
            </a:pPr>
            <a:fld id="{EE483CC1-20DA-172A-78FB-67E37E08530E}" type="slidenum">
              <a:rPr/>
              <a:t>5</a:t>
            </a:fld>
            <a:endParaRPr/>
          </a:p>
        </p:txBody>
      </p:sp>
    </p:spTree>
    <p:extLst>
      <p:ext uri="{BB962C8B-B14F-4D97-AF65-F5344CB8AC3E}">
        <p14:creationId xmlns:p14="http://schemas.microsoft.com/office/powerpoint/2010/main" val="303177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4295-DA2E-59A7-6AF6-A8F06AD6A496}"/>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BAD821E4-0DD0-739A-0ECF-A15A98D44BD0}"/>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2EADBBA4-05DD-8C6B-315C-092A3BED5C1A}"/>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02747E87-A057-8EEA-FB1A-7321442FD5A1}"/>
              </a:ext>
            </a:extLst>
          </p:cNvPr>
          <p:cNvSpPr>
            <a:spLocks noGrp="1"/>
          </p:cNvSpPr>
          <p:nvPr>
            <p:ph type="sldNum" sz="quarter" idx="10"/>
          </p:nvPr>
        </p:nvSpPr>
        <p:spPr bwMode="auto"/>
        <p:txBody>
          <a:bodyPr/>
          <a:lstStyle/>
          <a:p>
            <a:pPr>
              <a:defRPr/>
            </a:pPr>
            <a:fld id="{EE483CC1-20DA-172A-78FB-67E37E08530E}" type="slidenum">
              <a:rPr/>
              <a:t>6</a:t>
            </a:fld>
            <a:endParaRPr/>
          </a:p>
        </p:txBody>
      </p:sp>
    </p:spTree>
    <p:extLst>
      <p:ext uri="{BB962C8B-B14F-4D97-AF65-F5344CB8AC3E}">
        <p14:creationId xmlns:p14="http://schemas.microsoft.com/office/powerpoint/2010/main" val="358236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DD79-0A58-F750-A090-19E1FFBCACDC}"/>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437D52D0-FBBD-B91E-2DC3-593FEB70CD1C}"/>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9DA1CD20-245A-69EF-DFB6-94E938F344CF}"/>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DFAE7F57-70AF-C43F-28D8-3758228AFB7B}"/>
              </a:ext>
            </a:extLst>
          </p:cNvPr>
          <p:cNvSpPr>
            <a:spLocks noGrp="1"/>
          </p:cNvSpPr>
          <p:nvPr>
            <p:ph type="sldNum" sz="quarter" idx="10"/>
          </p:nvPr>
        </p:nvSpPr>
        <p:spPr bwMode="auto"/>
        <p:txBody>
          <a:bodyPr/>
          <a:lstStyle/>
          <a:p>
            <a:pPr>
              <a:defRPr/>
            </a:pPr>
            <a:fld id="{EE483CC1-20DA-172A-78FB-67E37E08530E}" type="slidenum">
              <a:rPr/>
              <a:t>7</a:t>
            </a:fld>
            <a:endParaRPr/>
          </a:p>
        </p:txBody>
      </p:sp>
    </p:spTree>
    <p:extLst>
      <p:ext uri="{BB962C8B-B14F-4D97-AF65-F5344CB8AC3E}">
        <p14:creationId xmlns:p14="http://schemas.microsoft.com/office/powerpoint/2010/main" val="5270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E9B5-7D6C-AE9F-BCD3-06CD876D1FB5}"/>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B06DF2A2-2B99-7FDC-EB64-C28B329BFEBB}"/>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596F1F01-9F62-D817-613E-09FDBD96D1E6}"/>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5BA433F4-3882-C861-11B9-F1219E80D4FC}"/>
              </a:ext>
            </a:extLst>
          </p:cNvPr>
          <p:cNvSpPr>
            <a:spLocks noGrp="1"/>
          </p:cNvSpPr>
          <p:nvPr>
            <p:ph type="sldNum" sz="quarter" idx="10"/>
          </p:nvPr>
        </p:nvSpPr>
        <p:spPr bwMode="auto"/>
        <p:txBody>
          <a:bodyPr/>
          <a:lstStyle/>
          <a:p>
            <a:pPr>
              <a:defRPr/>
            </a:pPr>
            <a:fld id="{EE483CC1-20DA-172A-78FB-67E37E08530E}" type="slidenum">
              <a:rPr/>
              <a:t>8</a:t>
            </a:fld>
            <a:endParaRPr/>
          </a:p>
        </p:txBody>
      </p:sp>
    </p:spTree>
    <p:extLst>
      <p:ext uri="{BB962C8B-B14F-4D97-AF65-F5344CB8AC3E}">
        <p14:creationId xmlns:p14="http://schemas.microsoft.com/office/powerpoint/2010/main" val="85765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42D44-0BBA-8BE7-098A-E9A7F2A7E1DA}"/>
            </a:ext>
          </a:extLst>
        </p:cNvPr>
        <p:cNvGrpSpPr/>
        <p:nvPr/>
      </p:nvGrpSpPr>
      <p:grpSpPr bwMode="auto">
        <a:xfrm>
          <a:off x="0" y="0"/>
          <a:ext cx="0" cy="0"/>
          <a:chOff x="0" y="0"/>
          <a:chExt cx="0" cy="0"/>
        </a:xfrm>
      </p:grpSpPr>
      <p:sp>
        <p:nvSpPr>
          <p:cNvPr id="226481969" name="Slide Image Placeholder 1">
            <a:extLst>
              <a:ext uri="{FF2B5EF4-FFF2-40B4-BE49-F238E27FC236}">
                <a16:creationId xmlns:a16="http://schemas.microsoft.com/office/drawing/2014/main" id="{18D331B4-AFAF-0561-CFB9-AC944A1E5C08}"/>
              </a:ext>
            </a:extLst>
          </p:cNvPr>
          <p:cNvSpPr>
            <a:spLocks noGrp="1" noRot="1" noChangeAspect="1"/>
          </p:cNvSpPr>
          <p:nvPr>
            <p:ph type="sldImg"/>
          </p:nvPr>
        </p:nvSpPr>
        <p:spPr bwMode="auto"/>
      </p:sp>
      <p:sp>
        <p:nvSpPr>
          <p:cNvPr id="1533294399" name="Notes Placeholder 2">
            <a:extLst>
              <a:ext uri="{FF2B5EF4-FFF2-40B4-BE49-F238E27FC236}">
                <a16:creationId xmlns:a16="http://schemas.microsoft.com/office/drawing/2014/main" id="{B90BBF67-4619-9F10-0490-148B96EF61C9}"/>
              </a:ext>
            </a:extLst>
          </p:cNvPr>
          <p:cNvSpPr>
            <a:spLocks noGrp="1"/>
          </p:cNvSpPr>
          <p:nvPr>
            <p:ph type="body" idx="1"/>
          </p:nvPr>
        </p:nvSpPr>
        <p:spPr bwMode="auto"/>
        <p:txBody>
          <a:bodyPr/>
          <a:lstStyle/>
          <a:p>
            <a:pPr>
              <a:defRPr/>
            </a:pPr>
            <a:endParaRPr/>
          </a:p>
        </p:txBody>
      </p:sp>
      <p:sp>
        <p:nvSpPr>
          <p:cNvPr id="228583605" name="Slide Number Placeholder 3">
            <a:extLst>
              <a:ext uri="{FF2B5EF4-FFF2-40B4-BE49-F238E27FC236}">
                <a16:creationId xmlns:a16="http://schemas.microsoft.com/office/drawing/2014/main" id="{CD8BE356-2605-06A0-2526-45816E947544}"/>
              </a:ext>
            </a:extLst>
          </p:cNvPr>
          <p:cNvSpPr>
            <a:spLocks noGrp="1"/>
          </p:cNvSpPr>
          <p:nvPr>
            <p:ph type="sldNum" sz="quarter" idx="10"/>
          </p:nvPr>
        </p:nvSpPr>
        <p:spPr bwMode="auto"/>
        <p:txBody>
          <a:bodyPr/>
          <a:lstStyle/>
          <a:p>
            <a:pPr>
              <a:defRPr/>
            </a:pPr>
            <a:fld id="{EE483CC1-20DA-172A-78FB-67E37E08530E}" type="slidenum">
              <a:rPr/>
              <a:t>9</a:t>
            </a:fld>
            <a:endParaRPr/>
          </a:p>
        </p:txBody>
      </p:sp>
    </p:spTree>
    <p:extLst>
      <p:ext uri="{BB962C8B-B14F-4D97-AF65-F5344CB8AC3E}">
        <p14:creationId xmlns:p14="http://schemas.microsoft.com/office/powerpoint/2010/main" val="1121357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1134914030" name="Picture 8"/>
          <p:cNvPicPr>
            <a:picLocks noChangeAspect="1"/>
          </p:cNvPicPr>
          <p:nvPr userDrawn="1"/>
        </p:nvPicPr>
        <p:blipFill rotWithShape="1">
          <a:blip r:embed="rId2"/>
          <a:srcRect r="6512"/>
          <a:stretch/>
        </p:blipFill>
        <p:spPr bwMode="auto">
          <a:xfrm>
            <a:off x="0" y="106237"/>
            <a:ext cx="12191999" cy="6190866"/>
          </a:xfrm>
          <a:prstGeom prst="rect">
            <a:avLst/>
          </a:prstGeom>
        </p:spPr>
      </p:pic>
      <p:sp>
        <p:nvSpPr>
          <p:cNvPr id="2015908710" name="Rectangle 9"/>
          <p:cNvSpPr/>
          <p:nvPr userDrawn="1"/>
        </p:nvSpPr>
        <p:spPr bwMode="auto">
          <a:xfrm>
            <a:off x="0" y="106237"/>
            <a:ext cx="12191999" cy="6190866"/>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1464996116" name="Picture 11"/>
          <p:cNvPicPr>
            <a:picLocks noChangeAspect="1"/>
          </p:cNvPicPr>
          <p:nvPr userDrawn="1"/>
        </p:nvPicPr>
        <p:blipFill rotWithShape="1">
          <a:blip r:embed="rId3"/>
          <a:stretch/>
        </p:blipFill>
        <p:spPr bwMode="auto">
          <a:xfrm>
            <a:off x="563490" y="1550992"/>
            <a:ext cx="3718143" cy="2791182"/>
          </a:xfrm>
          <a:prstGeom prst="rect">
            <a:avLst/>
          </a:prstGeom>
        </p:spPr>
      </p:pic>
      <p:pic>
        <p:nvPicPr>
          <p:cNvPr id="2021704838" name="Picture 10"/>
          <p:cNvPicPr>
            <a:picLocks noChangeAspect="1"/>
          </p:cNvPicPr>
          <p:nvPr userDrawn="1"/>
        </p:nvPicPr>
        <p:blipFill rotWithShape="1">
          <a:blip r:embed="rId4"/>
          <a:stretch/>
        </p:blipFill>
        <p:spPr bwMode="auto">
          <a:xfrm>
            <a:off x="0" y="0"/>
            <a:ext cx="12191999" cy="6858000"/>
          </a:xfrm>
          <a:prstGeom prst="rect">
            <a:avLst/>
          </a:prstGeom>
        </p:spPr>
      </p:pic>
      <p:sp>
        <p:nvSpPr>
          <p:cNvPr id="1456029112" name="Title 1"/>
          <p:cNvSpPr>
            <a:spLocks noGrp="1"/>
          </p:cNvSpPr>
          <p:nvPr>
            <p:ph type="ctrTitle"/>
          </p:nvPr>
        </p:nvSpPr>
        <p:spPr bwMode="auto">
          <a:xfrm>
            <a:off x="4845125" y="1752783"/>
            <a:ext cx="6508674" cy="2387599"/>
          </a:xfrm>
        </p:spPr>
        <p:txBody>
          <a:bodyPr anchor="t">
            <a:normAutofit/>
          </a:bodyPr>
          <a:lstStyle>
            <a:lvl1pPr algn="l">
              <a:defRPr sz="4000">
                <a:solidFill>
                  <a:schemeClr val="bg1"/>
                </a:solidFill>
              </a:defRPr>
            </a:lvl1pPr>
          </a:lstStyle>
          <a:p>
            <a:pPr>
              <a:defRPr/>
            </a:pPr>
            <a:r>
              <a:rPr lang="en-US"/>
              <a:t>Click to edit Master title style</a:t>
            </a:r>
            <a:endParaRPr/>
          </a:p>
        </p:txBody>
      </p:sp>
      <p:sp>
        <p:nvSpPr>
          <p:cNvPr id="2046130104" name="Subtitle 2"/>
          <p:cNvSpPr>
            <a:spLocks noGrp="1"/>
          </p:cNvSpPr>
          <p:nvPr>
            <p:ph type="subTitle" idx="1"/>
          </p:nvPr>
        </p:nvSpPr>
        <p:spPr bwMode="auto">
          <a:xfrm>
            <a:off x="4845125" y="3602037"/>
            <a:ext cx="6508674" cy="1655761"/>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17830335" name="Date Placeholder 3"/>
          <p:cNvSpPr>
            <a:spLocks noGrp="1"/>
          </p:cNvSpPr>
          <p:nvPr>
            <p:ph type="dt" sz="half" idx="10"/>
          </p:nvPr>
        </p:nvSpPr>
        <p:spPr bwMode="auto"/>
        <p:txBody>
          <a:bodyPr/>
          <a:lstStyle>
            <a:lvl1pPr>
              <a:defRPr>
                <a:solidFill>
                  <a:schemeClr val="bg1"/>
                </a:solidFill>
              </a:defRPr>
            </a:lvl1pPr>
          </a:lstStyle>
          <a:p>
            <a:pPr>
              <a:defRPr/>
            </a:pPr>
            <a:fld id="{DAE61978-EFBB-0745-49FE-03DC7A0FE9BD}" type="datetime1">
              <a:rPr lang="en-US"/>
              <a:t>5/18/2026</a:t>
            </a:fld>
            <a:endParaRPr lang="en-US"/>
          </a:p>
        </p:txBody>
      </p:sp>
      <p:sp>
        <p:nvSpPr>
          <p:cNvPr id="688372628" name="Footer Placeholder 4"/>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1444256817" name="Slide Number Placeholder 5"/>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pic>
        <p:nvPicPr>
          <p:cNvPr id="1741305817" name="Picture 7"/>
          <p:cNvPicPr>
            <a:picLocks noChangeAspect="1"/>
          </p:cNvPicPr>
          <p:nvPr userDrawn="1"/>
        </p:nvPicPr>
        <p:blipFill rotWithShape="1">
          <a:blip r:embed="rId2"/>
          <a:stretch/>
        </p:blipFill>
        <p:spPr bwMode="auto">
          <a:xfrm>
            <a:off x="0" y="0"/>
            <a:ext cx="12191999" cy="6858000"/>
          </a:xfrm>
          <a:prstGeom prst="rect">
            <a:avLst/>
          </a:prstGeom>
        </p:spPr>
      </p:pic>
      <p:sp>
        <p:nvSpPr>
          <p:cNvPr id="465334338" name="Title 1"/>
          <p:cNvSpPr>
            <a:spLocks noGrp="1"/>
          </p:cNvSpPr>
          <p:nvPr>
            <p:ph type="title"/>
          </p:nvPr>
        </p:nvSpPr>
        <p:spPr bwMode="auto">
          <a:xfrm>
            <a:off x="839787" y="457200"/>
            <a:ext cx="3932236" cy="1600200"/>
          </a:xfrm>
        </p:spPr>
        <p:txBody>
          <a:bodyPr anchor="b"/>
          <a:lstStyle>
            <a:lvl1pPr>
              <a:defRPr sz="3200"/>
            </a:lvl1pPr>
          </a:lstStyle>
          <a:p>
            <a:pPr>
              <a:defRPr/>
            </a:pPr>
            <a:r>
              <a:rPr lang="en-US"/>
              <a:t>Click to edit Master title style</a:t>
            </a:r>
            <a:endParaRPr/>
          </a:p>
        </p:txBody>
      </p:sp>
      <p:sp>
        <p:nvSpPr>
          <p:cNvPr id="197004095" name="Content Placeholder 2"/>
          <p:cNvSpPr>
            <a:spLocks noGrp="1"/>
          </p:cNvSpPr>
          <p:nvPr>
            <p:ph idx="1"/>
          </p:nvPr>
        </p:nvSpPr>
        <p:spPr bwMode="auto">
          <a:xfrm>
            <a:off x="5183187" y="987424"/>
            <a:ext cx="6172200" cy="4873624"/>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42089651" name="Text Placeholder 3"/>
          <p:cNvSpPr>
            <a:spLocks noGrp="1"/>
          </p:cNvSpPr>
          <p:nvPr>
            <p:ph type="body" sz="half" idx="2"/>
          </p:nvPr>
        </p:nvSpPr>
        <p:spPr bwMode="auto">
          <a:xfrm>
            <a:off x="839787" y="2057400"/>
            <a:ext cx="3932236" cy="3811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675109384" name="Date Placeholder 4"/>
          <p:cNvSpPr>
            <a:spLocks noGrp="1"/>
          </p:cNvSpPr>
          <p:nvPr>
            <p:ph type="dt" sz="half" idx="10"/>
          </p:nvPr>
        </p:nvSpPr>
        <p:spPr bwMode="auto"/>
        <p:txBody>
          <a:bodyPr/>
          <a:lstStyle>
            <a:lvl1pPr>
              <a:defRPr>
                <a:solidFill>
                  <a:schemeClr val="bg1"/>
                </a:solidFill>
              </a:defRPr>
            </a:lvl1pPr>
          </a:lstStyle>
          <a:p>
            <a:pPr>
              <a:defRPr/>
            </a:pPr>
            <a:fld id="{77487F4F-F749-DC4F-4B5A-4EAECC2B6B27}" type="datetime1">
              <a:rPr lang="en-US"/>
              <a:t>5/18/2026</a:t>
            </a:fld>
            <a:endParaRPr lang="en-US"/>
          </a:p>
        </p:txBody>
      </p:sp>
      <p:sp>
        <p:nvSpPr>
          <p:cNvPr id="1479415346" name="Footer Placeholder 5"/>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898154632" name="Slide Number Placeholder 6"/>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pic>
        <p:nvPicPr>
          <p:cNvPr id="84665707" name="Picture 8"/>
          <p:cNvPicPr>
            <a:picLocks noChangeAspect="1"/>
          </p:cNvPicPr>
          <p:nvPr userDrawn="1"/>
        </p:nvPicPr>
        <p:blipFill rotWithShape="1">
          <a:blip r:embed="rId3"/>
          <a:stretch/>
        </p:blipFill>
        <p:spPr bwMode="auto">
          <a:xfrm>
            <a:off x="11633859" y="225631"/>
            <a:ext cx="473212" cy="6542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736700807" name="Title 1"/>
          <p:cNvSpPr>
            <a:spLocks noGrp="1"/>
          </p:cNvSpPr>
          <p:nvPr>
            <p:ph type="title"/>
          </p:nvPr>
        </p:nvSpPr>
        <p:spPr bwMode="auto">
          <a:xfrm>
            <a:off x="839787" y="457200"/>
            <a:ext cx="3932236" cy="1600200"/>
          </a:xfrm>
        </p:spPr>
        <p:txBody>
          <a:bodyPr anchor="b"/>
          <a:lstStyle>
            <a:lvl1pPr>
              <a:defRPr sz="3200"/>
            </a:lvl1pPr>
          </a:lstStyle>
          <a:p>
            <a:pPr>
              <a:defRPr/>
            </a:pPr>
            <a:r>
              <a:rPr lang="en-US"/>
              <a:t>Click to edit Master title style</a:t>
            </a:r>
            <a:endParaRPr/>
          </a:p>
        </p:txBody>
      </p:sp>
      <p:sp>
        <p:nvSpPr>
          <p:cNvPr id="66063947" name="Picture Placeholder 2"/>
          <p:cNvSpPr>
            <a:spLocks noGrp="1"/>
          </p:cNvSpPr>
          <p:nvPr>
            <p:ph type="pic" idx="1"/>
          </p:nvPr>
        </p:nvSpPr>
        <p:spPr bwMode="auto">
          <a:xfrm>
            <a:off x="5183187" y="987424"/>
            <a:ext cx="6172200" cy="48736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1240048278" name="Text Placeholder 3"/>
          <p:cNvSpPr>
            <a:spLocks noGrp="1"/>
          </p:cNvSpPr>
          <p:nvPr>
            <p:ph type="body" sz="half" idx="2"/>
          </p:nvPr>
        </p:nvSpPr>
        <p:spPr bwMode="auto">
          <a:xfrm>
            <a:off x="839787" y="2057400"/>
            <a:ext cx="3932236" cy="3811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20765575" name="Date Placeholder 4"/>
          <p:cNvSpPr>
            <a:spLocks noGrp="1"/>
          </p:cNvSpPr>
          <p:nvPr>
            <p:ph type="dt" sz="half" idx="10"/>
          </p:nvPr>
        </p:nvSpPr>
        <p:spPr bwMode="auto"/>
        <p:txBody>
          <a:bodyPr/>
          <a:lstStyle/>
          <a:p>
            <a:pPr>
              <a:defRPr/>
            </a:pPr>
            <a:fld id="{B16134C5-DD8E-4E21-6D84-D28F7B752D0C}" type="datetime1">
              <a:rPr lang="en-US"/>
              <a:t>5/18/2026</a:t>
            </a:fld>
            <a:endParaRPr lang="en-US"/>
          </a:p>
        </p:txBody>
      </p:sp>
      <p:sp>
        <p:nvSpPr>
          <p:cNvPr id="2131852139" name="Footer Placeholder 5"/>
          <p:cNvSpPr>
            <a:spLocks noGrp="1"/>
          </p:cNvSpPr>
          <p:nvPr>
            <p:ph type="ftr" sz="quarter" idx="11"/>
          </p:nvPr>
        </p:nvSpPr>
        <p:spPr bwMode="auto"/>
        <p:txBody>
          <a:bodyPr/>
          <a:lstStyle/>
          <a:p>
            <a:pPr>
              <a:defRPr/>
            </a:pPr>
            <a:endParaRPr lang="en-US"/>
          </a:p>
        </p:txBody>
      </p:sp>
      <p:sp>
        <p:nvSpPr>
          <p:cNvPr id="808773762" name="Slide Number Placeholder 6"/>
          <p:cNvSpPr>
            <a:spLocks noGrp="1"/>
          </p:cNvSpPr>
          <p:nvPr>
            <p:ph type="sldNum" sz="quarter" idx="12"/>
          </p:nvPr>
        </p:nvSpPr>
        <p:spPr bwMode="auto"/>
        <p:txBody>
          <a:bodyPr/>
          <a:lstStyle/>
          <a:p>
            <a:pPr>
              <a:defRPr/>
            </a:pPr>
            <a:fld id="{0CE68F04-8C45-4A80-901C-428EAFDC5CAA}" type="slidenum">
              <a:rPr lang="en-US"/>
              <a:t>‹#›</a:t>
            </a:fld>
            <a:endParaRPr lang="en-US"/>
          </a:p>
        </p:txBody>
      </p:sp>
      <p:pic>
        <p:nvPicPr>
          <p:cNvPr id="1416050263" name="Picture 7"/>
          <p:cNvPicPr>
            <a:picLocks noChangeAspect="1"/>
          </p:cNvPicPr>
          <p:nvPr userDrawn="1"/>
        </p:nvPicPr>
        <p:blipFill rotWithShape="1">
          <a:blip r:embed="rId2"/>
          <a:stretch/>
        </p:blipFill>
        <p:spPr bwMode="auto">
          <a:xfrm>
            <a:off x="0" y="0"/>
            <a:ext cx="12191999" cy="6858000"/>
          </a:xfrm>
          <a:prstGeom prst="rect">
            <a:avLst/>
          </a:prstGeom>
        </p:spPr>
      </p:pic>
      <p:pic>
        <p:nvPicPr>
          <p:cNvPr id="426095131" name="Picture 8"/>
          <p:cNvPicPr>
            <a:picLocks noChangeAspect="1"/>
          </p:cNvPicPr>
          <p:nvPr userDrawn="1"/>
        </p:nvPicPr>
        <p:blipFill rotWithShape="1">
          <a:blip r:embed="rId3"/>
          <a:stretch/>
        </p:blipFill>
        <p:spPr bwMode="auto">
          <a:xfrm>
            <a:off x="11633859" y="225631"/>
            <a:ext cx="473212" cy="6542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76597606" name="Title 1"/>
          <p:cNvSpPr>
            <a:spLocks noGrp="1"/>
          </p:cNvSpPr>
          <p:nvPr>
            <p:ph type="title"/>
          </p:nvPr>
        </p:nvSpPr>
        <p:spPr bwMode="auto"/>
        <p:txBody>
          <a:bodyPr/>
          <a:lstStyle/>
          <a:p>
            <a:pPr>
              <a:defRPr/>
            </a:pPr>
            <a:r>
              <a:rPr lang="en-US"/>
              <a:t>Click to edit Master title style</a:t>
            </a:r>
            <a:endParaRPr/>
          </a:p>
        </p:txBody>
      </p:sp>
      <p:sp>
        <p:nvSpPr>
          <p:cNvPr id="33852223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13340269" name="Date Placeholder 3"/>
          <p:cNvSpPr>
            <a:spLocks noGrp="1"/>
          </p:cNvSpPr>
          <p:nvPr>
            <p:ph type="dt" sz="half" idx="10"/>
          </p:nvPr>
        </p:nvSpPr>
        <p:spPr bwMode="auto"/>
        <p:txBody>
          <a:bodyPr/>
          <a:lstStyle/>
          <a:p>
            <a:pPr>
              <a:defRPr/>
            </a:pPr>
            <a:fld id="{964054CE-47AA-E8CB-FC93-BC144E978374}" type="datetime1">
              <a:rPr lang="en-US"/>
              <a:t>5/18/2026</a:t>
            </a:fld>
            <a:endParaRPr lang="en-US"/>
          </a:p>
        </p:txBody>
      </p:sp>
      <p:sp>
        <p:nvSpPr>
          <p:cNvPr id="1449601145" name="Footer Placeholder 4"/>
          <p:cNvSpPr>
            <a:spLocks noGrp="1"/>
          </p:cNvSpPr>
          <p:nvPr>
            <p:ph type="ftr" sz="quarter" idx="11"/>
          </p:nvPr>
        </p:nvSpPr>
        <p:spPr bwMode="auto"/>
        <p:txBody>
          <a:bodyPr/>
          <a:lstStyle/>
          <a:p>
            <a:pPr>
              <a:defRPr/>
            </a:pPr>
            <a:endParaRPr lang="en-US"/>
          </a:p>
        </p:txBody>
      </p:sp>
      <p:sp>
        <p:nvSpPr>
          <p:cNvPr id="1129848696"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1202377430" name="Vertical Title 1"/>
          <p:cNvSpPr>
            <a:spLocks noGrp="1"/>
          </p:cNvSpPr>
          <p:nvPr>
            <p:ph type="title" orient="vert"/>
          </p:nvPr>
        </p:nvSpPr>
        <p:spPr bwMode="auto">
          <a:xfrm>
            <a:off x="8724899" y="365124"/>
            <a:ext cx="2628900" cy="5811837"/>
          </a:xfrm>
        </p:spPr>
        <p:txBody>
          <a:bodyPr vert="eaVert"/>
          <a:lstStyle/>
          <a:p>
            <a:pPr>
              <a:defRPr/>
            </a:pPr>
            <a:r>
              <a:rPr lang="en-US"/>
              <a:t>Click to edit Master title style</a:t>
            </a:r>
            <a:endParaRPr/>
          </a:p>
        </p:txBody>
      </p:sp>
      <p:sp>
        <p:nvSpPr>
          <p:cNvPr id="1237491770" name="Vertical Text Placeholder 2"/>
          <p:cNvSpPr>
            <a:spLocks noGrp="1"/>
          </p:cNvSpPr>
          <p:nvPr>
            <p:ph type="body" orient="vert" idx="1"/>
          </p:nvPr>
        </p:nvSpPr>
        <p:spPr bwMode="auto">
          <a:xfrm>
            <a:off x="838198" y="365124"/>
            <a:ext cx="7734299" cy="5811837"/>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62868303" name="Date Placeholder 3"/>
          <p:cNvSpPr>
            <a:spLocks noGrp="1"/>
          </p:cNvSpPr>
          <p:nvPr>
            <p:ph type="dt" sz="half" idx="10"/>
          </p:nvPr>
        </p:nvSpPr>
        <p:spPr bwMode="auto"/>
        <p:txBody>
          <a:bodyPr/>
          <a:lstStyle/>
          <a:p>
            <a:pPr>
              <a:defRPr/>
            </a:pPr>
            <a:fld id="{B8757DE2-7B70-FA18-19C5-69FDA16981F0}" type="datetime1">
              <a:rPr lang="en-US"/>
              <a:t>5/18/2026</a:t>
            </a:fld>
            <a:endParaRPr lang="en-US"/>
          </a:p>
        </p:txBody>
      </p:sp>
      <p:sp>
        <p:nvSpPr>
          <p:cNvPr id="1060406095" name="Footer Placeholder 4"/>
          <p:cNvSpPr>
            <a:spLocks noGrp="1"/>
          </p:cNvSpPr>
          <p:nvPr>
            <p:ph type="ftr" sz="quarter" idx="11"/>
          </p:nvPr>
        </p:nvSpPr>
        <p:spPr bwMode="auto"/>
        <p:txBody>
          <a:bodyPr/>
          <a:lstStyle/>
          <a:p>
            <a:pPr>
              <a:defRPr/>
            </a:pPr>
            <a:endParaRPr lang="en-US"/>
          </a:p>
        </p:txBody>
      </p:sp>
      <p:sp>
        <p:nvSpPr>
          <p:cNvPr id="199695644"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591079358"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474401690"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9796065" name="Date Placeholder 3"/>
          <p:cNvSpPr>
            <a:spLocks noGrp="1"/>
          </p:cNvSpPr>
          <p:nvPr>
            <p:ph type="dt" sz="half" idx="10"/>
          </p:nvPr>
        </p:nvSpPr>
        <p:spPr bwMode="auto"/>
        <p:txBody>
          <a:bodyPr/>
          <a:lstStyle/>
          <a:p>
            <a:pPr>
              <a:defRPr/>
            </a:pPr>
            <a:fld id="{22C84A13-D78D-4BCE-A0AE-31062543A14B}" type="datetime1">
              <a:rPr lang="en-US"/>
              <a:t>5/18/2026</a:t>
            </a:fld>
            <a:endParaRPr lang="en-US"/>
          </a:p>
        </p:txBody>
      </p:sp>
      <p:sp>
        <p:nvSpPr>
          <p:cNvPr id="747003127" name="Footer Placeholder 4"/>
          <p:cNvSpPr>
            <a:spLocks noGrp="1"/>
          </p:cNvSpPr>
          <p:nvPr>
            <p:ph type="ftr" sz="quarter" idx="11"/>
          </p:nvPr>
        </p:nvSpPr>
        <p:spPr bwMode="auto"/>
        <p:txBody>
          <a:bodyPr/>
          <a:lstStyle/>
          <a:p>
            <a:pPr>
              <a:defRPr/>
            </a:pPr>
            <a:endParaRPr lang="en-US"/>
          </a:p>
        </p:txBody>
      </p:sp>
      <p:sp>
        <p:nvSpPr>
          <p:cNvPr id="1808652275"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037964194" name="Title 1"/>
          <p:cNvSpPr>
            <a:spLocks noGrp="1"/>
          </p:cNvSpPr>
          <p:nvPr>
            <p:ph type="title"/>
          </p:nvPr>
        </p:nvSpPr>
        <p:spPr bwMode="auto"/>
        <p:txBody>
          <a:bodyPr/>
          <a:lstStyle/>
          <a:p>
            <a:pPr>
              <a:defRPr/>
            </a:pPr>
            <a:r>
              <a:rPr lang="en-US"/>
              <a:t>Click to edit Master title style</a:t>
            </a:r>
            <a:endParaRPr/>
          </a:p>
        </p:txBody>
      </p:sp>
      <p:sp>
        <p:nvSpPr>
          <p:cNvPr id="1450957098"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62924276" name="Date Placeholder 3"/>
          <p:cNvSpPr>
            <a:spLocks noGrp="1"/>
          </p:cNvSpPr>
          <p:nvPr>
            <p:ph type="dt" sz="half" idx="10"/>
          </p:nvPr>
        </p:nvSpPr>
        <p:spPr bwMode="auto"/>
        <p:txBody>
          <a:bodyPr/>
          <a:lstStyle/>
          <a:p>
            <a:pPr>
              <a:defRPr/>
            </a:pPr>
            <a:fld id="{B3C20413-D78C-4F58-8245-DF4CBB2AF1AF}" type="datetime1">
              <a:rPr lang="en-US"/>
              <a:t>5/18/2026</a:t>
            </a:fld>
            <a:endParaRPr lang="en-US"/>
          </a:p>
        </p:txBody>
      </p:sp>
      <p:sp>
        <p:nvSpPr>
          <p:cNvPr id="1285561688" name="Footer Placeholder 4"/>
          <p:cNvSpPr>
            <a:spLocks noGrp="1"/>
          </p:cNvSpPr>
          <p:nvPr>
            <p:ph type="ftr" sz="quarter" idx="11"/>
          </p:nvPr>
        </p:nvSpPr>
        <p:spPr bwMode="auto"/>
        <p:txBody>
          <a:bodyPr/>
          <a:lstStyle/>
          <a:p>
            <a:pPr>
              <a:defRPr/>
            </a:pPr>
            <a:endParaRPr lang="en-US"/>
          </a:p>
        </p:txBody>
      </p:sp>
      <p:sp>
        <p:nvSpPr>
          <p:cNvPr id="1265023863"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875661753"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339815750"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1333670699" name="Date Placeholder 3"/>
          <p:cNvSpPr>
            <a:spLocks noGrp="1"/>
          </p:cNvSpPr>
          <p:nvPr>
            <p:ph type="dt" sz="half" idx="10"/>
          </p:nvPr>
        </p:nvSpPr>
        <p:spPr bwMode="auto"/>
        <p:txBody>
          <a:bodyPr/>
          <a:lstStyle/>
          <a:p>
            <a:pPr>
              <a:defRPr/>
            </a:pPr>
            <a:fld id="{2CB5C703-A443-42F8-B3D0-D184712172EA}" type="datetime1">
              <a:rPr lang="en-US"/>
              <a:t>5/18/2026</a:t>
            </a:fld>
            <a:endParaRPr lang="en-US"/>
          </a:p>
        </p:txBody>
      </p:sp>
      <p:sp>
        <p:nvSpPr>
          <p:cNvPr id="145888098" name="Footer Placeholder 4"/>
          <p:cNvSpPr>
            <a:spLocks noGrp="1"/>
          </p:cNvSpPr>
          <p:nvPr>
            <p:ph type="ftr" sz="quarter" idx="11"/>
          </p:nvPr>
        </p:nvSpPr>
        <p:spPr bwMode="auto"/>
        <p:txBody>
          <a:bodyPr/>
          <a:lstStyle/>
          <a:p>
            <a:pPr>
              <a:defRPr/>
            </a:pPr>
            <a:endParaRPr lang="en-US"/>
          </a:p>
        </p:txBody>
      </p:sp>
      <p:sp>
        <p:nvSpPr>
          <p:cNvPr id="713024789"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1688406392" name="Title 1"/>
          <p:cNvSpPr>
            <a:spLocks noGrp="1"/>
          </p:cNvSpPr>
          <p:nvPr>
            <p:ph type="title"/>
          </p:nvPr>
        </p:nvSpPr>
        <p:spPr bwMode="auto"/>
        <p:txBody>
          <a:bodyPr/>
          <a:lstStyle/>
          <a:p>
            <a:pPr>
              <a:defRPr/>
            </a:pPr>
            <a:r>
              <a:rPr lang="en-US"/>
              <a:t>Click to edit Master title style</a:t>
            </a:r>
            <a:endParaRPr/>
          </a:p>
        </p:txBody>
      </p:sp>
      <p:sp>
        <p:nvSpPr>
          <p:cNvPr id="946483330"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2929064"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921667211" name="Date Placeholder 4"/>
          <p:cNvSpPr>
            <a:spLocks noGrp="1"/>
          </p:cNvSpPr>
          <p:nvPr>
            <p:ph type="dt" sz="half" idx="10"/>
          </p:nvPr>
        </p:nvSpPr>
        <p:spPr bwMode="auto"/>
        <p:txBody>
          <a:bodyPr/>
          <a:lstStyle/>
          <a:p>
            <a:pPr>
              <a:defRPr/>
            </a:pPr>
            <a:fld id="{E4391EAD-DF97-4782-B04D-5BE9344419EF}" type="datetime1">
              <a:rPr lang="en-US"/>
              <a:t>5/18/2026</a:t>
            </a:fld>
            <a:endParaRPr lang="en-US"/>
          </a:p>
        </p:txBody>
      </p:sp>
      <p:sp>
        <p:nvSpPr>
          <p:cNvPr id="480199695" name="Footer Placeholder 5"/>
          <p:cNvSpPr>
            <a:spLocks noGrp="1"/>
          </p:cNvSpPr>
          <p:nvPr>
            <p:ph type="ftr" sz="quarter" idx="11"/>
          </p:nvPr>
        </p:nvSpPr>
        <p:spPr bwMode="auto"/>
        <p:txBody>
          <a:bodyPr/>
          <a:lstStyle/>
          <a:p>
            <a:pPr>
              <a:defRPr/>
            </a:pPr>
            <a:endParaRPr lang="en-US"/>
          </a:p>
        </p:txBody>
      </p:sp>
      <p:sp>
        <p:nvSpPr>
          <p:cNvPr id="282097255" name="Slide Number Placeholder 6"/>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1729644366"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1980615006"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519034186"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946923131"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61050673"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74859138" name="Date Placeholder 6"/>
          <p:cNvSpPr>
            <a:spLocks noGrp="1"/>
          </p:cNvSpPr>
          <p:nvPr>
            <p:ph type="dt" sz="half" idx="10"/>
          </p:nvPr>
        </p:nvSpPr>
        <p:spPr bwMode="auto"/>
        <p:txBody>
          <a:bodyPr/>
          <a:lstStyle/>
          <a:p>
            <a:pPr>
              <a:defRPr/>
            </a:pPr>
            <a:fld id="{BF405CF0-6B5B-4A88-925A-5CFDA86C90D6}" type="datetime1">
              <a:rPr lang="en-US"/>
              <a:t>5/18/2026</a:t>
            </a:fld>
            <a:endParaRPr lang="en-US"/>
          </a:p>
        </p:txBody>
      </p:sp>
      <p:sp>
        <p:nvSpPr>
          <p:cNvPr id="381501022" name="Footer Placeholder 7"/>
          <p:cNvSpPr>
            <a:spLocks noGrp="1"/>
          </p:cNvSpPr>
          <p:nvPr>
            <p:ph type="ftr" sz="quarter" idx="11"/>
          </p:nvPr>
        </p:nvSpPr>
        <p:spPr bwMode="auto"/>
        <p:txBody>
          <a:bodyPr/>
          <a:lstStyle/>
          <a:p>
            <a:pPr>
              <a:defRPr/>
            </a:pPr>
            <a:endParaRPr lang="en-US"/>
          </a:p>
        </p:txBody>
      </p:sp>
      <p:sp>
        <p:nvSpPr>
          <p:cNvPr id="235208537" name="Slide Number Placeholder 8"/>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018870696" name="Title 1"/>
          <p:cNvSpPr>
            <a:spLocks noGrp="1"/>
          </p:cNvSpPr>
          <p:nvPr>
            <p:ph type="title"/>
          </p:nvPr>
        </p:nvSpPr>
        <p:spPr bwMode="auto"/>
        <p:txBody>
          <a:bodyPr/>
          <a:lstStyle/>
          <a:p>
            <a:pPr>
              <a:defRPr/>
            </a:pPr>
            <a:r>
              <a:rPr lang="en-US"/>
              <a:t>Click to edit Master title style</a:t>
            </a:r>
            <a:endParaRPr/>
          </a:p>
        </p:txBody>
      </p:sp>
      <p:sp>
        <p:nvSpPr>
          <p:cNvPr id="968392088" name="Date Placeholder 2"/>
          <p:cNvSpPr>
            <a:spLocks noGrp="1"/>
          </p:cNvSpPr>
          <p:nvPr>
            <p:ph type="dt" sz="half" idx="10"/>
          </p:nvPr>
        </p:nvSpPr>
        <p:spPr bwMode="auto"/>
        <p:txBody>
          <a:bodyPr/>
          <a:lstStyle/>
          <a:p>
            <a:pPr>
              <a:defRPr/>
            </a:pPr>
            <a:fld id="{D6D5525D-148C-4662-AA18-F6AEFDAA6776}" type="datetime1">
              <a:rPr lang="en-US"/>
              <a:t>5/18/2026</a:t>
            </a:fld>
            <a:endParaRPr lang="en-US"/>
          </a:p>
        </p:txBody>
      </p:sp>
      <p:sp>
        <p:nvSpPr>
          <p:cNvPr id="684948448" name="Footer Placeholder 3"/>
          <p:cNvSpPr>
            <a:spLocks noGrp="1"/>
          </p:cNvSpPr>
          <p:nvPr>
            <p:ph type="ftr" sz="quarter" idx="11"/>
          </p:nvPr>
        </p:nvSpPr>
        <p:spPr bwMode="auto"/>
        <p:txBody>
          <a:bodyPr/>
          <a:lstStyle/>
          <a:p>
            <a:pPr>
              <a:defRPr/>
            </a:pPr>
            <a:endParaRPr lang="en-US"/>
          </a:p>
        </p:txBody>
      </p:sp>
      <p:sp>
        <p:nvSpPr>
          <p:cNvPr id="1035071694" name="Slide Number Placeholder 4"/>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pic>
        <p:nvPicPr>
          <p:cNvPr id="1410415826" name="Picture 6"/>
          <p:cNvPicPr>
            <a:picLocks noChangeAspect="1"/>
          </p:cNvPicPr>
          <p:nvPr userDrawn="1"/>
        </p:nvPicPr>
        <p:blipFill rotWithShape="1">
          <a:blip r:embed="rId2"/>
          <a:stretch/>
        </p:blipFill>
        <p:spPr bwMode="auto">
          <a:xfrm>
            <a:off x="0" y="0"/>
            <a:ext cx="12191999" cy="6858000"/>
          </a:xfrm>
          <a:prstGeom prst="rect">
            <a:avLst/>
          </a:prstGeom>
        </p:spPr>
      </p:pic>
      <p:sp>
        <p:nvSpPr>
          <p:cNvPr id="1676148469" name="Date Placeholder 3"/>
          <p:cNvSpPr>
            <a:spLocks noGrp="1"/>
          </p:cNvSpPr>
          <p:nvPr>
            <p:ph type="dt" sz="half" idx="10"/>
          </p:nvPr>
        </p:nvSpPr>
        <p:spPr bwMode="auto"/>
        <p:txBody>
          <a:bodyPr/>
          <a:lstStyle>
            <a:lvl1pPr>
              <a:defRPr>
                <a:solidFill>
                  <a:schemeClr val="bg1"/>
                </a:solidFill>
              </a:defRPr>
            </a:lvl1pPr>
          </a:lstStyle>
          <a:p>
            <a:pPr>
              <a:defRPr/>
            </a:pPr>
            <a:fld id="{2B2CD58B-392C-4A13-1B6A-D20FE658F366}" type="datetime1">
              <a:rPr lang="en-US"/>
              <a:t>5/18/2026</a:t>
            </a:fld>
            <a:endParaRPr lang="en-US"/>
          </a:p>
        </p:txBody>
      </p:sp>
      <p:sp>
        <p:nvSpPr>
          <p:cNvPr id="381245310" name="Footer Placeholder 4"/>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622724888" name="Slide Number Placeholder 5"/>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sp>
        <p:nvSpPr>
          <p:cNvPr id="357719765" name="Subtitle 2"/>
          <p:cNvSpPr>
            <a:spLocks noGrp="1"/>
          </p:cNvSpPr>
          <p:nvPr>
            <p:ph type="subTitle" idx="13"/>
          </p:nvPr>
        </p:nvSpPr>
        <p:spPr bwMode="auto">
          <a:xfrm>
            <a:off x="4845125" y="3602037"/>
            <a:ext cx="6508674" cy="1655761"/>
          </a:xfrm>
        </p:spPr>
        <p:txBody>
          <a:bodyPr>
            <a:norm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926791351" name="Picture 9"/>
          <p:cNvPicPr>
            <a:picLocks noChangeAspect="1"/>
          </p:cNvPicPr>
          <p:nvPr userDrawn="1"/>
        </p:nvPicPr>
        <p:blipFill rotWithShape="1">
          <a:blip r:embed="rId3"/>
          <a:stretch/>
        </p:blipFill>
        <p:spPr bwMode="auto">
          <a:xfrm>
            <a:off x="563491" y="1550991"/>
            <a:ext cx="3718143" cy="2791182"/>
          </a:xfrm>
          <a:prstGeom prst="rect">
            <a:avLst/>
          </a:prstGeom>
        </p:spPr>
      </p:pic>
      <p:sp>
        <p:nvSpPr>
          <p:cNvPr id="936072197" name="Title 1"/>
          <p:cNvSpPr>
            <a:spLocks noGrp="1"/>
          </p:cNvSpPr>
          <p:nvPr>
            <p:ph type="title"/>
          </p:nvPr>
        </p:nvSpPr>
        <p:spPr bwMode="auto">
          <a:xfrm>
            <a:off x="4845125" y="1773237"/>
            <a:ext cx="6508674" cy="1828800"/>
          </a:xfrm>
        </p:spPr>
        <p:txBody>
          <a:bodyPr anchor="t">
            <a:normAutofit/>
          </a:bodyPr>
          <a:lstStyle>
            <a:lvl1pPr>
              <a:defRPr sz="4000"/>
            </a:lvl1pPr>
          </a:lstStyle>
          <a:p>
            <a:pPr>
              <a:defRPr/>
            </a:pPr>
            <a:r>
              <a:rPr lang="en-US"/>
              <a:t>Click to edit Master title style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36448322" name="Date Placeholder 1"/>
          <p:cNvSpPr>
            <a:spLocks noGrp="1"/>
          </p:cNvSpPr>
          <p:nvPr>
            <p:ph type="dt" sz="half" idx="10"/>
          </p:nvPr>
        </p:nvSpPr>
        <p:spPr bwMode="auto"/>
        <p:txBody>
          <a:bodyPr/>
          <a:lstStyle/>
          <a:p>
            <a:pPr>
              <a:defRPr/>
            </a:pPr>
            <a:fld id="{6F2FBC8A-8540-4E09-A9D0-3E3CC9EF3F79}" type="datetime1">
              <a:rPr lang="en-US"/>
              <a:t>5/18/2026</a:t>
            </a:fld>
            <a:endParaRPr lang="en-US"/>
          </a:p>
        </p:txBody>
      </p:sp>
      <p:sp>
        <p:nvSpPr>
          <p:cNvPr id="711829717" name="Footer Placeholder 2"/>
          <p:cNvSpPr>
            <a:spLocks noGrp="1"/>
          </p:cNvSpPr>
          <p:nvPr>
            <p:ph type="ftr" sz="quarter" idx="11"/>
          </p:nvPr>
        </p:nvSpPr>
        <p:spPr bwMode="auto"/>
        <p:txBody>
          <a:bodyPr/>
          <a:lstStyle/>
          <a:p>
            <a:pPr>
              <a:defRPr/>
            </a:pPr>
            <a:endParaRPr lang="en-US"/>
          </a:p>
        </p:txBody>
      </p:sp>
      <p:sp>
        <p:nvSpPr>
          <p:cNvPr id="766167396" name="Slide Number Placeholder 3"/>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1363997961"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1395019050"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2124622022"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278250281" name="Date Placeholder 4"/>
          <p:cNvSpPr>
            <a:spLocks noGrp="1"/>
          </p:cNvSpPr>
          <p:nvPr>
            <p:ph type="dt" sz="half" idx="10"/>
          </p:nvPr>
        </p:nvSpPr>
        <p:spPr bwMode="auto"/>
        <p:txBody>
          <a:bodyPr/>
          <a:lstStyle/>
          <a:p>
            <a:pPr>
              <a:defRPr/>
            </a:pPr>
            <a:fld id="{4DE6B050-6BDD-4194-8911-6BDD648F21F5}" type="datetime1">
              <a:rPr lang="en-US"/>
              <a:t>5/18/2026</a:t>
            </a:fld>
            <a:endParaRPr lang="en-US"/>
          </a:p>
        </p:txBody>
      </p:sp>
      <p:sp>
        <p:nvSpPr>
          <p:cNvPr id="1851810563" name="Footer Placeholder 5"/>
          <p:cNvSpPr>
            <a:spLocks noGrp="1"/>
          </p:cNvSpPr>
          <p:nvPr>
            <p:ph type="ftr" sz="quarter" idx="11"/>
          </p:nvPr>
        </p:nvSpPr>
        <p:spPr bwMode="auto"/>
        <p:txBody>
          <a:bodyPr/>
          <a:lstStyle/>
          <a:p>
            <a:pPr>
              <a:defRPr/>
            </a:pPr>
            <a:endParaRPr lang="en-US"/>
          </a:p>
        </p:txBody>
      </p:sp>
      <p:sp>
        <p:nvSpPr>
          <p:cNvPr id="1117585972" name="Slide Number Placeholder 6"/>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057730663"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19109368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1964376632"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534292288" name="Date Placeholder 4"/>
          <p:cNvSpPr>
            <a:spLocks noGrp="1"/>
          </p:cNvSpPr>
          <p:nvPr>
            <p:ph type="dt" sz="half" idx="10"/>
          </p:nvPr>
        </p:nvSpPr>
        <p:spPr bwMode="auto"/>
        <p:txBody>
          <a:bodyPr/>
          <a:lstStyle/>
          <a:p>
            <a:pPr>
              <a:defRPr/>
            </a:pPr>
            <a:fld id="{603CBED1-6B5D-46F0-92EF-7B2770FE5F3C}" type="datetime1">
              <a:rPr lang="en-US"/>
              <a:t>5/18/2026</a:t>
            </a:fld>
            <a:endParaRPr lang="en-US"/>
          </a:p>
        </p:txBody>
      </p:sp>
      <p:sp>
        <p:nvSpPr>
          <p:cNvPr id="115196429" name="Footer Placeholder 5"/>
          <p:cNvSpPr>
            <a:spLocks noGrp="1"/>
          </p:cNvSpPr>
          <p:nvPr>
            <p:ph type="ftr" sz="quarter" idx="11"/>
          </p:nvPr>
        </p:nvSpPr>
        <p:spPr bwMode="auto"/>
        <p:txBody>
          <a:bodyPr/>
          <a:lstStyle/>
          <a:p>
            <a:pPr>
              <a:defRPr/>
            </a:pPr>
            <a:endParaRPr lang="en-US"/>
          </a:p>
        </p:txBody>
      </p:sp>
      <p:sp>
        <p:nvSpPr>
          <p:cNvPr id="812080689" name="Slide Number Placeholder 6"/>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140521199" name="Title 1"/>
          <p:cNvSpPr>
            <a:spLocks noGrp="1"/>
          </p:cNvSpPr>
          <p:nvPr>
            <p:ph type="title"/>
          </p:nvPr>
        </p:nvSpPr>
        <p:spPr bwMode="auto"/>
        <p:txBody>
          <a:bodyPr/>
          <a:lstStyle/>
          <a:p>
            <a:pPr>
              <a:defRPr/>
            </a:pPr>
            <a:r>
              <a:rPr lang="en-US"/>
              <a:t>Click to edit Master title style</a:t>
            </a:r>
            <a:endParaRPr/>
          </a:p>
        </p:txBody>
      </p:sp>
      <p:sp>
        <p:nvSpPr>
          <p:cNvPr id="758687956"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97835441" name="Date Placeholder 3"/>
          <p:cNvSpPr>
            <a:spLocks noGrp="1"/>
          </p:cNvSpPr>
          <p:nvPr>
            <p:ph type="dt" sz="half" idx="10"/>
          </p:nvPr>
        </p:nvSpPr>
        <p:spPr bwMode="auto"/>
        <p:txBody>
          <a:bodyPr/>
          <a:lstStyle/>
          <a:p>
            <a:pPr>
              <a:defRPr/>
            </a:pPr>
            <a:fld id="{631B0CA1-912C-4995-A837-B6AC6D52D986}" type="datetime1">
              <a:rPr lang="en-US"/>
              <a:t>5/18/2026</a:t>
            </a:fld>
            <a:endParaRPr lang="en-US"/>
          </a:p>
        </p:txBody>
      </p:sp>
      <p:sp>
        <p:nvSpPr>
          <p:cNvPr id="309638560" name="Footer Placeholder 4"/>
          <p:cNvSpPr>
            <a:spLocks noGrp="1"/>
          </p:cNvSpPr>
          <p:nvPr>
            <p:ph type="ftr" sz="quarter" idx="11"/>
          </p:nvPr>
        </p:nvSpPr>
        <p:spPr bwMode="auto"/>
        <p:txBody>
          <a:bodyPr/>
          <a:lstStyle/>
          <a:p>
            <a:pPr>
              <a:defRPr/>
            </a:pPr>
            <a:endParaRPr lang="en-US"/>
          </a:p>
        </p:txBody>
      </p:sp>
      <p:sp>
        <p:nvSpPr>
          <p:cNvPr id="555020005"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1229589540"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471122479"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659523398" name="Date Placeholder 3"/>
          <p:cNvSpPr>
            <a:spLocks noGrp="1"/>
          </p:cNvSpPr>
          <p:nvPr>
            <p:ph type="dt" sz="half" idx="10"/>
          </p:nvPr>
        </p:nvSpPr>
        <p:spPr bwMode="auto"/>
        <p:txBody>
          <a:bodyPr/>
          <a:lstStyle/>
          <a:p>
            <a:pPr>
              <a:defRPr/>
            </a:pPr>
            <a:fld id="{DE6AEAC3-0B9F-4F5A-BA21-A2B8AF3D15A4}" type="datetime1">
              <a:rPr lang="en-US"/>
              <a:t>5/18/2026</a:t>
            </a:fld>
            <a:endParaRPr lang="en-US"/>
          </a:p>
        </p:txBody>
      </p:sp>
      <p:sp>
        <p:nvSpPr>
          <p:cNvPr id="646929722" name="Footer Placeholder 4"/>
          <p:cNvSpPr>
            <a:spLocks noGrp="1"/>
          </p:cNvSpPr>
          <p:nvPr>
            <p:ph type="ftr" sz="quarter" idx="11"/>
          </p:nvPr>
        </p:nvSpPr>
        <p:spPr bwMode="auto"/>
        <p:txBody>
          <a:bodyPr/>
          <a:lstStyle/>
          <a:p>
            <a:pPr>
              <a:defRPr/>
            </a:pPr>
            <a:endParaRPr lang="en-US"/>
          </a:p>
        </p:txBody>
      </p:sp>
      <p:sp>
        <p:nvSpPr>
          <p:cNvPr id="1142591046" name="Slide Number Placeholder 5"/>
          <p:cNvSpPr>
            <a:spLocks noGrp="1"/>
          </p:cNvSpPr>
          <p:nvPr>
            <p:ph type="sldNum" sz="quarter" idx="12"/>
          </p:nvPr>
        </p:nvSpPr>
        <p:spPr bwMode="auto"/>
        <p:txBody>
          <a:bodyPr/>
          <a:lstStyle/>
          <a:p>
            <a:pPr>
              <a:defRPr/>
            </a:pPr>
            <a:fld id="{0CE68F04-8C45-4A80-901C-428EAFDC5CAA}"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pic>
        <p:nvPicPr>
          <p:cNvPr id="1370207719" name="Picture 6"/>
          <p:cNvPicPr>
            <a:picLocks noChangeAspect="1"/>
          </p:cNvPicPr>
          <p:nvPr userDrawn="1"/>
        </p:nvPicPr>
        <p:blipFill rotWithShape="1">
          <a:blip r:embed="rId2"/>
          <a:stretch/>
        </p:blipFill>
        <p:spPr bwMode="auto">
          <a:xfrm>
            <a:off x="0" y="0"/>
            <a:ext cx="12191999" cy="6858000"/>
          </a:xfrm>
          <a:prstGeom prst="rect">
            <a:avLst/>
          </a:prstGeom>
        </p:spPr>
      </p:pic>
      <p:sp>
        <p:nvSpPr>
          <p:cNvPr id="748199462" name="Content Placeholder 2"/>
          <p:cNvSpPr>
            <a:spLocks noGrp="1"/>
          </p:cNvSpPr>
          <p:nvPr>
            <p:ph idx="1"/>
          </p:nvPr>
        </p:nvSpPr>
        <p:spPr bwMode="auto">
          <a:xfrm>
            <a:off x="838198" y="1511989"/>
            <a:ext cx="10515600" cy="4351338"/>
          </a:xfrm>
        </p:spPr>
        <p:txBody>
          <a:bodyPr>
            <a:no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73197065" name="Date Placeholder 3"/>
          <p:cNvSpPr>
            <a:spLocks noGrp="1"/>
          </p:cNvSpPr>
          <p:nvPr>
            <p:ph type="dt" sz="half" idx="10"/>
          </p:nvPr>
        </p:nvSpPr>
        <p:spPr bwMode="auto"/>
        <p:txBody>
          <a:bodyPr/>
          <a:lstStyle>
            <a:lvl1pPr>
              <a:defRPr>
                <a:solidFill>
                  <a:schemeClr val="bg1"/>
                </a:solidFill>
              </a:defRPr>
            </a:lvl1pPr>
          </a:lstStyle>
          <a:p>
            <a:pPr>
              <a:defRPr/>
            </a:pPr>
            <a:fld id="{9C8A5D87-394E-E16E-EF59-03C978850F9A}" type="datetime1">
              <a:rPr lang="en-US"/>
              <a:t>5/18/2026</a:t>
            </a:fld>
            <a:endParaRPr lang="en-US"/>
          </a:p>
        </p:txBody>
      </p:sp>
      <p:sp>
        <p:nvSpPr>
          <p:cNvPr id="1833688582" name="Footer Placeholder 4"/>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153882163" name="Slide Number Placeholder 5"/>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pic>
        <p:nvPicPr>
          <p:cNvPr id="183901765" name="Picture 7"/>
          <p:cNvPicPr>
            <a:picLocks noChangeAspect="1"/>
          </p:cNvPicPr>
          <p:nvPr userDrawn="1"/>
        </p:nvPicPr>
        <p:blipFill rotWithShape="1">
          <a:blip r:embed="rId3"/>
          <a:stretch/>
        </p:blipFill>
        <p:spPr bwMode="auto">
          <a:xfrm>
            <a:off x="11633859" y="225631"/>
            <a:ext cx="473212" cy="654254"/>
          </a:xfrm>
          <a:prstGeom prst="rect">
            <a:avLst/>
          </a:prstGeom>
        </p:spPr>
      </p:pic>
      <p:sp>
        <p:nvSpPr>
          <p:cNvPr id="770859115" name="Title 1"/>
          <p:cNvSpPr>
            <a:spLocks noGrp="1"/>
          </p:cNvSpPr>
          <p:nvPr>
            <p:ph type="title"/>
          </p:nvPr>
        </p:nvSpPr>
        <p:spPr bwMode="auto">
          <a:xfrm>
            <a:off x="838198" y="556963"/>
            <a:ext cx="10515600" cy="756146"/>
          </a:xfrm>
        </p:spPr>
        <p:txBody>
          <a:bodyPr anchor="b">
            <a:normAutofit/>
          </a:bodyPr>
          <a:lstStyle>
            <a:lvl1pPr>
              <a:defRPr sz="3200"/>
            </a:lvl1pPr>
          </a:lstStyle>
          <a:p>
            <a:pPr>
              <a:defRPr/>
            </a:pPr>
            <a:r>
              <a:rPr lang="en-US"/>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pic>
        <p:nvPicPr>
          <p:cNvPr id="402962137" name="Picture 7"/>
          <p:cNvPicPr>
            <a:picLocks noChangeAspect="1"/>
          </p:cNvPicPr>
          <p:nvPr userDrawn="1"/>
        </p:nvPicPr>
        <p:blipFill rotWithShape="1">
          <a:blip r:embed="rId2"/>
          <a:stretch/>
        </p:blipFill>
        <p:spPr bwMode="auto">
          <a:xfrm>
            <a:off x="0" y="0"/>
            <a:ext cx="12191999" cy="6858000"/>
          </a:xfrm>
          <a:prstGeom prst="rect">
            <a:avLst/>
          </a:prstGeom>
        </p:spPr>
      </p:pic>
      <p:sp>
        <p:nvSpPr>
          <p:cNvPr id="1338574570" name="Title 1"/>
          <p:cNvSpPr>
            <a:spLocks noGrp="1"/>
          </p:cNvSpPr>
          <p:nvPr>
            <p:ph type="title"/>
          </p:nvPr>
        </p:nvSpPr>
        <p:spPr bwMode="auto">
          <a:xfrm>
            <a:off x="838198" y="556963"/>
            <a:ext cx="10515600" cy="756146"/>
          </a:xfrm>
        </p:spPr>
        <p:txBody>
          <a:bodyPr anchor="b">
            <a:normAutofit/>
          </a:bodyPr>
          <a:lstStyle>
            <a:lvl1pPr>
              <a:defRPr sz="3200"/>
            </a:lvl1pPr>
          </a:lstStyle>
          <a:p>
            <a:pPr>
              <a:defRPr/>
            </a:pPr>
            <a:r>
              <a:rPr lang="en-US"/>
              <a:t>Click to edit Master title style</a:t>
            </a:r>
            <a:endParaRPr/>
          </a:p>
        </p:txBody>
      </p:sp>
      <p:sp>
        <p:nvSpPr>
          <p:cNvPr id="1066959918" name="Content Placeholder 2"/>
          <p:cNvSpPr>
            <a:spLocks noGrp="1"/>
          </p:cNvSpPr>
          <p:nvPr>
            <p:ph sz="half" idx="1"/>
          </p:nvPr>
        </p:nvSpPr>
        <p:spPr bwMode="auto">
          <a:xfrm>
            <a:off x="838198" y="1448047"/>
            <a:ext cx="5181599" cy="4698975"/>
          </a:xfrm>
        </p:spPr>
        <p:txBody>
          <a:bodyPr>
            <a:norm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48002834" name="Content Placeholder 3"/>
          <p:cNvSpPr>
            <a:spLocks noGrp="1"/>
          </p:cNvSpPr>
          <p:nvPr>
            <p:ph sz="half" idx="2"/>
          </p:nvPr>
        </p:nvSpPr>
        <p:spPr bwMode="auto">
          <a:xfrm>
            <a:off x="6172200" y="1448047"/>
            <a:ext cx="5181599" cy="4698975"/>
          </a:xfrm>
        </p:spPr>
        <p:txBody>
          <a:bodyPr>
            <a:norm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212441027" name="Date Placeholder 4"/>
          <p:cNvSpPr>
            <a:spLocks noGrp="1"/>
          </p:cNvSpPr>
          <p:nvPr>
            <p:ph type="dt" sz="half" idx="10"/>
          </p:nvPr>
        </p:nvSpPr>
        <p:spPr bwMode="auto"/>
        <p:txBody>
          <a:bodyPr/>
          <a:lstStyle>
            <a:lvl1pPr>
              <a:defRPr>
                <a:solidFill>
                  <a:schemeClr val="bg1"/>
                </a:solidFill>
              </a:defRPr>
            </a:lvl1pPr>
          </a:lstStyle>
          <a:p>
            <a:pPr>
              <a:defRPr/>
            </a:pPr>
            <a:fld id="{83114D5A-F34A-7C89-61F9-3E913B98D00B}" type="datetime1">
              <a:rPr lang="en-US"/>
              <a:t>5/18/2026</a:t>
            </a:fld>
            <a:endParaRPr lang="en-US"/>
          </a:p>
        </p:txBody>
      </p:sp>
      <p:sp>
        <p:nvSpPr>
          <p:cNvPr id="545358885" name="Footer Placeholder 5"/>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83898662" name="Slide Number Placeholder 6"/>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pic>
        <p:nvPicPr>
          <p:cNvPr id="893950115" name="Picture 8"/>
          <p:cNvPicPr>
            <a:picLocks noChangeAspect="1"/>
          </p:cNvPicPr>
          <p:nvPr userDrawn="1"/>
        </p:nvPicPr>
        <p:blipFill rotWithShape="1">
          <a:blip r:embed="rId3"/>
          <a:stretch/>
        </p:blipFill>
        <p:spPr bwMode="auto">
          <a:xfrm>
            <a:off x="11633859" y="225631"/>
            <a:ext cx="473212" cy="6542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bwMode="auto">
        <a:xfrm>
          <a:off x="0" y="0"/>
          <a:ext cx="0" cy="0"/>
          <a:chOff x="0" y="0"/>
          <a:chExt cx="0" cy="0"/>
        </a:xfrm>
      </p:grpSpPr>
      <p:pic>
        <p:nvPicPr>
          <p:cNvPr id="696196644" name="Picture 9"/>
          <p:cNvPicPr>
            <a:picLocks noChangeAspect="1"/>
          </p:cNvPicPr>
          <p:nvPr userDrawn="1"/>
        </p:nvPicPr>
        <p:blipFill rotWithShape="1">
          <a:blip r:embed="rId2"/>
          <a:stretch/>
        </p:blipFill>
        <p:spPr bwMode="auto">
          <a:xfrm>
            <a:off x="0" y="0"/>
            <a:ext cx="12191999" cy="6858000"/>
          </a:xfrm>
          <a:prstGeom prst="rect">
            <a:avLst/>
          </a:prstGeom>
        </p:spPr>
      </p:pic>
      <p:sp>
        <p:nvSpPr>
          <p:cNvPr id="1891322827" name="Text Placeholder 2"/>
          <p:cNvSpPr>
            <a:spLocks noGrp="1"/>
          </p:cNvSpPr>
          <p:nvPr>
            <p:ph type="body" idx="1"/>
          </p:nvPr>
        </p:nvSpPr>
        <p:spPr bwMode="auto">
          <a:xfrm>
            <a:off x="839787" y="1448047"/>
            <a:ext cx="5157785" cy="82391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64396965" name="Text Placeholder 4"/>
          <p:cNvSpPr>
            <a:spLocks noGrp="1"/>
          </p:cNvSpPr>
          <p:nvPr>
            <p:ph type="body" sz="quarter" idx="3"/>
          </p:nvPr>
        </p:nvSpPr>
        <p:spPr bwMode="auto">
          <a:xfrm>
            <a:off x="6172200" y="1448047"/>
            <a:ext cx="5183187" cy="82391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858631099" name="Date Placeholder 6"/>
          <p:cNvSpPr>
            <a:spLocks noGrp="1"/>
          </p:cNvSpPr>
          <p:nvPr>
            <p:ph type="dt" sz="half" idx="10"/>
          </p:nvPr>
        </p:nvSpPr>
        <p:spPr bwMode="auto"/>
        <p:txBody>
          <a:bodyPr/>
          <a:lstStyle>
            <a:lvl1pPr>
              <a:defRPr>
                <a:solidFill>
                  <a:schemeClr val="bg1"/>
                </a:solidFill>
              </a:defRPr>
            </a:lvl1pPr>
          </a:lstStyle>
          <a:p>
            <a:pPr>
              <a:defRPr/>
            </a:pPr>
            <a:fld id="{A1493B0D-1639-5500-457E-13ACAD8A98A2}" type="datetime1">
              <a:rPr lang="en-US"/>
              <a:t>5/18/2026</a:t>
            </a:fld>
            <a:endParaRPr lang="en-US"/>
          </a:p>
        </p:txBody>
      </p:sp>
      <p:sp>
        <p:nvSpPr>
          <p:cNvPr id="2071496836" name="Footer Placeholder 7"/>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82236755" name="Slide Number Placeholder 8"/>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pic>
        <p:nvPicPr>
          <p:cNvPr id="1270215093" name="Picture 10"/>
          <p:cNvPicPr>
            <a:picLocks noChangeAspect="1"/>
          </p:cNvPicPr>
          <p:nvPr userDrawn="1"/>
        </p:nvPicPr>
        <p:blipFill rotWithShape="1">
          <a:blip r:embed="rId3"/>
          <a:stretch/>
        </p:blipFill>
        <p:spPr bwMode="auto">
          <a:xfrm>
            <a:off x="11633859" y="225631"/>
            <a:ext cx="473212" cy="654254"/>
          </a:xfrm>
          <a:prstGeom prst="rect">
            <a:avLst/>
          </a:prstGeom>
        </p:spPr>
      </p:pic>
      <p:sp>
        <p:nvSpPr>
          <p:cNvPr id="1603680511" name="Title 1"/>
          <p:cNvSpPr>
            <a:spLocks noGrp="1"/>
          </p:cNvSpPr>
          <p:nvPr>
            <p:ph type="title"/>
          </p:nvPr>
        </p:nvSpPr>
        <p:spPr bwMode="auto">
          <a:xfrm>
            <a:off x="838198" y="556963"/>
            <a:ext cx="10515600" cy="756146"/>
          </a:xfrm>
        </p:spPr>
        <p:txBody>
          <a:bodyPr anchor="b">
            <a:normAutofit/>
          </a:bodyPr>
          <a:lstStyle>
            <a:lvl1pPr>
              <a:defRPr sz="3200"/>
            </a:lvl1pPr>
          </a:lstStyle>
          <a:p>
            <a:pPr>
              <a:defRPr/>
            </a:pPr>
            <a:r>
              <a:rPr lang="en-US"/>
              <a:t>Click to edit Master title style</a:t>
            </a:r>
            <a:endParaRPr/>
          </a:p>
        </p:txBody>
      </p:sp>
      <p:sp>
        <p:nvSpPr>
          <p:cNvPr id="924768295" name="Content Placeholder 2"/>
          <p:cNvSpPr>
            <a:spLocks noGrp="1"/>
          </p:cNvSpPr>
          <p:nvPr>
            <p:ph sz="half" idx="13"/>
          </p:nvPr>
        </p:nvSpPr>
        <p:spPr bwMode="auto">
          <a:xfrm>
            <a:off x="838198" y="2406895"/>
            <a:ext cx="5181599" cy="3740126"/>
          </a:xfrm>
        </p:spPr>
        <p:txBody>
          <a:bodyPr>
            <a:norm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08113795" name="Content Placeholder 3"/>
          <p:cNvSpPr>
            <a:spLocks noGrp="1"/>
          </p:cNvSpPr>
          <p:nvPr>
            <p:ph sz="half" idx="2"/>
          </p:nvPr>
        </p:nvSpPr>
        <p:spPr bwMode="auto">
          <a:xfrm>
            <a:off x="6172200" y="2406895"/>
            <a:ext cx="5181599" cy="3740126"/>
          </a:xfrm>
        </p:spPr>
        <p:txBody>
          <a:bodyPr>
            <a:normAutofit/>
          </a:bodyPr>
          <a:lstStyle>
            <a:lvl1pPr>
              <a:buClr>
                <a:schemeClr val="accent1"/>
              </a:buClr>
              <a:defRPr sz="1600"/>
            </a:lvl1pPr>
            <a:lvl2pPr>
              <a:buClr>
                <a:schemeClr val="accent1"/>
              </a:buClr>
              <a:defRPr sz="1600"/>
            </a:lvl2pPr>
            <a:lvl3pPr>
              <a:buClr>
                <a:schemeClr val="accent1"/>
              </a:buClr>
              <a:defRPr sz="1600"/>
            </a:lvl3pPr>
            <a:lvl4pPr>
              <a:buClr>
                <a:schemeClr val="accent1"/>
              </a:buClr>
              <a:defRPr sz="1600"/>
            </a:lvl4pPr>
            <a:lvl5pPr>
              <a:buClr>
                <a:schemeClr val="accent1"/>
              </a:buCl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Only">
    <p:spTree>
      <p:nvGrpSpPr>
        <p:cNvPr id="1" name=""/>
        <p:cNvGrpSpPr/>
        <p:nvPr/>
      </p:nvGrpSpPr>
      <p:grpSpPr bwMode="auto">
        <a:xfrm>
          <a:off x="0" y="0"/>
          <a:ext cx="0" cy="0"/>
          <a:chOff x="0" y="0"/>
          <a:chExt cx="0" cy="0"/>
        </a:xfrm>
      </p:grpSpPr>
      <p:pic>
        <p:nvPicPr>
          <p:cNvPr id="860193434" name="Picture 5"/>
          <p:cNvPicPr>
            <a:picLocks noChangeAspect="1"/>
          </p:cNvPicPr>
          <p:nvPr userDrawn="1"/>
        </p:nvPicPr>
        <p:blipFill rotWithShape="1">
          <a:blip r:embed="rId2"/>
          <a:stretch/>
        </p:blipFill>
        <p:spPr bwMode="auto">
          <a:xfrm>
            <a:off x="0" y="0"/>
            <a:ext cx="12191999" cy="6858000"/>
          </a:xfrm>
          <a:prstGeom prst="rect">
            <a:avLst/>
          </a:prstGeom>
        </p:spPr>
      </p:pic>
      <p:sp>
        <p:nvSpPr>
          <p:cNvPr id="1713000851" name="Date Placeholder 2"/>
          <p:cNvSpPr>
            <a:spLocks noGrp="1"/>
          </p:cNvSpPr>
          <p:nvPr>
            <p:ph type="dt" sz="half" idx="10"/>
          </p:nvPr>
        </p:nvSpPr>
        <p:spPr bwMode="auto"/>
        <p:txBody>
          <a:bodyPr/>
          <a:lstStyle>
            <a:lvl1pPr>
              <a:defRPr>
                <a:solidFill>
                  <a:schemeClr val="bg1"/>
                </a:solidFill>
              </a:defRPr>
            </a:lvl1pPr>
          </a:lstStyle>
          <a:p>
            <a:pPr>
              <a:defRPr/>
            </a:pPr>
            <a:fld id="{5698CAB7-57F9-1E3F-B9D7-112D7ACCA952}" type="datetime1">
              <a:rPr lang="en-US"/>
              <a:t>5/18/2026</a:t>
            </a:fld>
            <a:endParaRPr lang="en-US"/>
          </a:p>
        </p:txBody>
      </p:sp>
      <p:sp>
        <p:nvSpPr>
          <p:cNvPr id="743799492" name="Footer Placeholder 3"/>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1107758368" name="Slide Number Placeholder 4"/>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pic>
        <p:nvPicPr>
          <p:cNvPr id="1959883335" name="Picture 6"/>
          <p:cNvPicPr>
            <a:picLocks noChangeAspect="1"/>
          </p:cNvPicPr>
          <p:nvPr userDrawn="1"/>
        </p:nvPicPr>
        <p:blipFill rotWithShape="1">
          <a:blip r:embed="rId3"/>
          <a:stretch/>
        </p:blipFill>
        <p:spPr bwMode="auto">
          <a:xfrm>
            <a:off x="11633859" y="225631"/>
            <a:ext cx="473212" cy="654254"/>
          </a:xfrm>
          <a:prstGeom prst="rect">
            <a:avLst/>
          </a:prstGeom>
        </p:spPr>
      </p:pic>
      <p:sp>
        <p:nvSpPr>
          <p:cNvPr id="427519695" name="Title 1"/>
          <p:cNvSpPr>
            <a:spLocks noGrp="1"/>
          </p:cNvSpPr>
          <p:nvPr>
            <p:ph type="title"/>
          </p:nvPr>
        </p:nvSpPr>
        <p:spPr bwMode="auto">
          <a:xfrm>
            <a:off x="838198" y="556963"/>
            <a:ext cx="10515600" cy="756146"/>
          </a:xfrm>
        </p:spPr>
        <p:txBody>
          <a:bodyPr anchor="b">
            <a:normAutofit/>
          </a:bodyPr>
          <a:lstStyle>
            <a:lvl1pPr>
              <a:defRPr sz="3200"/>
            </a:lvl1pPr>
          </a:lstStyle>
          <a:p>
            <a:pPr>
              <a:defRPr/>
            </a:pPr>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Title Only">
    <p:spTree>
      <p:nvGrpSpPr>
        <p:cNvPr id="1" name=""/>
        <p:cNvGrpSpPr/>
        <p:nvPr/>
      </p:nvGrpSpPr>
      <p:grpSpPr bwMode="auto">
        <a:xfrm>
          <a:off x="0" y="0"/>
          <a:ext cx="0" cy="0"/>
          <a:chOff x="0" y="0"/>
          <a:chExt cx="0" cy="0"/>
        </a:xfrm>
      </p:grpSpPr>
      <p:pic>
        <p:nvPicPr>
          <p:cNvPr id="849284286" name="Picture 8"/>
          <p:cNvPicPr>
            <a:picLocks noChangeAspect="1"/>
          </p:cNvPicPr>
          <p:nvPr userDrawn="1"/>
        </p:nvPicPr>
        <p:blipFill rotWithShape="1">
          <a:blip r:embed="rId2"/>
          <a:stretch/>
        </p:blipFill>
        <p:spPr bwMode="auto">
          <a:xfrm>
            <a:off x="0" y="0"/>
            <a:ext cx="12191999" cy="6858000"/>
          </a:xfrm>
          <a:prstGeom prst="rect">
            <a:avLst/>
          </a:prstGeom>
        </p:spPr>
      </p:pic>
      <p:sp>
        <p:nvSpPr>
          <p:cNvPr id="2051769488" name="Date Placeholder 2"/>
          <p:cNvSpPr>
            <a:spLocks noGrp="1"/>
          </p:cNvSpPr>
          <p:nvPr>
            <p:ph type="dt" sz="half" idx="10"/>
          </p:nvPr>
        </p:nvSpPr>
        <p:spPr bwMode="auto"/>
        <p:txBody>
          <a:bodyPr/>
          <a:lstStyle>
            <a:lvl1pPr>
              <a:defRPr>
                <a:solidFill>
                  <a:schemeClr val="bg1"/>
                </a:solidFill>
              </a:defRPr>
            </a:lvl1pPr>
          </a:lstStyle>
          <a:p>
            <a:pPr>
              <a:defRPr/>
            </a:pPr>
            <a:fld id="{36FA6840-5A44-B7F0-8A7E-2971D0DF8561}" type="datetime1">
              <a:rPr lang="en-US"/>
              <a:t>5/18/2026</a:t>
            </a:fld>
            <a:endParaRPr lang="en-US"/>
          </a:p>
        </p:txBody>
      </p:sp>
      <p:sp>
        <p:nvSpPr>
          <p:cNvPr id="1034337751" name="Footer Placeholder 3"/>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2074778635" name="Slide Number Placeholder 4"/>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sp>
        <p:nvSpPr>
          <p:cNvPr id="1887256430" name="Title 1"/>
          <p:cNvSpPr>
            <a:spLocks noGrp="1"/>
          </p:cNvSpPr>
          <p:nvPr>
            <p:ph type="title"/>
          </p:nvPr>
        </p:nvSpPr>
        <p:spPr bwMode="auto">
          <a:xfrm>
            <a:off x="838198" y="556963"/>
            <a:ext cx="10515600" cy="756146"/>
          </a:xfrm>
        </p:spPr>
        <p:txBody>
          <a:bodyPr anchor="b">
            <a:normAutofit/>
          </a:bodyPr>
          <a:lstStyle>
            <a:lvl1pPr>
              <a:defRPr sz="3200">
                <a:solidFill>
                  <a:schemeClr val="bg1"/>
                </a:solidFill>
              </a:defRPr>
            </a:lvl1pPr>
          </a:lstStyle>
          <a:p>
            <a:pPr>
              <a:defRPr/>
            </a:pPr>
            <a:r>
              <a:rPr lang="en-US"/>
              <a:t>Click to edit Master title style</a:t>
            </a:r>
            <a:endParaRPr/>
          </a:p>
        </p:txBody>
      </p:sp>
      <p:sp>
        <p:nvSpPr>
          <p:cNvPr id="1907503640" name="Rectangle 9"/>
          <p:cNvSpPr/>
          <p:nvPr userDrawn="1"/>
        </p:nvSpPr>
        <p:spPr bwMode="auto">
          <a:xfrm>
            <a:off x="838198" y="1313110"/>
            <a:ext cx="10515600" cy="69120"/>
          </a:xfrm>
          <a:prstGeom prst="rect">
            <a:avLst/>
          </a:prstGeom>
          <a:solidFill>
            <a:schemeClr val="accent4"/>
          </a:solidFill>
          <a:ln>
            <a:noFill/>
          </a:ln>
        </p:spPr>
        <p:style>
          <a:lnRef idx="0">
            <a:srgbClr val="000000"/>
          </a:lnRef>
          <a:fillRef idx="0">
            <a:srgbClr val="000000"/>
          </a:fillRef>
          <a:effectRef idx="0">
            <a:srgbClr val="000000"/>
          </a:effectRef>
          <a:fontRef idx="minor">
            <a:schemeClr val="lt1"/>
          </a:fontRef>
        </p:style>
        <p:txBody>
          <a:bodyPr rtlCol="0" anchor="ctr"/>
          <a:lstStyle/>
          <a:p>
            <a:pPr algn="ct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_Title Only">
    <p:spTree>
      <p:nvGrpSpPr>
        <p:cNvPr id="1" name=""/>
        <p:cNvGrpSpPr/>
        <p:nvPr/>
      </p:nvGrpSpPr>
      <p:grpSpPr bwMode="auto">
        <a:xfrm>
          <a:off x="0" y="0"/>
          <a:ext cx="0" cy="0"/>
          <a:chOff x="0" y="0"/>
          <a:chExt cx="0" cy="0"/>
        </a:xfrm>
      </p:grpSpPr>
      <p:sp>
        <p:nvSpPr>
          <p:cNvPr id="858225986" name="Rectangle 1"/>
          <p:cNvSpPr/>
          <p:nvPr userDrawn="1"/>
        </p:nvSpPr>
        <p:spPr bwMode="auto">
          <a:xfrm>
            <a:off x="0" y="0"/>
            <a:ext cx="12191999" cy="6858000"/>
          </a:xfrm>
          <a:prstGeom prst="rect">
            <a:avLst/>
          </a:prstGeom>
          <a:gradFill>
            <a:gsLst>
              <a:gs pos="11000">
                <a:schemeClr val="accent1"/>
              </a:gs>
              <a:gs pos="9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59219185" name="Date Placeholder 2"/>
          <p:cNvSpPr>
            <a:spLocks noGrp="1"/>
          </p:cNvSpPr>
          <p:nvPr>
            <p:ph type="dt" sz="half" idx="10"/>
          </p:nvPr>
        </p:nvSpPr>
        <p:spPr bwMode="auto"/>
        <p:txBody>
          <a:bodyPr/>
          <a:lstStyle>
            <a:lvl1pPr>
              <a:defRPr>
                <a:solidFill>
                  <a:schemeClr val="bg1"/>
                </a:solidFill>
              </a:defRPr>
            </a:lvl1pPr>
          </a:lstStyle>
          <a:p>
            <a:pPr>
              <a:defRPr/>
            </a:pPr>
            <a:fld id="{145F3B18-DF53-C74F-D3C8-525A25CC5E11}" type="datetime1">
              <a:rPr lang="en-US"/>
              <a:t>5/18/2026</a:t>
            </a:fld>
            <a:endParaRPr lang="en-US"/>
          </a:p>
        </p:txBody>
      </p:sp>
      <p:sp>
        <p:nvSpPr>
          <p:cNvPr id="115994498" name="Footer Placeholder 3"/>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1408168417" name="Slide Number Placeholder 4"/>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sp>
        <p:nvSpPr>
          <p:cNvPr id="1335978424" name="Title 1"/>
          <p:cNvSpPr>
            <a:spLocks noGrp="1"/>
          </p:cNvSpPr>
          <p:nvPr>
            <p:ph type="title"/>
          </p:nvPr>
        </p:nvSpPr>
        <p:spPr bwMode="auto">
          <a:xfrm>
            <a:off x="838198" y="556963"/>
            <a:ext cx="10515600" cy="756146"/>
          </a:xfrm>
        </p:spPr>
        <p:txBody>
          <a:bodyPr anchor="b">
            <a:normAutofit/>
          </a:bodyPr>
          <a:lstStyle>
            <a:lvl1pPr>
              <a:defRPr sz="3200">
                <a:solidFill>
                  <a:schemeClr val="bg1"/>
                </a:solidFill>
              </a:defRPr>
            </a:lvl1pPr>
          </a:lstStyle>
          <a:p>
            <a:pPr>
              <a:defRPr/>
            </a:pPr>
            <a:r>
              <a:rPr lang="en-US"/>
              <a:t>Click to edit Master title style</a:t>
            </a:r>
            <a:endParaRPr/>
          </a:p>
        </p:txBody>
      </p:sp>
      <p:pic>
        <p:nvPicPr>
          <p:cNvPr id="895846452" name="Picture 10"/>
          <p:cNvPicPr>
            <a:picLocks noChangeAspect="1"/>
          </p:cNvPicPr>
          <p:nvPr userDrawn="1"/>
        </p:nvPicPr>
        <p:blipFill rotWithShape="1">
          <a:blip r:embed="rId2">
            <a:alphaModFix amt="20000"/>
          </a:blip>
          <a:stretch/>
        </p:blipFill>
        <p:spPr bwMode="auto">
          <a:xfrm>
            <a:off x="4130370" y="903094"/>
            <a:ext cx="3931258" cy="50518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pic>
        <p:nvPicPr>
          <p:cNvPr id="467066779" name="Picture 4"/>
          <p:cNvPicPr>
            <a:picLocks noChangeAspect="1"/>
          </p:cNvPicPr>
          <p:nvPr userDrawn="1"/>
        </p:nvPicPr>
        <p:blipFill rotWithShape="1">
          <a:blip r:embed="rId2"/>
          <a:stretch/>
        </p:blipFill>
        <p:spPr bwMode="auto">
          <a:xfrm>
            <a:off x="0" y="0"/>
            <a:ext cx="12191999" cy="6858000"/>
          </a:xfrm>
          <a:prstGeom prst="rect">
            <a:avLst/>
          </a:prstGeom>
        </p:spPr>
      </p:pic>
      <p:sp>
        <p:nvSpPr>
          <p:cNvPr id="1208616243" name="Date Placeholder 1"/>
          <p:cNvSpPr>
            <a:spLocks noGrp="1"/>
          </p:cNvSpPr>
          <p:nvPr>
            <p:ph type="dt" sz="half" idx="10"/>
          </p:nvPr>
        </p:nvSpPr>
        <p:spPr bwMode="auto"/>
        <p:txBody>
          <a:bodyPr/>
          <a:lstStyle>
            <a:lvl1pPr>
              <a:defRPr>
                <a:solidFill>
                  <a:schemeClr val="bg1"/>
                </a:solidFill>
              </a:defRPr>
            </a:lvl1pPr>
          </a:lstStyle>
          <a:p>
            <a:pPr>
              <a:defRPr/>
            </a:pPr>
            <a:fld id="{B7761311-E397-A883-1E63-9C2AB11E5243}" type="datetime1">
              <a:rPr lang="en-US"/>
              <a:t>5/18/2026</a:t>
            </a:fld>
            <a:endParaRPr lang="en-US"/>
          </a:p>
        </p:txBody>
      </p:sp>
      <p:sp>
        <p:nvSpPr>
          <p:cNvPr id="1300394789" name="Footer Placeholder 2"/>
          <p:cNvSpPr>
            <a:spLocks noGrp="1"/>
          </p:cNvSpPr>
          <p:nvPr>
            <p:ph type="ftr" sz="quarter" idx="11"/>
          </p:nvPr>
        </p:nvSpPr>
        <p:spPr bwMode="auto"/>
        <p:txBody>
          <a:bodyPr/>
          <a:lstStyle>
            <a:lvl1pPr>
              <a:defRPr>
                <a:solidFill>
                  <a:schemeClr val="bg1"/>
                </a:solidFill>
              </a:defRPr>
            </a:lvl1pPr>
          </a:lstStyle>
          <a:p>
            <a:pPr>
              <a:defRPr/>
            </a:pPr>
            <a:endParaRPr lang="en-US"/>
          </a:p>
        </p:txBody>
      </p:sp>
      <p:sp>
        <p:nvSpPr>
          <p:cNvPr id="1257164908" name="Slide Number Placeholder 3"/>
          <p:cNvSpPr>
            <a:spLocks noGrp="1"/>
          </p:cNvSpPr>
          <p:nvPr>
            <p:ph type="sldNum" sz="quarter" idx="12"/>
          </p:nvPr>
        </p:nvSpPr>
        <p:spPr bwMode="auto"/>
        <p:txBody>
          <a:bodyPr/>
          <a:lstStyle>
            <a:lvl1pPr>
              <a:defRPr>
                <a:solidFill>
                  <a:schemeClr val="bg1"/>
                </a:solidFill>
              </a:defRPr>
            </a:lvl1pPr>
          </a:lstStyle>
          <a:p>
            <a:pPr>
              <a:defRPr/>
            </a:pPr>
            <a:fld id="{0CE68F04-8C45-4A80-901C-428EAFDC5CAA}"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64695362" name="Title Placeholder 1"/>
          <p:cNvSpPr>
            <a:spLocks noGrp="1"/>
          </p:cNvSpPr>
          <p:nvPr>
            <p:ph type="title"/>
          </p:nvPr>
        </p:nvSpPr>
        <p:spPr bwMode="auto">
          <a:xfrm>
            <a:off x="838198" y="365124"/>
            <a:ext cx="10515600" cy="1325562"/>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1595900929" name="Text Placeholder 2"/>
          <p:cNvSpPr>
            <a:spLocks noGrp="1"/>
          </p:cNvSpPr>
          <p:nvPr>
            <p:ph type="body" idx="1"/>
          </p:nvPr>
        </p:nvSpPr>
        <p:spPr bwMode="auto">
          <a:xfrm>
            <a:off x="838198" y="1825624"/>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93863120" name="Date Placeholder 3"/>
          <p:cNvSpPr>
            <a:spLocks noGrp="1"/>
          </p:cNvSpPr>
          <p:nvPr>
            <p:ph type="dt" sz="half" idx="2"/>
          </p:nvPr>
        </p:nvSpPr>
        <p:spPr bwMode="auto">
          <a:xfrm>
            <a:off x="838198" y="6356349"/>
            <a:ext cx="27432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935B1B-DD4F-4347-AA3C-262A1CF98DB1}" type="datetime1">
              <a:rPr lang="en-US"/>
              <a:t>5/18/2026</a:t>
            </a:fld>
            <a:endParaRPr lang="en-US"/>
          </a:p>
        </p:txBody>
      </p:sp>
      <p:sp>
        <p:nvSpPr>
          <p:cNvPr id="611950082" name="Footer Placeholder 4"/>
          <p:cNvSpPr>
            <a:spLocks noGrp="1"/>
          </p:cNvSpPr>
          <p:nvPr>
            <p:ph type="ftr" sz="quarter" idx="3"/>
          </p:nvPr>
        </p:nvSpPr>
        <p:spPr bwMode="auto">
          <a:xfrm>
            <a:off x="4038598" y="6356349"/>
            <a:ext cx="41148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1449012283" name="Slide Number Placeholder 5"/>
          <p:cNvSpPr>
            <a:spLocks noGrp="1"/>
          </p:cNvSpPr>
          <p:nvPr>
            <p:ph type="sldNum" sz="quarter" idx="4"/>
          </p:nvPr>
        </p:nvSpPr>
        <p:spPr bwMode="auto">
          <a:xfrm>
            <a:off x="8610599" y="6356349"/>
            <a:ext cx="27432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E68F04-8C45-4A80-901C-428EAFDC5CAA}"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488469810"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828912732"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225583122"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AFD0EBF-A5E7-4AE5-BB8E-941F9EE1E271}" type="datetime1">
              <a:rPr lang="en-US"/>
              <a:t>5/18/2026</a:t>
            </a:fld>
            <a:endParaRPr lang="en-US"/>
          </a:p>
        </p:txBody>
      </p:sp>
      <p:sp>
        <p:nvSpPr>
          <p:cNvPr id="813816303"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1093925660"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E68F04-8C45-4A80-901C-428EAFDC5CAA}"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30758287" name="Title 6"/>
          <p:cNvSpPr>
            <a:spLocks noGrp="1"/>
          </p:cNvSpPr>
          <p:nvPr>
            <p:ph type="ctrTitle"/>
          </p:nvPr>
        </p:nvSpPr>
        <p:spPr bwMode="auto">
          <a:xfrm>
            <a:off x="4845124" y="1752783"/>
            <a:ext cx="7346876" cy="1067535"/>
          </a:xfrm>
        </p:spPr>
        <p:txBody>
          <a:bodyPr>
            <a:normAutofit/>
          </a:bodyPr>
          <a:lstStyle/>
          <a:p>
            <a:pPr>
              <a:defRPr/>
            </a:pPr>
            <a:r>
              <a:rPr lang="sl-SI" sz="3600" b="1" dirty="0">
                <a:solidFill>
                  <a:srgbClr val="FFFFFF"/>
                </a:solidFill>
                <a:latin typeface="Roboto Black" pitchFamily="34" charset="0"/>
                <a:ea typeface="Roboto Black" pitchFamily="34" charset="-122"/>
                <a:cs typeface="Roboto Black" pitchFamily="34" charset="-120"/>
              </a:rPr>
              <a:t>SLAIF — Slovenska tovarna UI</a:t>
            </a:r>
            <a:endParaRPr lang="sl-SI" sz="3600" dirty="0"/>
          </a:p>
        </p:txBody>
      </p:sp>
      <p:sp>
        <p:nvSpPr>
          <p:cNvPr id="1469975008" name="Subtitle 7"/>
          <p:cNvSpPr>
            <a:spLocks noGrp="1"/>
          </p:cNvSpPr>
          <p:nvPr>
            <p:ph type="subTitle" idx="1"/>
          </p:nvPr>
        </p:nvSpPr>
        <p:spPr bwMode="auto">
          <a:xfrm>
            <a:off x="4845125" y="3095263"/>
            <a:ext cx="6508674" cy="1794237"/>
          </a:xfrm>
        </p:spPr>
        <p:txBody>
          <a:bodyPr>
            <a:noAutofit/>
          </a:bodyPr>
          <a:lstStyle/>
          <a:p>
            <a:pPr>
              <a:lnSpc>
                <a:spcPct val="150000"/>
              </a:lnSpc>
            </a:pPr>
            <a:r>
              <a:rPr lang="sl-SI" b="1" dirty="0"/>
              <a:t>Umetna inteligenca za javni sektor: </a:t>
            </a:r>
            <a:r>
              <a:rPr lang="en-GB" b="1" dirty="0"/>
              <a:t>                                   </a:t>
            </a:r>
            <a:r>
              <a:rPr lang="sl-SI" b="1" dirty="0"/>
              <a:t>priložnosti, orodja in prvi koraki</a:t>
            </a:r>
            <a:br>
              <a:rPr lang="sl-SI" dirty="0"/>
            </a:br>
            <a:r>
              <a:rPr lang="sl-SI" dirty="0"/>
              <a:t>Ljubljana, 1</a:t>
            </a:r>
            <a:r>
              <a:rPr lang="en-US" dirty="0"/>
              <a:t>8</a:t>
            </a:r>
            <a:r>
              <a:rPr lang="sl-SI" dirty="0"/>
              <a:t>. maj 2026</a:t>
            </a:r>
          </a:p>
          <a:p>
            <a:pPr>
              <a:lnSpc>
                <a:spcPct val="150000"/>
              </a:lnSpc>
            </a:pPr>
            <a:r>
              <a:rPr lang="sl-SI" i="1" dirty="0">
                <a:solidFill>
                  <a:srgbClr val="A8C538"/>
                </a:solidFill>
                <a:ea typeface="Roboto Condensed" pitchFamily="34" charset="-122"/>
                <a:cs typeface="Roboto Condensed" pitchFamily="34" charset="-120"/>
              </a:rPr>
              <a:t>Prof. Sašo Džeroski – tehnični vodja</a:t>
            </a:r>
            <a:r>
              <a:rPr lang="en-US" i="1" dirty="0">
                <a:solidFill>
                  <a:srgbClr val="A8C538"/>
                </a:solidFill>
                <a:ea typeface="Roboto Condensed" pitchFamily="34" charset="-122"/>
                <a:cs typeface="Roboto Condensed" pitchFamily="34" charset="-120"/>
              </a:rPr>
              <a:t> HE </a:t>
            </a:r>
            <a:r>
              <a:rPr lang="en-US" i="1" dirty="0" err="1">
                <a:solidFill>
                  <a:srgbClr val="A8C538"/>
                </a:solidFill>
                <a:ea typeface="Roboto Condensed" pitchFamily="34" charset="-122"/>
                <a:cs typeface="Roboto Condensed" pitchFamily="34" charset="-120"/>
              </a:rPr>
              <a:t>projekta</a:t>
            </a:r>
            <a:r>
              <a:rPr lang="en-US" i="1" dirty="0">
                <a:solidFill>
                  <a:srgbClr val="A8C538"/>
                </a:solidFill>
                <a:ea typeface="Roboto Condensed" pitchFamily="34" charset="-122"/>
                <a:cs typeface="Roboto Condensed" pitchFamily="34" charset="-120"/>
              </a:rPr>
              <a:t> SLAIF</a:t>
            </a:r>
            <a:endParaRPr lang="sl-SI" i="1" dirty="0">
              <a:solidFill>
                <a:srgbClr val="A8C538"/>
              </a:solidFill>
              <a:ea typeface="Roboto Condensed" pitchFamily="34" charset="-122"/>
              <a:cs typeface="Roboto Condensed" pitchFamily="34" charset="-120"/>
            </a:endParaRPr>
          </a:p>
          <a:p>
            <a:endParaRPr lang="sl-SI" dirty="0"/>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5D3A7F0-0A21-711B-195E-5AA5327A30A5}"/>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C1B4E77E-4519-9E4A-75B6-C3932A83D6BB}"/>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SUPERRAČUNALNIK</a:t>
            </a:r>
          </a:p>
        </p:txBody>
      </p:sp>
      <p:sp>
        <p:nvSpPr>
          <p:cNvPr id="194152405" name="Slide Number Placeholder 10">
            <a:extLst>
              <a:ext uri="{FF2B5EF4-FFF2-40B4-BE49-F238E27FC236}">
                <a16:creationId xmlns:a16="http://schemas.microsoft.com/office/drawing/2014/main" id="{C9ACCE26-6C78-11A5-1361-FB6E9739EEB1}"/>
              </a:ext>
            </a:extLst>
          </p:cNvPr>
          <p:cNvSpPr>
            <a:spLocks noGrp="1"/>
          </p:cNvSpPr>
          <p:nvPr>
            <p:ph type="sldNum" sz="quarter" idx="12"/>
          </p:nvPr>
        </p:nvSpPr>
        <p:spPr bwMode="auto"/>
        <p:txBody>
          <a:bodyPr/>
          <a:lstStyle/>
          <a:p>
            <a:pPr>
              <a:defRPr/>
            </a:pPr>
            <a:fld id="{0CE68F04-8C45-4A80-901C-428EAFDC5CAA}" type="slidenum">
              <a:rPr lang="sl-SI" smtClean="0"/>
              <a:t>10</a:t>
            </a:fld>
            <a:endParaRPr lang="sl-SI" dirty="0"/>
          </a:p>
        </p:txBody>
      </p:sp>
      <p:sp>
        <p:nvSpPr>
          <p:cNvPr id="4" name="Content Placeholder 10">
            <a:extLst>
              <a:ext uri="{FF2B5EF4-FFF2-40B4-BE49-F238E27FC236}">
                <a16:creationId xmlns:a16="http://schemas.microsoft.com/office/drawing/2014/main" id="{B72CF181-0E5D-6A94-E850-92245182B8A1}"/>
              </a:ext>
            </a:extLst>
          </p:cNvPr>
          <p:cNvSpPr>
            <a:spLocks noGrp="1"/>
          </p:cNvSpPr>
          <p:nvPr>
            <p:ph idx="1"/>
          </p:nvPr>
        </p:nvSpPr>
        <p:spPr bwMode="auto">
          <a:xfrm>
            <a:off x="871249" y="983181"/>
            <a:ext cx="11039397" cy="5839647"/>
          </a:xfrm>
        </p:spPr>
        <p:txBody>
          <a:bodyPr>
            <a:noAutofit/>
          </a:bodyPr>
          <a:lstStyle/>
          <a:p>
            <a:pPr marL="0" indent="0">
              <a:lnSpc>
                <a:spcPct val="100000"/>
              </a:lnSpc>
              <a:buNone/>
            </a:pPr>
            <a:r>
              <a:rPr lang="sl-SI" sz="2000" b="1" dirty="0"/>
              <a:t>Kombinacija CPU in GPU enot </a:t>
            </a:r>
            <a:r>
              <a:rPr lang="sl-SI" sz="2000" dirty="0"/>
              <a:t>za podporo tako klasičnemu kot UI-računanju</a:t>
            </a:r>
          </a:p>
          <a:p>
            <a:pPr>
              <a:lnSpc>
                <a:spcPct val="100000"/>
              </a:lnSpc>
              <a:buFont typeface="Arial" panose="020B0604020202020204" pitchFamily="34" charset="0"/>
              <a:buChar char="•"/>
            </a:pPr>
            <a:r>
              <a:rPr lang="sl-SI" sz="2000" dirty="0"/>
              <a:t>CPU (cca 10 petaFLOPS)</a:t>
            </a:r>
          </a:p>
          <a:p>
            <a:pPr>
              <a:lnSpc>
                <a:spcPct val="100000"/>
              </a:lnSpc>
              <a:buFont typeface="Arial" panose="020B0604020202020204" pitchFamily="34" charset="0"/>
              <a:buChar char="•"/>
            </a:pPr>
            <a:r>
              <a:rPr lang="sl-SI" sz="2000" dirty="0"/>
              <a:t>GPU (cca 30 – 1. faza +70 – 2. faza = 100 petaFLOPS)</a:t>
            </a:r>
          </a:p>
          <a:p>
            <a:pPr marL="0" indent="0">
              <a:lnSpc>
                <a:spcPct val="100000"/>
              </a:lnSpc>
              <a:buNone/>
            </a:pPr>
            <a:endParaRPr lang="sl-SI" sz="1200" b="1" dirty="0"/>
          </a:p>
          <a:p>
            <a:pPr marL="0" indent="0">
              <a:lnSpc>
                <a:spcPct val="100000"/>
              </a:lnSpc>
              <a:buNone/>
            </a:pPr>
            <a:r>
              <a:rPr lang="sl-SI" sz="2000" b="1" dirty="0"/>
              <a:t>Dve fazi nabave </a:t>
            </a:r>
            <a:r>
              <a:rPr lang="sl-SI" sz="2000" dirty="0"/>
              <a:t>za zagotovitev daljšega obdobja delovanja</a:t>
            </a:r>
          </a:p>
          <a:p>
            <a:pPr>
              <a:lnSpc>
                <a:spcPct val="100000"/>
              </a:lnSpc>
              <a:buFont typeface="Arial" panose="020B0604020202020204" pitchFamily="34" charset="0"/>
              <a:buChar char="•"/>
            </a:pPr>
            <a:r>
              <a:rPr lang="sl-SI" sz="2000" dirty="0"/>
              <a:t>Superračunalnik zagnan do konca leta 2027</a:t>
            </a:r>
          </a:p>
          <a:p>
            <a:pPr>
              <a:lnSpc>
                <a:spcPct val="100000"/>
              </a:lnSpc>
              <a:buFont typeface="Arial" panose="020B0604020202020204" pitchFamily="34" charset="0"/>
              <a:buChar char="•"/>
            </a:pPr>
            <a:r>
              <a:rPr lang="sl-SI" sz="2000" dirty="0"/>
              <a:t>Superračunalnik nadgrajen v letu 2029</a:t>
            </a:r>
          </a:p>
          <a:p>
            <a:pPr>
              <a:lnSpc>
                <a:spcPct val="100000"/>
              </a:lnSpc>
              <a:buFont typeface="Arial" panose="020B0604020202020204" pitchFamily="34" charset="0"/>
              <a:buChar char="•"/>
            </a:pPr>
            <a:r>
              <a:rPr lang="sl-SI" sz="2000" dirty="0"/>
              <a:t>V primerjavi s superračunalnikom VEGA: 3× več moči CPU in 32× več moči GPU</a:t>
            </a:r>
          </a:p>
          <a:p>
            <a:pPr marL="0" indent="0">
              <a:lnSpc>
                <a:spcPct val="100000"/>
              </a:lnSpc>
              <a:buNone/>
            </a:pPr>
            <a:endParaRPr lang="sl-SI" sz="1200" dirty="0"/>
          </a:p>
          <a:p>
            <a:pPr marL="0" indent="0">
              <a:lnSpc>
                <a:spcPct val="100000"/>
              </a:lnSpc>
              <a:buNone/>
            </a:pPr>
            <a:r>
              <a:rPr lang="sl-SI" sz="2000" dirty="0"/>
              <a:t>Trenutno se na superračunalniku LEONARDO v Bologni trenirajo:</a:t>
            </a:r>
          </a:p>
          <a:p>
            <a:pPr>
              <a:lnSpc>
                <a:spcPct val="100000"/>
              </a:lnSpc>
              <a:buFont typeface="Arial" panose="020B0604020202020204" pitchFamily="34" charset="0"/>
              <a:buChar char="•"/>
            </a:pPr>
            <a:r>
              <a:rPr lang="sl-SI" sz="2000" dirty="0"/>
              <a:t>Veliki jezikovni model za slovenščino — GaMS (kolegi z UL FRI)</a:t>
            </a:r>
          </a:p>
          <a:p>
            <a:pPr>
              <a:lnSpc>
                <a:spcPct val="100000"/>
              </a:lnSpc>
              <a:buFont typeface="Arial" panose="020B0604020202020204" pitchFamily="34" charset="0"/>
              <a:buChar char="•"/>
            </a:pPr>
            <a:r>
              <a:rPr lang="sl-SI" sz="2000" dirty="0"/>
              <a:t>Prvi vizualno-jezikovni model za slovenščino —  SViLa (kolegi z IJS)</a:t>
            </a:r>
          </a:p>
          <a:p>
            <a:pPr>
              <a:lnSpc>
                <a:spcPct val="100000"/>
              </a:lnSpc>
            </a:pPr>
            <a:r>
              <a:rPr lang="sl-SI" sz="2000" dirty="0"/>
              <a:t>Takšne naloge bo podpiral novi superračunalnik optimiziran za UI</a:t>
            </a:r>
          </a:p>
        </p:txBody>
      </p:sp>
      <p:pic>
        <p:nvPicPr>
          <p:cNvPr id="5" name="Picture 4">
            <a:extLst>
              <a:ext uri="{FF2B5EF4-FFF2-40B4-BE49-F238E27FC236}">
                <a16:creationId xmlns:a16="http://schemas.microsoft.com/office/drawing/2014/main" id="{A4442124-2F2A-CCDB-31C5-1F4728044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869680" y="5319633"/>
            <a:ext cx="3224286" cy="712549"/>
          </a:xfrm>
          <a:prstGeom prst="rect">
            <a:avLst/>
          </a:prstGeom>
        </p:spPr>
      </p:pic>
    </p:spTree>
    <p:extLst>
      <p:ext uri="{BB962C8B-B14F-4D97-AF65-F5344CB8AC3E}">
        <p14:creationId xmlns:p14="http://schemas.microsoft.com/office/powerpoint/2010/main" val="41339304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2CD26FE-247E-D418-3C3F-1AE39B07D2FF}"/>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0D973655-C231-0997-6CAD-46F641661914}"/>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CILJNE SKUPINE UPORABNIKOV</a:t>
            </a:r>
          </a:p>
        </p:txBody>
      </p:sp>
      <p:sp>
        <p:nvSpPr>
          <p:cNvPr id="194152405" name="Slide Number Placeholder 10">
            <a:extLst>
              <a:ext uri="{FF2B5EF4-FFF2-40B4-BE49-F238E27FC236}">
                <a16:creationId xmlns:a16="http://schemas.microsoft.com/office/drawing/2014/main" id="{D1BBC28D-3E26-BD48-BDA4-03A7448D62FC}"/>
              </a:ext>
            </a:extLst>
          </p:cNvPr>
          <p:cNvSpPr>
            <a:spLocks noGrp="1"/>
          </p:cNvSpPr>
          <p:nvPr>
            <p:ph type="sldNum" sz="quarter" idx="12"/>
          </p:nvPr>
        </p:nvSpPr>
        <p:spPr bwMode="auto"/>
        <p:txBody>
          <a:bodyPr/>
          <a:lstStyle/>
          <a:p>
            <a:pPr>
              <a:defRPr/>
            </a:pPr>
            <a:fld id="{0CE68F04-8C45-4A80-901C-428EAFDC5CAA}" type="slidenum">
              <a:rPr lang="sl-SI" smtClean="0"/>
              <a:t>11</a:t>
            </a:fld>
            <a:endParaRPr lang="sl-SI" dirty="0"/>
          </a:p>
        </p:txBody>
      </p:sp>
      <p:sp>
        <p:nvSpPr>
          <p:cNvPr id="4" name="Content Placeholder 10">
            <a:extLst>
              <a:ext uri="{FF2B5EF4-FFF2-40B4-BE49-F238E27FC236}">
                <a16:creationId xmlns:a16="http://schemas.microsoft.com/office/drawing/2014/main" id="{2035737F-9636-6613-A15F-5C0E4C46F772}"/>
              </a:ext>
            </a:extLst>
          </p:cNvPr>
          <p:cNvSpPr>
            <a:spLocks noGrp="1"/>
          </p:cNvSpPr>
          <p:nvPr>
            <p:ph idx="1"/>
          </p:nvPr>
        </p:nvSpPr>
        <p:spPr bwMode="auto">
          <a:xfrm>
            <a:off x="871249" y="983181"/>
            <a:ext cx="11039397" cy="5839647"/>
          </a:xfrm>
        </p:spPr>
        <p:txBody>
          <a:bodyPr>
            <a:noAutofit/>
          </a:bodyPr>
          <a:lstStyle/>
          <a:p>
            <a:pPr marL="0" indent="0">
              <a:lnSpc>
                <a:spcPct val="100000"/>
              </a:lnSpc>
              <a:buNone/>
            </a:pPr>
            <a:r>
              <a:rPr lang="sl-SI" sz="2400" b="1" dirty="0"/>
              <a:t>Različne skupine uporabnikov</a:t>
            </a:r>
          </a:p>
          <a:p>
            <a:pPr>
              <a:lnSpc>
                <a:spcPct val="100000"/>
              </a:lnSpc>
              <a:buFont typeface="Arial" panose="020B0604020202020204" pitchFamily="34" charset="0"/>
              <a:buChar char="•"/>
            </a:pPr>
            <a:r>
              <a:rPr lang="sl-SI" sz="2400" dirty="0"/>
              <a:t>Gospodarstvo/ industrija</a:t>
            </a:r>
          </a:p>
          <a:p>
            <a:pPr lvl="1">
              <a:lnSpc>
                <a:spcPct val="100000"/>
              </a:lnSpc>
              <a:buFont typeface="Arial" panose="020B0604020202020204" pitchFamily="34" charset="0"/>
              <a:buChar char="•"/>
            </a:pPr>
            <a:r>
              <a:rPr lang="sl-SI" sz="2400" dirty="0"/>
              <a:t>Zagonska podjetja</a:t>
            </a:r>
          </a:p>
          <a:p>
            <a:pPr lvl="1">
              <a:lnSpc>
                <a:spcPct val="100000"/>
              </a:lnSpc>
              <a:buFont typeface="Arial" panose="020B0604020202020204" pitchFamily="34" charset="0"/>
              <a:buChar char="•"/>
            </a:pPr>
            <a:r>
              <a:rPr lang="sl-SI" sz="2400" dirty="0"/>
              <a:t>Mala in srednja podjetja </a:t>
            </a:r>
          </a:p>
          <a:p>
            <a:pPr lvl="1">
              <a:lnSpc>
                <a:spcPct val="100000"/>
              </a:lnSpc>
              <a:buFont typeface="Arial" panose="020B0604020202020204" pitchFamily="34" charset="0"/>
              <a:buChar char="•"/>
            </a:pPr>
            <a:r>
              <a:rPr lang="sl-SI" sz="2400" dirty="0"/>
              <a:t>Velika podjetja </a:t>
            </a:r>
          </a:p>
          <a:p>
            <a:pPr>
              <a:lnSpc>
                <a:spcPct val="100000"/>
              </a:lnSpc>
              <a:buFont typeface="Arial" panose="020B0604020202020204" pitchFamily="34" charset="0"/>
              <a:buChar char="•"/>
            </a:pPr>
            <a:r>
              <a:rPr lang="sl-SI" sz="2400" dirty="0"/>
              <a:t>Javni sektor</a:t>
            </a:r>
          </a:p>
          <a:p>
            <a:pPr lvl="1">
              <a:lnSpc>
                <a:spcPct val="100000"/>
              </a:lnSpc>
              <a:buFont typeface="Arial" panose="020B0604020202020204" pitchFamily="34" charset="0"/>
              <a:buChar char="•"/>
            </a:pPr>
            <a:r>
              <a:rPr lang="sl-SI" sz="2400" dirty="0"/>
              <a:t>Zdravstvo</a:t>
            </a:r>
          </a:p>
          <a:p>
            <a:pPr lvl="1">
              <a:lnSpc>
                <a:spcPct val="100000"/>
              </a:lnSpc>
              <a:buFont typeface="Arial" panose="020B0604020202020204" pitchFamily="34" charset="0"/>
              <a:buChar char="•"/>
            </a:pPr>
            <a:r>
              <a:rPr lang="sl-SI" sz="2400" dirty="0"/>
              <a:t>Državna uprava</a:t>
            </a:r>
          </a:p>
          <a:p>
            <a:pPr lvl="1">
              <a:lnSpc>
                <a:spcPct val="100000"/>
              </a:lnSpc>
              <a:buFont typeface="Arial" panose="020B0604020202020204" pitchFamily="34" charset="0"/>
              <a:buChar char="•"/>
            </a:pPr>
            <a:r>
              <a:rPr lang="sl-SI" sz="2400" dirty="0"/>
              <a:t>Javna podjetja, javni zavodi in agencije</a:t>
            </a:r>
          </a:p>
          <a:p>
            <a:pPr>
              <a:lnSpc>
                <a:spcPct val="100000"/>
              </a:lnSpc>
              <a:buFont typeface="Arial" panose="020B0604020202020204" pitchFamily="34" charset="0"/>
              <a:buChar char="•"/>
            </a:pPr>
            <a:r>
              <a:rPr lang="sl-SI" sz="2400" dirty="0"/>
              <a:t>Raziskovalna sfera (univerze, instituti)</a:t>
            </a:r>
          </a:p>
          <a:p>
            <a:pPr marL="0" indent="0">
              <a:lnSpc>
                <a:spcPct val="100000"/>
              </a:lnSpc>
              <a:buNone/>
            </a:pPr>
            <a:r>
              <a:rPr lang="sl-SI" sz="2400" b="1" dirty="0"/>
              <a:t>Različne stopnje UI-pripravljenosti</a:t>
            </a:r>
          </a:p>
          <a:p>
            <a:pPr>
              <a:lnSpc>
                <a:spcPct val="100000"/>
              </a:lnSpc>
            </a:pPr>
            <a:endParaRPr lang="sl-SI" sz="2400" dirty="0"/>
          </a:p>
          <a:p>
            <a:pPr lvl="1">
              <a:lnSpc>
                <a:spcPct val="100000"/>
              </a:lnSpc>
            </a:pPr>
            <a:endParaRPr lang="sl-SI" sz="2400" dirty="0"/>
          </a:p>
        </p:txBody>
      </p:sp>
    </p:spTree>
    <p:extLst>
      <p:ext uri="{BB962C8B-B14F-4D97-AF65-F5344CB8AC3E}">
        <p14:creationId xmlns:p14="http://schemas.microsoft.com/office/powerpoint/2010/main" val="37345116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1BC25FB-04D6-CD25-E22A-BCA175B32AE1}"/>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8DFD55A8-CE42-7EC2-DD91-B96A0C6DB1AE}"/>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STORITVE IN DEJAVNOSTI</a:t>
            </a:r>
          </a:p>
        </p:txBody>
      </p:sp>
      <p:sp>
        <p:nvSpPr>
          <p:cNvPr id="194152405" name="Slide Number Placeholder 10">
            <a:extLst>
              <a:ext uri="{FF2B5EF4-FFF2-40B4-BE49-F238E27FC236}">
                <a16:creationId xmlns:a16="http://schemas.microsoft.com/office/drawing/2014/main" id="{E237F9A5-FE13-5AFE-E1BA-45ACCED2BF38}"/>
              </a:ext>
            </a:extLst>
          </p:cNvPr>
          <p:cNvSpPr>
            <a:spLocks noGrp="1"/>
          </p:cNvSpPr>
          <p:nvPr>
            <p:ph type="sldNum" sz="quarter" idx="12"/>
          </p:nvPr>
        </p:nvSpPr>
        <p:spPr bwMode="auto"/>
        <p:txBody>
          <a:bodyPr/>
          <a:lstStyle/>
          <a:p>
            <a:pPr>
              <a:defRPr/>
            </a:pPr>
            <a:fld id="{0CE68F04-8C45-4A80-901C-428EAFDC5CAA}" type="slidenum">
              <a:rPr lang="sl-SI" smtClean="0"/>
              <a:t>12</a:t>
            </a:fld>
            <a:endParaRPr lang="sl-SI" dirty="0"/>
          </a:p>
        </p:txBody>
      </p:sp>
      <p:sp>
        <p:nvSpPr>
          <p:cNvPr id="4" name="Content Placeholder 10">
            <a:extLst>
              <a:ext uri="{FF2B5EF4-FFF2-40B4-BE49-F238E27FC236}">
                <a16:creationId xmlns:a16="http://schemas.microsoft.com/office/drawing/2014/main" id="{2CDA4116-1F26-E24E-E8DB-BBBD6DD087F7}"/>
              </a:ext>
            </a:extLst>
          </p:cNvPr>
          <p:cNvSpPr>
            <a:spLocks noGrp="1"/>
          </p:cNvSpPr>
          <p:nvPr>
            <p:ph idx="1"/>
          </p:nvPr>
        </p:nvSpPr>
        <p:spPr bwMode="auto">
          <a:xfrm>
            <a:off x="824357" y="1358320"/>
            <a:ext cx="4873059" cy="4948696"/>
          </a:xfrm>
        </p:spPr>
        <p:txBody>
          <a:bodyPr>
            <a:noAutofit/>
          </a:bodyPr>
          <a:lstStyle/>
          <a:p>
            <a:pPr marL="0" indent="0">
              <a:lnSpc>
                <a:spcPct val="100000"/>
              </a:lnSpc>
              <a:buNone/>
            </a:pPr>
            <a:r>
              <a:rPr lang="sl-SI" sz="2400" b="1" dirty="0"/>
              <a:t>Dostop do računskih in podatkovnih zmogljivosti</a:t>
            </a:r>
          </a:p>
          <a:p>
            <a:pPr marL="0" indent="0">
              <a:lnSpc>
                <a:spcPct val="100000"/>
              </a:lnSpc>
              <a:buNone/>
            </a:pPr>
            <a:endParaRPr lang="sl-SI" sz="2400" b="1" dirty="0"/>
          </a:p>
          <a:p>
            <a:pPr marL="0" indent="0">
              <a:lnSpc>
                <a:spcPct val="100000"/>
              </a:lnSpc>
              <a:buNone/>
            </a:pPr>
            <a:r>
              <a:rPr lang="sl-SI" sz="2400" b="1" dirty="0"/>
              <a:t>Splošni delotoki za učenje in prilagajanje modelov</a:t>
            </a:r>
          </a:p>
          <a:p>
            <a:pPr lvl="1">
              <a:lnSpc>
                <a:spcPct val="100000"/>
              </a:lnSpc>
            </a:pPr>
            <a:r>
              <a:rPr lang="sl-SI" sz="2400" dirty="0"/>
              <a:t>Veliki jezikovni modeli </a:t>
            </a:r>
          </a:p>
          <a:p>
            <a:pPr lvl="1">
              <a:lnSpc>
                <a:spcPct val="100000"/>
              </a:lnSpc>
            </a:pPr>
            <a:r>
              <a:rPr lang="sl-SI" sz="2400" dirty="0"/>
              <a:t>Veliki govorni modeli</a:t>
            </a:r>
          </a:p>
          <a:p>
            <a:pPr lvl="1">
              <a:lnSpc>
                <a:spcPct val="100000"/>
              </a:lnSpc>
            </a:pPr>
            <a:r>
              <a:rPr lang="sl-SI" sz="2400" dirty="0"/>
              <a:t>Vizualno-jezikovni modeli</a:t>
            </a:r>
          </a:p>
          <a:p>
            <a:pPr lvl="1">
              <a:lnSpc>
                <a:spcPct val="100000"/>
              </a:lnSpc>
            </a:pPr>
            <a:r>
              <a:rPr lang="sl-SI" sz="2400" dirty="0"/>
              <a:t>Večmodalni modeli</a:t>
            </a:r>
          </a:p>
        </p:txBody>
      </p:sp>
      <p:sp>
        <p:nvSpPr>
          <p:cNvPr id="3" name="TextBox 2">
            <a:extLst>
              <a:ext uri="{FF2B5EF4-FFF2-40B4-BE49-F238E27FC236}">
                <a16:creationId xmlns:a16="http://schemas.microsoft.com/office/drawing/2014/main" id="{E9970527-0E11-EBA4-D5A9-8902738D9599}"/>
              </a:ext>
            </a:extLst>
          </p:cNvPr>
          <p:cNvSpPr txBox="1"/>
          <p:nvPr/>
        </p:nvSpPr>
        <p:spPr>
          <a:xfrm>
            <a:off x="6025959" y="1361951"/>
            <a:ext cx="5017476" cy="3993401"/>
          </a:xfrm>
          <a:prstGeom prst="rect">
            <a:avLst/>
          </a:prstGeom>
        </p:spPr>
        <p:txBody>
          <a:bodyPr vert="horz" lIns="91440" tIns="45720" rIns="91440" bIns="45720" rtlCol="0">
            <a:noAutofit/>
          </a:bodyPr>
          <a:lstStyle>
            <a:lvl1pPr indent="0">
              <a:lnSpc>
                <a:spcPct val="100000"/>
              </a:lnSpc>
              <a:spcBef>
                <a:spcPts val="1000"/>
              </a:spcBef>
              <a:buClr>
                <a:schemeClr val="accent1"/>
              </a:buClr>
              <a:buFont typeface="Arial"/>
              <a:buNone/>
              <a:defRPr sz="2400" b="1"/>
            </a:lvl1pPr>
            <a:lvl2pPr marL="685800" lvl="1" indent="-228600">
              <a:lnSpc>
                <a:spcPct val="100000"/>
              </a:lnSpc>
              <a:spcBef>
                <a:spcPts val="500"/>
              </a:spcBef>
              <a:buClr>
                <a:schemeClr val="accent1"/>
              </a:buClr>
              <a:buFont typeface="Arial"/>
              <a:buChar char="•"/>
              <a:defRPr sz="2400"/>
            </a:lvl2pPr>
            <a:lvl3pPr marL="1143000" indent="-228600">
              <a:lnSpc>
                <a:spcPct val="90000"/>
              </a:lnSpc>
              <a:spcBef>
                <a:spcPts val="500"/>
              </a:spcBef>
              <a:buClr>
                <a:schemeClr val="accent1"/>
              </a:buClr>
              <a:buFont typeface="Arial"/>
              <a:buChar char="•"/>
              <a:defRPr sz="1600"/>
            </a:lvl3pPr>
            <a:lvl4pPr marL="1600200" indent="-228600">
              <a:lnSpc>
                <a:spcPct val="90000"/>
              </a:lnSpc>
              <a:spcBef>
                <a:spcPts val="500"/>
              </a:spcBef>
              <a:buClr>
                <a:schemeClr val="accent1"/>
              </a:buClr>
              <a:buFont typeface="Arial"/>
              <a:buChar char="•"/>
              <a:defRPr sz="1600"/>
            </a:lvl4pPr>
            <a:lvl5pPr marL="2057400" indent="-228600">
              <a:lnSpc>
                <a:spcPct val="90000"/>
              </a:lnSpc>
              <a:spcBef>
                <a:spcPts val="500"/>
              </a:spcBef>
              <a:buClr>
                <a:schemeClr val="accent1"/>
              </a:buClr>
              <a:buFont typeface="Arial"/>
              <a:buChar char="•"/>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sl-SI" dirty="0"/>
              <a:t>Domensko-prilagojeni delotoki (in modeli) za različne vertikale</a:t>
            </a:r>
          </a:p>
          <a:p>
            <a:pPr lvl="1"/>
            <a:r>
              <a:rPr lang="sl-SI" dirty="0"/>
              <a:t>Zeleni prehod</a:t>
            </a:r>
          </a:p>
          <a:p>
            <a:pPr lvl="1"/>
            <a:r>
              <a:rPr lang="sl-SI" dirty="0"/>
              <a:t>Zdravje in botehnologija</a:t>
            </a:r>
          </a:p>
          <a:p>
            <a:pPr lvl="1"/>
            <a:r>
              <a:rPr lang="sl-SI" dirty="0"/>
              <a:t>Digitalna družba</a:t>
            </a:r>
          </a:p>
          <a:p>
            <a:pPr lvl="1"/>
            <a:r>
              <a:rPr lang="sl-SI" dirty="0"/>
              <a:t>UI za znanost</a:t>
            </a:r>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sl-SI" sz="1000" dirty="0"/>
          </a:p>
          <a:p>
            <a:r>
              <a:rPr lang="sl-SI" dirty="0"/>
              <a:t>Izobraževanje in pridobivanje veščin UI</a:t>
            </a:r>
          </a:p>
          <a:p>
            <a:endParaRPr lang="sl-SI" dirty="0"/>
          </a:p>
        </p:txBody>
      </p:sp>
      <p:grpSp>
        <p:nvGrpSpPr>
          <p:cNvPr id="7" name="Group 6">
            <a:extLst>
              <a:ext uri="{FF2B5EF4-FFF2-40B4-BE49-F238E27FC236}">
                <a16:creationId xmlns:a16="http://schemas.microsoft.com/office/drawing/2014/main" id="{27D0CC33-ED55-E7AD-8C07-AB6448923490}"/>
              </a:ext>
            </a:extLst>
          </p:cNvPr>
          <p:cNvGrpSpPr/>
          <p:nvPr/>
        </p:nvGrpSpPr>
        <p:grpSpPr>
          <a:xfrm>
            <a:off x="6095998" y="4011970"/>
            <a:ext cx="3179138" cy="1433039"/>
            <a:chOff x="8467577" y="457200"/>
            <a:chExt cx="3021947" cy="1362184"/>
          </a:xfrm>
        </p:grpSpPr>
        <p:pic>
          <p:nvPicPr>
            <p:cNvPr id="6" name="Picture 5">
              <a:extLst>
                <a:ext uri="{FF2B5EF4-FFF2-40B4-BE49-F238E27FC236}">
                  <a16:creationId xmlns:a16="http://schemas.microsoft.com/office/drawing/2014/main" id="{1E558CD0-C80C-D5C8-2BC5-CC7D1FDC0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577" y="457200"/>
              <a:ext cx="955525" cy="1355934"/>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ABD7805-F3BC-5414-D720-5627114E9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4129" y="457200"/>
              <a:ext cx="1925395" cy="136218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522987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9785BE1-4E37-2CCC-F3EE-A5BDC21E111A}"/>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87402C14-D6BE-F144-9E49-4B332A2CEEAD}"/>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a:t>
            </a:r>
            <a:r>
              <a:rPr lang="en-US" dirty="0">
                <a:solidFill>
                  <a:srgbClr val="2D88A1"/>
                </a:solidFill>
              </a:rPr>
              <a:t>STORITVE</a:t>
            </a:r>
            <a:endParaRPr lang="sl-SI" dirty="0">
              <a:solidFill>
                <a:srgbClr val="2D88A1"/>
              </a:solidFill>
            </a:endParaRPr>
          </a:p>
        </p:txBody>
      </p:sp>
      <p:sp>
        <p:nvSpPr>
          <p:cNvPr id="194152405" name="Slide Number Placeholder 10">
            <a:extLst>
              <a:ext uri="{FF2B5EF4-FFF2-40B4-BE49-F238E27FC236}">
                <a16:creationId xmlns:a16="http://schemas.microsoft.com/office/drawing/2014/main" id="{95318C1B-8BE5-5E34-B3CE-D500FFD9CD2E}"/>
              </a:ext>
            </a:extLst>
          </p:cNvPr>
          <p:cNvSpPr>
            <a:spLocks noGrp="1"/>
          </p:cNvSpPr>
          <p:nvPr>
            <p:ph type="sldNum" sz="quarter" idx="12"/>
          </p:nvPr>
        </p:nvSpPr>
        <p:spPr bwMode="auto"/>
        <p:txBody>
          <a:bodyPr/>
          <a:lstStyle/>
          <a:p>
            <a:pPr>
              <a:defRPr/>
            </a:pPr>
            <a:fld id="{0CE68F04-8C45-4A80-901C-428EAFDC5CAA}" type="slidenum">
              <a:rPr lang="sl-SI" smtClean="0"/>
              <a:t>13</a:t>
            </a:fld>
            <a:endParaRPr lang="sl-SI" dirty="0"/>
          </a:p>
        </p:txBody>
      </p:sp>
      <p:sp>
        <p:nvSpPr>
          <p:cNvPr id="7" name="Content Placeholder 6">
            <a:extLst>
              <a:ext uri="{FF2B5EF4-FFF2-40B4-BE49-F238E27FC236}">
                <a16:creationId xmlns:a16="http://schemas.microsoft.com/office/drawing/2014/main" id="{40885D83-D791-4156-8E96-CCDF3E455391}"/>
              </a:ext>
            </a:extLst>
          </p:cNvPr>
          <p:cNvSpPr>
            <a:spLocks noGrp="1"/>
          </p:cNvSpPr>
          <p:nvPr>
            <p:ph sz="half" idx="1"/>
          </p:nvPr>
        </p:nvSpPr>
        <p:spPr>
          <a:xfrm>
            <a:off x="914399" y="1040107"/>
            <a:ext cx="5181599" cy="4698975"/>
          </a:xfrm>
        </p:spPr>
        <p:txBody>
          <a:bodyPr/>
          <a:lstStyle/>
          <a:p>
            <a:pPr marL="0" indent="0">
              <a:buNone/>
            </a:pPr>
            <a:r>
              <a:rPr lang="en-US" sz="2400" dirty="0" err="1"/>
              <a:t>Ve</a:t>
            </a:r>
            <a:r>
              <a:rPr lang="en-GB" sz="2400" dirty="0"/>
              <a:t>č </a:t>
            </a:r>
            <a:r>
              <a:rPr lang="en-GB" sz="2400" dirty="0" err="1"/>
              <a:t>vrst</a:t>
            </a:r>
            <a:r>
              <a:rPr lang="en-GB" sz="2400" dirty="0"/>
              <a:t> </a:t>
            </a:r>
            <a:r>
              <a:rPr lang="en-GB" sz="2400" dirty="0" err="1"/>
              <a:t>storitev</a:t>
            </a:r>
            <a:endParaRPr lang="en-GB" sz="2400" dirty="0"/>
          </a:p>
          <a:p>
            <a:r>
              <a:rPr lang="en-GB" sz="2400" dirty="0" err="1"/>
              <a:t>Podpora</a:t>
            </a:r>
            <a:r>
              <a:rPr lang="en-GB" sz="2400" dirty="0"/>
              <a:t> </a:t>
            </a:r>
            <a:r>
              <a:rPr lang="en-GB" sz="2400" dirty="0" err="1"/>
              <a:t>uporabnikom</a:t>
            </a:r>
            <a:endParaRPr lang="en-GB" sz="2400" dirty="0"/>
          </a:p>
          <a:p>
            <a:r>
              <a:rPr lang="en-GB" sz="2400" dirty="0" err="1"/>
              <a:t>Infrastruktura</a:t>
            </a:r>
            <a:r>
              <a:rPr lang="en-GB" sz="2400" dirty="0"/>
              <a:t> in </a:t>
            </a:r>
            <a:r>
              <a:rPr lang="en-GB" sz="2400" dirty="0" err="1"/>
              <a:t>podatki</a:t>
            </a:r>
            <a:endParaRPr lang="en-GB" sz="2400" dirty="0"/>
          </a:p>
          <a:p>
            <a:r>
              <a:rPr lang="en-GB" sz="2400" dirty="0" err="1"/>
              <a:t>Razvoj</a:t>
            </a:r>
            <a:r>
              <a:rPr lang="en-GB" sz="2400" dirty="0"/>
              <a:t> in </a:t>
            </a:r>
            <a:r>
              <a:rPr lang="en-GB" sz="2400" dirty="0" err="1"/>
              <a:t>uvajanje</a:t>
            </a:r>
            <a:r>
              <a:rPr lang="en-GB" sz="2400" dirty="0"/>
              <a:t> UI</a:t>
            </a:r>
          </a:p>
          <a:p>
            <a:r>
              <a:rPr lang="en-GB" sz="2400" dirty="0" err="1"/>
              <a:t>Produkti</a:t>
            </a:r>
            <a:r>
              <a:rPr lang="en-GB" sz="2400" dirty="0"/>
              <a:t> UI</a:t>
            </a:r>
          </a:p>
          <a:p>
            <a:pPr marL="0" indent="0">
              <a:buNone/>
            </a:pPr>
            <a:endParaRPr lang="en-US" dirty="0"/>
          </a:p>
          <a:p>
            <a:pPr marL="0" indent="0">
              <a:buNone/>
            </a:pPr>
            <a:endParaRPr lang="en-SI" dirty="0"/>
          </a:p>
        </p:txBody>
      </p:sp>
      <p:pic>
        <p:nvPicPr>
          <p:cNvPr id="11" name="Picture 10">
            <a:extLst>
              <a:ext uri="{FF2B5EF4-FFF2-40B4-BE49-F238E27FC236}">
                <a16:creationId xmlns:a16="http://schemas.microsoft.com/office/drawing/2014/main" id="{E80E1F97-C33C-4757-87A5-2257B9BE59AF}"/>
              </a:ext>
            </a:extLst>
          </p:cNvPr>
          <p:cNvPicPr>
            <a:picLocks noChangeAspect="1"/>
          </p:cNvPicPr>
          <p:nvPr/>
        </p:nvPicPr>
        <p:blipFill>
          <a:blip r:embed="rId3"/>
          <a:stretch>
            <a:fillRect/>
          </a:stretch>
        </p:blipFill>
        <p:spPr>
          <a:xfrm>
            <a:off x="4289917" y="1032933"/>
            <a:ext cx="3876525" cy="5142851"/>
          </a:xfrm>
          <a:prstGeom prst="rect">
            <a:avLst/>
          </a:prstGeom>
        </p:spPr>
      </p:pic>
      <p:pic>
        <p:nvPicPr>
          <p:cNvPr id="14" name="Picture 13">
            <a:extLst>
              <a:ext uri="{FF2B5EF4-FFF2-40B4-BE49-F238E27FC236}">
                <a16:creationId xmlns:a16="http://schemas.microsoft.com/office/drawing/2014/main" id="{0A3B6CD4-FCB5-47A9-94FF-52D3C92AD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267689" y="3305388"/>
            <a:ext cx="2022766" cy="2870396"/>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62F3DA38-3055-4B33-A96A-0E6B3255CC2D}"/>
              </a:ext>
            </a:extLst>
          </p:cNvPr>
          <p:cNvPicPr>
            <a:picLocks noChangeAspect="1"/>
          </p:cNvPicPr>
          <p:nvPr/>
        </p:nvPicPr>
        <p:blipFill>
          <a:blip r:embed="rId5"/>
          <a:stretch>
            <a:fillRect/>
          </a:stretch>
        </p:blipFill>
        <p:spPr>
          <a:xfrm>
            <a:off x="7869895" y="1016104"/>
            <a:ext cx="3407705" cy="5049981"/>
          </a:xfrm>
          <a:prstGeom prst="rect">
            <a:avLst/>
          </a:prstGeom>
        </p:spPr>
      </p:pic>
    </p:spTree>
    <p:extLst>
      <p:ext uri="{BB962C8B-B14F-4D97-AF65-F5344CB8AC3E}">
        <p14:creationId xmlns:p14="http://schemas.microsoft.com/office/powerpoint/2010/main" val="38742931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9785BE1-4E37-2CCC-F3EE-A5BDC21E111A}"/>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87402C14-D6BE-F144-9E49-4B332A2CEEAD}"/>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a:t>
            </a:r>
            <a:r>
              <a:rPr lang="en-US" dirty="0">
                <a:solidFill>
                  <a:srgbClr val="2D88A1"/>
                </a:solidFill>
              </a:rPr>
              <a:t>STORITVE</a:t>
            </a:r>
            <a:endParaRPr lang="sl-SI" dirty="0">
              <a:solidFill>
                <a:srgbClr val="2D88A1"/>
              </a:solidFill>
            </a:endParaRPr>
          </a:p>
        </p:txBody>
      </p:sp>
      <p:sp>
        <p:nvSpPr>
          <p:cNvPr id="194152405" name="Slide Number Placeholder 10">
            <a:extLst>
              <a:ext uri="{FF2B5EF4-FFF2-40B4-BE49-F238E27FC236}">
                <a16:creationId xmlns:a16="http://schemas.microsoft.com/office/drawing/2014/main" id="{95318C1B-8BE5-5E34-B3CE-D500FFD9CD2E}"/>
              </a:ext>
            </a:extLst>
          </p:cNvPr>
          <p:cNvSpPr>
            <a:spLocks noGrp="1"/>
          </p:cNvSpPr>
          <p:nvPr>
            <p:ph type="sldNum" sz="quarter" idx="12"/>
          </p:nvPr>
        </p:nvSpPr>
        <p:spPr bwMode="auto"/>
        <p:txBody>
          <a:bodyPr/>
          <a:lstStyle/>
          <a:p>
            <a:pPr>
              <a:defRPr/>
            </a:pPr>
            <a:fld id="{0CE68F04-8C45-4A80-901C-428EAFDC5CAA}" type="slidenum">
              <a:rPr lang="sl-SI" smtClean="0"/>
              <a:t>14</a:t>
            </a:fld>
            <a:endParaRPr lang="sl-SI" dirty="0"/>
          </a:p>
        </p:txBody>
      </p:sp>
      <p:pic>
        <p:nvPicPr>
          <p:cNvPr id="8" name="Picture 7">
            <a:extLst>
              <a:ext uri="{FF2B5EF4-FFF2-40B4-BE49-F238E27FC236}">
                <a16:creationId xmlns:a16="http://schemas.microsoft.com/office/drawing/2014/main" id="{64FAC6A8-44E5-4935-B0D5-F665A6EC24BA}"/>
              </a:ext>
            </a:extLst>
          </p:cNvPr>
          <p:cNvPicPr>
            <a:picLocks noChangeAspect="1"/>
          </p:cNvPicPr>
          <p:nvPr/>
        </p:nvPicPr>
        <p:blipFill>
          <a:blip r:embed="rId3"/>
          <a:stretch>
            <a:fillRect/>
          </a:stretch>
        </p:blipFill>
        <p:spPr>
          <a:xfrm>
            <a:off x="945121" y="884300"/>
            <a:ext cx="3765424" cy="5339289"/>
          </a:xfrm>
          <a:prstGeom prst="rect">
            <a:avLst/>
          </a:prstGeom>
        </p:spPr>
      </p:pic>
      <p:pic>
        <p:nvPicPr>
          <p:cNvPr id="15" name="Picture 14">
            <a:extLst>
              <a:ext uri="{FF2B5EF4-FFF2-40B4-BE49-F238E27FC236}">
                <a16:creationId xmlns:a16="http://schemas.microsoft.com/office/drawing/2014/main" id="{23EFFDB0-C47E-495D-92A6-9D679A6E77E5}"/>
              </a:ext>
            </a:extLst>
          </p:cNvPr>
          <p:cNvPicPr>
            <a:picLocks noChangeAspect="1"/>
          </p:cNvPicPr>
          <p:nvPr/>
        </p:nvPicPr>
        <p:blipFill>
          <a:blip r:embed="rId4"/>
          <a:stretch>
            <a:fillRect/>
          </a:stretch>
        </p:blipFill>
        <p:spPr>
          <a:xfrm>
            <a:off x="8127631" y="881300"/>
            <a:ext cx="3180522" cy="5339644"/>
          </a:xfrm>
          <a:prstGeom prst="rect">
            <a:avLst/>
          </a:prstGeom>
        </p:spPr>
      </p:pic>
      <p:pic>
        <p:nvPicPr>
          <p:cNvPr id="17" name="Picture 16">
            <a:extLst>
              <a:ext uri="{FF2B5EF4-FFF2-40B4-BE49-F238E27FC236}">
                <a16:creationId xmlns:a16="http://schemas.microsoft.com/office/drawing/2014/main" id="{1303A6C5-4A5B-44F1-9BB5-4A2673A2F116}"/>
              </a:ext>
            </a:extLst>
          </p:cNvPr>
          <p:cNvPicPr>
            <a:picLocks noChangeAspect="1"/>
          </p:cNvPicPr>
          <p:nvPr/>
        </p:nvPicPr>
        <p:blipFill>
          <a:blip r:embed="rId5"/>
          <a:stretch>
            <a:fillRect/>
          </a:stretch>
        </p:blipFill>
        <p:spPr>
          <a:xfrm>
            <a:off x="4817468" y="881300"/>
            <a:ext cx="3203240" cy="5345289"/>
          </a:xfrm>
          <a:prstGeom prst="rect">
            <a:avLst/>
          </a:prstGeom>
        </p:spPr>
      </p:pic>
    </p:spTree>
    <p:extLst>
      <p:ext uri="{BB962C8B-B14F-4D97-AF65-F5344CB8AC3E}">
        <p14:creationId xmlns:p14="http://schemas.microsoft.com/office/powerpoint/2010/main" val="6497798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9785BE1-4E37-2CCC-F3EE-A5BDC21E111A}"/>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87402C14-D6BE-F144-9E49-4B332A2CEEAD}"/>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IZOBRAŽEVANJE IN USPOSABLJANJE</a:t>
            </a:r>
          </a:p>
        </p:txBody>
      </p:sp>
      <p:sp>
        <p:nvSpPr>
          <p:cNvPr id="194152405" name="Slide Number Placeholder 10">
            <a:extLst>
              <a:ext uri="{FF2B5EF4-FFF2-40B4-BE49-F238E27FC236}">
                <a16:creationId xmlns:a16="http://schemas.microsoft.com/office/drawing/2014/main" id="{95318C1B-8BE5-5E34-B3CE-D500FFD9CD2E}"/>
              </a:ext>
            </a:extLst>
          </p:cNvPr>
          <p:cNvSpPr>
            <a:spLocks noGrp="1"/>
          </p:cNvSpPr>
          <p:nvPr>
            <p:ph type="sldNum" sz="quarter" idx="12"/>
          </p:nvPr>
        </p:nvSpPr>
        <p:spPr bwMode="auto"/>
        <p:txBody>
          <a:bodyPr/>
          <a:lstStyle/>
          <a:p>
            <a:pPr>
              <a:defRPr/>
            </a:pPr>
            <a:fld id="{0CE68F04-8C45-4A80-901C-428EAFDC5CAA}" type="slidenum">
              <a:rPr lang="sl-SI" smtClean="0"/>
              <a:t>15</a:t>
            </a:fld>
            <a:endParaRPr lang="sl-SI" dirty="0"/>
          </a:p>
        </p:txBody>
      </p:sp>
      <p:sp>
        <p:nvSpPr>
          <p:cNvPr id="4" name="Content Placeholder 10">
            <a:extLst>
              <a:ext uri="{FF2B5EF4-FFF2-40B4-BE49-F238E27FC236}">
                <a16:creationId xmlns:a16="http://schemas.microsoft.com/office/drawing/2014/main" id="{59154A39-C342-E851-0235-F30F81FF2E67}"/>
              </a:ext>
            </a:extLst>
          </p:cNvPr>
          <p:cNvSpPr>
            <a:spLocks noGrp="1"/>
          </p:cNvSpPr>
          <p:nvPr>
            <p:ph idx="1"/>
          </p:nvPr>
        </p:nvSpPr>
        <p:spPr bwMode="auto">
          <a:xfrm>
            <a:off x="847803" y="1217643"/>
            <a:ext cx="8812012" cy="4948696"/>
          </a:xfrm>
        </p:spPr>
        <p:txBody>
          <a:bodyPr>
            <a:noAutofit/>
          </a:bodyPr>
          <a:lstStyle/>
          <a:p>
            <a:pPr marL="0" indent="0">
              <a:lnSpc>
                <a:spcPct val="100000"/>
              </a:lnSpc>
              <a:buNone/>
            </a:pPr>
            <a:r>
              <a:rPr lang="sl-SI" sz="2400" b="1" dirty="0"/>
              <a:t>Različne vrste izobraževanj</a:t>
            </a:r>
          </a:p>
          <a:p>
            <a:pPr>
              <a:lnSpc>
                <a:spcPct val="100000"/>
              </a:lnSpc>
              <a:buFont typeface="Arial" panose="020B0604020202020204" pitchFamily="34" charset="0"/>
              <a:buChar char="•"/>
            </a:pPr>
            <a:r>
              <a:rPr lang="sl-SI" sz="2400" dirty="0"/>
              <a:t>Delavnice</a:t>
            </a:r>
          </a:p>
          <a:p>
            <a:pPr>
              <a:lnSpc>
                <a:spcPct val="100000"/>
              </a:lnSpc>
              <a:buFont typeface="Arial" panose="020B0604020202020204" pitchFamily="34" charset="0"/>
              <a:buChar char="•"/>
            </a:pPr>
            <a:r>
              <a:rPr lang="sl-SI" sz="2400" dirty="0"/>
              <a:t>Webinarji</a:t>
            </a:r>
          </a:p>
          <a:p>
            <a:pPr>
              <a:lnSpc>
                <a:spcPct val="100000"/>
              </a:lnSpc>
              <a:buFont typeface="Arial" panose="020B0604020202020204" pitchFamily="34" charset="0"/>
              <a:buChar char="•"/>
            </a:pPr>
            <a:r>
              <a:rPr lang="sl-SI" sz="2400" dirty="0"/>
              <a:t>Izobraževanja z mikro-certifikati</a:t>
            </a:r>
          </a:p>
          <a:p>
            <a:pPr marL="0" indent="0">
              <a:lnSpc>
                <a:spcPct val="100000"/>
              </a:lnSpc>
              <a:buNone/>
            </a:pPr>
            <a:endParaRPr lang="sl-SI" sz="1200" b="1" dirty="0"/>
          </a:p>
          <a:p>
            <a:pPr marL="0" indent="0">
              <a:lnSpc>
                <a:spcPct val="100000"/>
              </a:lnSpc>
              <a:buNone/>
            </a:pPr>
            <a:r>
              <a:rPr lang="sl-SI" sz="2400" b="1" dirty="0"/>
              <a:t>Različne tematike izobraževanj</a:t>
            </a:r>
          </a:p>
          <a:p>
            <a:pPr>
              <a:lnSpc>
                <a:spcPct val="100000"/>
              </a:lnSpc>
            </a:pPr>
            <a:r>
              <a:rPr lang="sl-SI" sz="2400" dirty="0"/>
              <a:t>UI metode</a:t>
            </a:r>
          </a:p>
          <a:p>
            <a:pPr>
              <a:lnSpc>
                <a:spcPct val="100000"/>
              </a:lnSpc>
            </a:pPr>
            <a:r>
              <a:rPr lang="sl-SI" sz="2400" dirty="0"/>
              <a:t>Visokozmogljivo računalništvo</a:t>
            </a:r>
          </a:p>
          <a:p>
            <a:pPr>
              <a:lnSpc>
                <a:spcPct val="100000"/>
              </a:lnSpc>
            </a:pPr>
            <a:r>
              <a:rPr lang="sl-SI" sz="2400" dirty="0"/>
              <a:t>Področja uporabe UI</a:t>
            </a:r>
          </a:p>
          <a:p>
            <a:pPr marL="0" indent="0">
              <a:lnSpc>
                <a:spcPct val="100000"/>
              </a:lnSpc>
              <a:buNone/>
            </a:pPr>
            <a:endParaRPr lang="sl-SI" sz="1200" b="1" dirty="0"/>
          </a:p>
          <a:p>
            <a:pPr marL="0" indent="0">
              <a:lnSpc>
                <a:spcPct val="100000"/>
              </a:lnSpc>
              <a:buNone/>
            </a:pPr>
            <a:r>
              <a:rPr lang="sl-SI" sz="2400" b="1" dirty="0"/>
              <a:t>Različne ciljne skupine</a:t>
            </a:r>
          </a:p>
          <a:p>
            <a:pPr lvl="1">
              <a:lnSpc>
                <a:spcPct val="100000"/>
              </a:lnSpc>
            </a:pPr>
            <a:endParaRPr lang="sl-SI" dirty="0"/>
          </a:p>
        </p:txBody>
      </p:sp>
      <p:grpSp>
        <p:nvGrpSpPr>
          <p:cNvPr id="6" name="Group 5">
            <a:extLst>
              <a:ext uri="{FF2B5EF4-FFF2-40B4-BE49-F238E27FC236}">
                <a16:creationId xmlns:a16="http://schemas.microsoft.com/office/drawing/2014/main" id="{200CFE0B-F17C-6460-41C1-98014F5AFF32}"/>
              </a:ext>
            </a:extLst>
          </p:cNvPr>
          <p:cNvGrpSpPr/>
          <p:nvPr/>
        </p:nvGrpSpPr>
        <p:grpSpPr>
          <a:xfrm>
            <a:off x="5437909" y="1217643"/>
            <a:ext cx="6622473" cy="4948696"/>
            <a:chOff x="7599617" y="457200"/>
            <a:chExt cx="3153112" cy="2230916"/>
          </a:xfrm>
        </p:grpSpPr>
        <p:pic>
          <p:nvPicPr>
            <p:cNvPr id="3" name="Picture 2">
              <a:extLst>
                <a:ext uri="{FF2B5EF4-FFF2-40B4-BE49-F238E27FC236}">
                  <a16:creationId xmlns:a16="http://schemas.microsoft.com/office/drawing/2014/main" id="{75748D36-01DF-196E-BAAC-7382283F3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617" y="457200"/>
              <a:ext cx="1572830" cy="222373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FD884C3-4D0D-0959-2559-EBC19A98D7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3144" y="457200"/>
              <a:ext cx="1569585" cy="223091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675176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A845ED8-877A-BB05-6B54-6308405DC7EF}"/>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BD85A839-9DA1-46D1-C39E-5B4F7757C909}"/>
              </a:ext>
            </a:extLst>
          </p:cNvPr>
          <p:cNvSpPr>
            <a:spLocks noGrp="1"/>
          </p:cNvSpPr>
          <p:nvPr>
            <p:ph type="title"/>
          </p:nvPr>
        </p:nvSpPr>
        <p:spPr bwMode="auto">
          <a:xfrm>
            <a:off x="838198" y="108490"/>
            <a:ext cx="10515600" cy="756146"/>
          </a:xfrm>
        </p:spPr>
        <p:txBody>
          <a:bodyPr vert="horz" lIns="91440" tIns="45720" rIns="91440" bIns="45720" rtlCol="0" anchor="b">
            <a:normAutofit/>
          </a:bodyPr>
          <a:lstStyle/>
          <a:p>
            <a:r>
              <a:rPr lang="sl-SI" dirty="0">
                <a:solidFill>
                  <a:srgbClr val="2D88A1"/>
                </a:solidFill>
              </a:rPr>
              <a:t>SLAIF – IZOBRAŽEVANJE IN USPOSABLJANJE</a:t>
            </a:r>
          </a:p>
        </p:txBody>
      </p:sp>
      <p:sp>
        <p:nvSpPr>
          <p:cNvPr id="194152405" name="Slide Number Placeholder 10">
            <a:extLst>
              <a:ext uri="{FF2B5EF4-FFF2-40B4-BE49-F238E27FC236}">
                <a16:creationId xmlns:a16="http://schemas.microsoft.com/office/drawing/2014/main" id="{9AF50460-32C5-8F47-6C80-D1D1CF671F49}"/>
              </a:ext>
            </a:extLst>
          </p:cNvPr>
          <p:cNvSpPr>
            <a:spLocks noGrp="1"/>
          </p:cNvSpPr>
          <p:nvPr>
            <p:ph type="sldNum" sz="quarter" idx="12"/>
          </p:nvPr>
        </p:nvSpPr>
        <p:spPr bwMode="auto"/>
        <p:txBody>
          <a:bodyPr/>
          <a:lstStyle/>
          <a:p>
            <a:pPr>
              <a:defRPr/>
            </a:pPr>
            <a:fld id="{0CE68F04-8C45-4A80-901C-428EAFDC5CAA}" type="slidenum">
              <a:rPr lang="sl-SI" smtClean="0"/>
              <a:t>16</a:t>
            </a:fld>
            <a:endParaRPr lang="sl-SI" dirty="0"/>
          </a:p>
        </p:txBody>
      </p:sp>
      <p:sp>
        <p:nvSpPr>
          <p:cNvPr id="35" name="Shape 7">
            <a:extLst>
              <a:ext uri="{FF2B5EF4-FFF2-40B4-BE49-F238E27FC236}">
                <a16:creationId xmlns:a16="http://schemas.microsoft.com/office/drawing/2014/main" id="{388DAEF0-AE23-0044-6667-E22F5FC0105C}"/>
              </a:ext>
            </a:extLst>
          </p:cNvPr>
          <p:cNvSpPr/>
          <p:nvPr/>
        </p:nvSpPr>
        <p:spPr>
          <a:xfrm>
            <a:off x="426720" y="807424"/>
            <a:ext cx="2072640" cy="1341120"/>
          </a:xfrm>
          <a:prstGeom prst="rect">
            <a:avLst/>
          </a:prstGeom>
          <a:solidFill>
            <a:srgbClr val="2591B2"/>
          </a:solidFill>
          <a:ln w="12700">
            <a:solidFill>
              <a:srgbClr val="2591B2"/>
            </a:solidFill>
            <a:prstDash val="solid"/>
          </a:ln>
          <a:effectLst>
            <a:outerShdw blurRad="50800" dist="25400" dir="8100000" algn="bl" rotWithShape="0">
              <a:srgbClr val="000000">
                <a:alpha val="12000"/>
              </a:srgbClr>
            </a:outerShdw>
          </a:effectLst>
        </p:spPr>
        <p:txBody>
          <a:bodyPr/>
          <a:lstStyle/>
          <a:p>
            <a:endParaRPr lang="sl-SI" dirty="0"/>
          </a:p>
        </p:txBody>
      </p:sp>
      <p:sp>
        <p:nvSpPr>
          <p:cNvPr id="36" name="Text 8">
            <a:extLst>
              <a:ext uri="{FF2B5EF4-FFF2-40B4-BE49-F238E27FC236}">
                <a16:creationId xmlns:a16="http://schemas.microsoft.com/office/drawing/2014/main" id="{34B5B05A-DA8F-C543-8136-A33042366CC5}"/>
              </a:ext>
            </a:extLst>
          </p:cNvPr>
          <p:cNvSpPr/>
          <p:nvPr/>
        </p:nvSpPr>
        <p:spPr>
          <a:xfrm>
            <a:off x="487680" y="868384"/>
            <a:ext cx="1950720" cy="737616"/>
          </a:xfrm>
          <a:prstGeom prst="rect">
            <a:avLst/>
          </a:prstGeom>
          <a:noFill/>
          <a:ln/>
        </p:spPr>
        <p:txBody>
          <a:bodyPr wrap="square" lIns="0" tIns="0" rIns="0" bIns="0" rtlCol="0" anchor="b"/>
          <a:lstStyle/>
          <a:p>
            <a:pPr algn="ctr"/>
            <a:r>
              <a:rPr lang="sl-SI" sz="3733" b="1" dirty="0">
                <a:solidFill>
                  <a:srgbClr val="FFFFFF"/>
                </a:solidFill>
                <a:latin typeface="Roboto Black" pitchFamily="34" charset="0"/>
                <a:ea typeface="Roboto Black" pitchFamily="34" charset="-122"/>
                <a:cs typeface="Roboto Black" pitchFamily="34" charset="-120"/>
              </a:rPr>
              <a:t>88</a:t>
            </a:r>
            <a:endParaRPr lang="sl-SI" sz="3733" dirty="0"/>
          </a:p>
        </p:txBody>
      </p:sp>
      <p:sp>
        <p:nvSpPr>
          <p:cNvPr id="37" name="Text 9">
            <a:extLst>
              <a:ext uri="{FF2B5EF4-FFF2-40B4-BE49-F238E27FC236}">
                <a16:creationId xmlns:a16="http://schemas.microsoft.com/office/drawing/2014/main" id="{0E700CDB-60BD-E73C-EBC2-46AF420B68CE}"/>
              </a:ext>
            </a:extLst>
          </p:cNvPr>
          <p:cNvSpPr/>
          <p:nvPr/>
        </p:nvSpPr>
        <p:spPr>
          <a:xfrm>
            <a:off x="487680" y="1545040"/>
            <a:ext cx="1950720" cy="603504"/>
          </a:xfrm>
          <a:prstGeom prst="rect">
            <a:avLst/>
          </a:prstGeom>
          <a:noFill/>
          <a:ln/>
        </p:spPr>
        <p:txBody>
          <a:bodyPr wrap="square" lIns="0" tIns="0" rIns="0" bIns="0" rtlCol="0" anchor="t"/>
          <a:lstStyle/>
          <a:p>
            <a:pPr algn="ctr"/>
            <a:r>
              <a:rPr lang="sl-SI" sz="1267" dirty="0">
                <a:solidFill>
                  <a:srgbClr val="FFFFFF"/>
                </a:solidFill>
                <a:latin typeface="Roboto Condensed Medium" pitchFamily="34" charset="0"/>
                <a:ea typeface="Roboto Condensed Medium" pitchFamily="34" charset="-122"/>
                <a:cs typeface="Roboto Condensed Medium" pitchFamily="34" charset="-120"/>
              </a:rPr>
              <a:t>načrtovanih izobraževalnih aktivnosti</a:t>
            </a:r>
          </a:p>
        </p:txBody>
      </p:sp>
      <p:sp>
        <p:nvSpPr>
          <p:cNvPr id="38" name="Shape 10">
            <a:extLst>
              <a:ext uri="{FF2B5EF4-FFF2-40B4-BE49-F238E27FC236}">
                <a16:creationId xmlns:a16="http://schemas.microsoft.com/office/drawing/2014/main" id="{B63A7831-4FD3-67FA-8BEB-371AB92235D4}"/>
              </a:ext>
            </a:extLst>
          </p:cNvPr>
          <p:cNvSpPr/>
          <p:nvPr/>
        </p:nvSpPr>
        <p:spPr>
          <a:xfrm>
            <a:off x="2718816" y="807424"/>
            <a:ext cx="2072640" cy="1341120"/>
          </a:xfrm>
          <a:prstGeom prst="rect">
            <a:avLst/>
          </a:prstGeom>
          <a:solidFill>
            <a:srgbClr val="87A73E"/>
          </a:solidFill>
          <a:ln w="12700">
            <a:solidFill>
              <a:srgbClr val="87A73E"/>
            </a:solidFill>
            <a:prstDash val="solid"/>
          </a:ln>
          <a:effectLst>
            <a:outerShdw blurRad="50800" dist="25400" dir="8100000" algn="bl" rotWithShape="0">
              <a:srgbClr val="000000">
                <a:alpha val="12000"/>
              </a:srgbClr>
            </a:outerShdw>
          </a:effectLst>
        </p:spPr>
        <p:txBody>
          <a:bodyPr/>
          <a:lstStyle/>
          <a:p>
            <a:endParaRPr lang="sl-SI" dirty="0"/>
          </a:p>
        </p:txBody>
      </p:sp>
      <p:sp>
        <p:nvSpPr>
          <p:cNvPr id="39" name="Text 11">
            <a:extLst>
              <a:ext uri="{FF2B5EF4-FFF2-40B4-BE49-F238E27FC236}">
                <a16:creationId xmlns:a16="http://schemas.microsoft.com/office/drawing/2014/main" id="{5761E664-1257-8BEF-03D7-328F348B24A4}"/>
              </a:ext>
            </a:extLst>
          </p:cNvPr>
          <p:cNvSpPr/>
          <p:nvPr/>
        </p:nvSpPr>
        <p:spPr>
          <a:xfrm>
            <a:off x="2779776" y="868384"/>
            <a:ext cx="1950720" cy="737616"/>
          </a:xfrm>
          <a:prstGeom prst="rect">
            <a:avLst/>
          </a:prstGeom>
          <a:noFill/>
          <a:ln/>
        </p:spPr>
        <p:txBody>
          <a:bodyPr wrap="square" lIns="0" tIns="0" rIns="0" bIns="0" rtlCol="0" anchor="b"/>
          <a:lstStyle/>
          <a:p>
            <a:pPr algn="ctr"/>
            <a:r>
              <a:rPr lang="sl-SI" sz="3733" b="1" dirty="0">
                <a:solidFill>
                  <a:srgbClr val="FFFFFF"/>
                </a:solidFill>
                <a:latin typeface="Roboto Black" pitchFamily="34" charset="0"/>
                <a:ea typeface="Roboto Black" pitchFamily="34" charset="-122"/>
                <a:cs typeface="Roboto Black" pitchFamily="34" charset="-120"/>
              </a:rPr>
              <a:t>59</a:t>
            </a:r>
            <a:endParaRPr lang="sl-SI" sz="3733" dirty="0"/>
          </a:p>
        </p:txBody>
      </p:sp>
      <p:sp>
        <p:nvSpPr>
          <p:cNvPr id="40" name="Text 12">
            <a:extLst>
              <a:ext uri="{FF2B5EF4-FFF2-40B4-BE49-F238E27FC236}">
                <a16:creationId xmlns:a16="http://schemas.microsoft.com/office/drawing/2014/main" id="{AB325520-8377-6F74-0C59-5BB4681691AE}"/>
              </a:ext>
            </a:extLst>
          </p:cNvPr>
          <p:cNvSpPr/>
          <p:nvPr/>
        </p:nvSpPr>
        <p:spPr>
          <a:xfrm>
            <a:off x="2779776" y="1545040"/>
            <a:ext cx="1950720" cy="603504"/>
          </a:xfrm>
          <a:prstGeom prst="rect">
            <a:avLst/>
          </a:prstGeom>
          <a:noFill/>
          <a:ln/>
        </p:spPr>
        <p:txBody>
          <a:bodyPr wrap="square" lIns="0" tIns="0" rIns="0" bIns="0" rtlCol="0" anchor="t"/>
          <a:lstStyle/>
          <a:p>
            <a:pPr algn="ctr"/>
            <a:r>
              <a:rPr lang="sl-SI" sz="1267" dirty="0">
                <a:solidFill>
                  <a:srgbClr val="FFFFFF"/>
                </a:solidFill>
                <a:latin typeface="Roboto Condensed Medium" pitchFamily="34" charset="0"/>
                <a:ea typeface="Roboto Condensed Medium" pitchFamily="34" charset="-122"/>
                <a:cs typeface="Roboto Condensed Medium" pitchFamily="34" charset="-120"/>
              </a:rPr>
              <a:t>delavnic in praktičnih usposabljanj</a:t>
            </a:r>
          </a:p>
        </p:txBody>
      </p:sp>
      <p:sp>
        <p:nvSpPr>
          <p:cNvPr id="41" name="Shape 13">
            <a:extLst>
              <a:ext uri="{FF2B5EF4-FFF2-40B4-BE49-F238E27FC236}">
                <a16:creationId xmlns:a16="http://schemas.microsoft.com/office/drawing/2014/main" id="{6E04582F-FC83-47BA-6DAC-BC300FA98373}"/>
              </a:ext>
            </a:extLst>
          </p:cNvPr>
          <p:cNvSpPr/>
          <p:nvPr/>
        </p:nvSpPr>
        <p:spPr>
          <a:xfrm>
            <a:off x="5010912" y="807424"/>
            <a:ext cx="2072640" cy="1341120"/>
          </a:xfrm>
          <a:prstGeom prst="rect">
            <a:avLst/>
          </a:prstGeom>
          <a:solidFill>
            <a:srgbClr val="1A6E8A"/>
          </a:solidFill>
          <a:ln w="12700">
            <a:solidFill>
              <a:srgbClr val="1A6E8A"/>
            </a:solidFill>
            <a:prstDash val="solid"/>
          </a:ln>
          <a:effectLst>
            <a:outerShdw blurRad="50800" dist="25400" dir="8100000" algn="bl" rotWithShape="0">
              <a:srgbClr val="000000">
                <a:alpha val="12000"/>
              </a:srgbClr>
            </a:outerShdw>
          </a:effectLst>
        </p:spPr>
        <p:txBody>
          <a:bodyPr/>
          <a:lstStyle/>
          <a:p>
            <a:endParaRPr lang="sl-SI" dirty="0"/>
          </a:p>
        </p:txBody>
      </p:sp>
      <p:sp>
        <p:nvSpPr>
          <p:cNvPr id="42" name="Text 14">
            <a:extLst>
              <a:ext uri="{FF2B5EF4-FFF2-40B4-BE49-F238E27FC236}">
                <a16:creationId xmlns:a16="http://schemas.microsoft.com/office/drawing/2014/main" id="{E0F9FE0B-B099-8244-AAFB-37C06A780E0B}"/>
              </a:ext>
            </a:extLst>
          </p:cNvPr>
          <p:cNvSpPr/>
          <p:nvPr/>
        </p:nvSpPr>
        <p:spPr>
          <a:xfrm>
            <a:off x="5071872" y="868384"/>
            <a:ext cx="1950720" cy="737616"/>
          </a:xfrm>
          <a:prstGeom prst="rect">
            <a:avLst/>
          </a:prstGeom>
          <a:noFill/>
          <a:ln/>
        </p:spPr>
        <p:txBody>
          <a:bodyPr wrap="square" lIns="0" tIns="0" rIns="0" bIns="0" rtlCol="0" anchor="b"/>
          <a:lstStyle/>
          <a:p>
            <a:pPr algn="ctr"/>
            <a:r>
              <a:rPr lang="sl-SI" sz="3733" b="1" dirty="0">
                <a:solidFill>
                  <a:srgbClr val="FFFFFF"/>
                </a:solidFill>
                <a:latin typeface="Roboto Black" pitchFamily="34" charset="0"/>
                <a:ea typeface="Roboto Black" pitchFamily="34" charset="-122"/>
                <a:cs typeface="Roboto Black" pitchFamily="34" charset="-120"/>
              </a:rPr>
              <a:t>16</a:t>
            </a:r>
            <a:endParaRPr lang="sl-SI" sz="3733" dirty="0"/>
          </a:p>
        </p:txBody>
      </p:sp>
      <p:sp>
        <p:nvSpPr>
          <p:cNvPr id="43" name="Text 15">
            <a:extLst>
              <a:ext uri="{FF2B5EF4-FFF2-40B4-BE49-F238E27FC236}">
                <a16:creationId xmlns:a16="http://schemas.microsoft.com/office/drawing/2014/main" id="{E17825EC-AE98-34A9-E416-D496147AD8FE}"/>
              </a:ext>
            </a:extLst>
          </p:cNvPr>
          <p:cNvSpPr/>
          <p:nvPr/>
        </p:nvSpPr>
        <p:spPr>
          <a:xfrm>
            <a:off x="5071872" y="1545040"/>
            <a:ext cx="1950720" cy="603504"/>
          </a:xfrm>
          <a:prstGeom prst="rect">
            <a:avLst/>
          </a:prstGeom>
          <a:noFill/>
          <a:ln/>
        </p:spPr>
        <p:txBody>
          <a:bodyPr wrap="square" lIns="0" tIns="0" rIns="0" bIns="0" rtlCol="0" anchor="t"/>
          <a:lstStyle/>
          <a:p>
            <a:pPr algn="ctr"/>
            <a:r>
              <a:rPr lang="sl-SI" sz="1267" dirty="0">
                <a:solidFill>
                  <a:srgbClr val="FFFFFF"/>
                </a:solidFill>
                <a:latin typeface="Roboto Condensed Medium" pitchFamily="34" charset="0"/>
                <a:ea typeface="Roboto Condensed Medium" pitchFamily="34" charset="-122"/>
                <a:cs typeface="Roboto Condensed Medium" pitchFamily="34" charset="-120"/>
              </a:rPr>
              <a:t>webinarjev</a:t>
            </a:r>
          </a:p>
          <a:p>
            <a:pPr algn="ctr"/>
            <a:endParaRPr lang="sl-SI" sz="1267" dirty="0"/>
          </a:p>
        </p:txBody>
      </p:sp>
      <p:sp>
        <p:nvSpPr>
          <p:cNvPr id="44" name="Shape 16">
            <a:extLst>
              <a:ext uri="{FF2B5EF4-FFF2-40B4-BE49-F238E27FC236}">
                <a16:creationId xmlns:a16="http://schemas.microsoft.com/office/drawing/2014/main" id="{D583960F-812F-2896-0321-770CCC68856E}"/>
              </a:ext>
            </a:extLst>
          </p:cNvPr>
          <p:cNvSpPr/>
          <p:nvPr/>
        </p:nvSpPr>
        <p:spPr>
          <a:xfrm>
            <a:off x="7303008" y="807424"/>
            <a:ext cx="2072640" cy="1341120"/>
          </a:xfrm>
          <a:prstGeom prst="rect">
            <a:avLst/>
          </a:prstGeom>
          <a:solidFill>
            <a:srgbClr val="6B8730"/>
          </a:solidFill>
          <a:ln w="12700">
            <a:solidFill>
              <a:srgbClr val="6B8730"/>
            </a:solidFill>
            <a:prstDash val="solid"/>
          </a:ln>
          <a:effectLst>
            <a:outerShdw blurRad="50800" dist="25400" dir="8100000" algn="bl" rotWithShape="0">
              <a:srgbClr val="000000">
                <a:alpha val="12000"/>
              </a:srgbClr>
            </a:outerShdw>
          </a:effectLst>
        </p:spPr>
        <p:txBody>
          <a:bodyPr/>
          <a:lstStyle/>
          <a:p>
            <a:endParaRPr lang="sl-SI" dirty="0"/>
          </a:p>
        </p:txBody>
      </p:sp>
      <p:sp>
        <p:nvSpPr>
          <p:cNvPr id="45" name="Text 17">
            <a:extLst>
              <a:ext uri="{FF2B5EF4-FFF2-40B4-BE49-F238E27FC236}">
                <a16:creationId xmlns:a16="http://schemas.microsoft.com/office/drawing/2014/main" id="{830B0479-AD6E-E09D-C092-83A79B9C0512}"/>
              </a:ext>
            </a:extLst>
          </p:cNvPr>
          <p:cNvSpPr/>
          <p:nvPr/>
        </p:nvSpPr>
        <p:spPr>
          <a:xfrm>
            <a:off x="7363968" y="868384"/>
            <a:ext cx="1950720" cy="737616"/>
          </a:xfrm>
          <a:prstGeom prst="rect">
            <a:avLst/>
          </a:prstGeom>
          <a:noFill/>
          <a:ln/>
        </p:spPr>
        <p:txBody>
          <a:bodyPr wrap="square" lIns="0" tIns="0" rIns="0" bIns="0" rtlCol="0" anchor="b"/>
          <a:lstStyle/>
          <a:p>
            <a:pPr algn="ctr"/>
            <a:r>
              <a:rPr lang="sl-SI" sz="3733" b="1" dirty="0">
                <a:solidFill>
                  <a:srgbClr val="FFFFFF"/>
                </a:solidFill>
                <a:latin typeface="Roboto Black" pitchFamily="34" charset="0"/>
                <a:ea typeface="Roboto Black" pitchFamily="34" charset="-122"/>
                <a:cs typeface="Roboto Black" pitchFamily="34" charset="-120"/>
              </a:rPr>
              <a:t>13</a:t>
            </a:r>
            <a:endParaRPr lang="sl-SI" sz="3733" dirty="0"/>
          </a:p>
        </p:txBody>
      </p:sp>
      <p:sp>
        <p:nvSpPr>
          <p:cNvPr id="46" name="Text 18">
            <a:extLst>
              <a:ext uri="{FF2B5EF4-FFF2-40B4-BE49-F238E27FC236}">
                <a16:creationId xmlns:a16="http://schemas.microsoft.com/office/drawing/2014/main" id="{3D5190BB-1325-72A1-B2C7-A731CFF4C3E4}"/>
              </a:ext>
            </a:extLst>
          </p:cNvPr>
          <p:cNvSpPr/>
          <p:nvPr/>
        </p:nvSpPr>
        <p:spPr>
          <a:xfrm>
            <a:off x="7363968" y="1545040"/>
            <a:ext cx="1950720" cy="603504"/>
          </a:xfrm>
          <a:prstGeom prst="rect">
            <a:avLst/>
          </a:prstGeom>
          <a:noFill/>
          <a:ln/>
        </p:spPr>
        <p:txBody>
          <a:bodyPr wrap="square" lIns="0" tIns="0" rIns="0" bIns="0" rtlCol="0" anchor="t"/>
          <a:lstStyle/>
          <a:p>
            <a:pPr algn="ctr"/>
            <a:r>
              <a:rPr lang="sl-SI" sz="1267" dirty="0">
                <a:solidFill>
                  <a:srgbClr val="FFFFFF"/>
                </a:solidFill>
                <a:latin typeface="Roboto Condensed Medium" pitchFamily="34" charset="0"/>
                <a:ea typeface="Roboto Condensed Medium" pitchFamily="34" charset="-122"/>
              </a:rPr>
              <a:t>mikrodokazil, usklajenih z EQF</a:t>
            </a:r>
          </a:p>
        </p:txBody>
      </p:sp>
      <p:sp>
        <p:nvSpPr>
          <p:cNvPr id="48" name="Text 20">
            <a:extLst>
              <a:ext uri="{FF2B5EF4-FFF2-40B4-BE49-F238E27FC236}">
                <a16:creationId xmlns:a16="http://schemas.microsoft.com/office/drawing/2014/main" id="{A2C1640F-49DE-F9CE-346B-649F46324762}"/>
              </a:ext>
            </a:extLst>
          </p:cNvPr>
          <p:cNvSpPr/>
          <p:nvPr/>
        </p:nvSpPr>
        <p:spPr>
          <a:xfrm>
            <a:off x="9656064" y="868384"/>
            <a:ext cx="1950720" cy="737616"/>
          </a:xfrm>
          <a:prstGeom prst="rect">
            <a:avLst/>
          </a:prstGeom>
          <a:noFill/>
          <a:ln/>
        </p:spPr>
        <p:txBody>
          <a:bodyPr wrap="square" lIns="0" tIns="0" rIns="0" bIns="0" rtlCol="0" anchor="b"/>
          <a:lstStyle/>
          <a:p>
            <a:pPr algn="ctr"/>
            <a:r>
              <a:rPr lang="sl-SI" sz="3733" b="1" dirty="0">
                <a:solidFill>
                  <a:srgbClr val="FFFFFF"/>
                </a:solidFill>
                <a:latin typeface="Roboto Black" pitchFamily="34" charset="0"/>
                <a:ea typeface="Roboto Black" pitchFamily="34" charset="-122"/>
                <a:cs typeface="Roboto Black" pitchFamily="34" charset="-120"/>
              </a:rPr>
              <a:t>10</a:t>
            </a:r>
            <a:endParaRPr lang="sl-SI" sz="3733" dirty="0"/>
          </a:p>
        </p:txBody>
      </p:sp>
      <p:sp>
        <p:nvSpPr>
          <p:cNvPr id="49" name="Text 21">
            <a:extLst>
              <a:ext uri="{FF2B5EF4-FFF2-40B4-BE49-F238E27FC236}">
                <a16:creationId xmlns:a16="http://schemas.microsoft.com/office/drawing/2014/main" id="{163BD116-97FE-5342-F422-32575956B4BF}"/>
              </a:ext>
            </a:extLst>
          </p:cNvPr>
          <p:cNvSpPr/>
          <p:nvPr/>
        </p:nvSpPr>
        <p:spPr>
          <a:xfrm>
            <a:off x="9656064" y="1545040"/>
            <a:ext cx="1950720" cy="603504"/>
          </a:xfrm>
          <a:prstGeom prst="rect">
            <a:avLst/>
          </a:prstGeom>
          <a:noFill/>
          <a:ln/>
        </p:spPr>
        <p:txBody>
          <a:bodyPr wrap="square" lIns="0" tIns="0" rIns="0" bIns="0" rtlCol="0" anchor="t"/>
          <a:lstStyle/>
          <a:p>
            <a:pPr algn="ctr"/>
            <a:r>
              <a:rPr lang="sl-SI" sz="1267" dirty="0">
                <a:solidFill>
                  <a:srgbClr val="FFFFFF"/>
                </a:solidFill>
                <a:latin typeface="Roboto Condensed Medium" pitchFamily="34" charset="0"/>
                <a:ea typeface="Roboto Condensed Medium" pitchFamily="34" charset="-122"/>
                <a:cs typeface="Roboto Condensed Medium" pitchFamily="34" charset="-120"/>
              </a:rPr>
              <a:t>sodelovanje vseh partnerskih institucij</a:t>
            </a:r>
          </a:p>
        </p:txBody>
      </p:sp>
      <p:sp>
        <p:nvSpPr>
          <p:cNvPr id="54" name="TextBox 53">
            <a:extLst>
              <a:ext uri="{FF2B5EF4-FFF2-40B4-BE49-F238E27FC236}">
                <a16:creationId xmlns:a16="http://schemas.microsoft.com/office/drawing/2014/main" id="{67B4A400-3645-2015-E9E1-E9D24D843AD8}"/>
              </a:ext>
            </a:extLst>
          </p:cNvPr>
          <p:cNvSpPr txBox="1"/>
          <p:nvPr/>
        </p:nvSpPr>
        <p:spPr>
          <a:xfrm>
            <a:off x="709724" y="5248155"/>
            <a:ext cx="1483736" cy="230704"/>
          </a:xfrm>
          <a:prstGeom prst="rect">
            <a:avLst/>
          </a:prstGeom>
          <a:noFill/>
        </p:spPr>
        <p:txBody>
          <a:bodyPr wrap="square" lIns="0" tIns="0" rIns="0" bIns="0" anchor="ctr">
            <a:spAutoFit/>
          </a:bodyPr>
          <a:lstStyle/>
          <a:p>
            <a:pPr algn="ctr">
              <a:lnSpc>
                <a:spcPct val="115000"/>
              </a:lnSpc>
            </a:pPr>
            <a:r>
              <a:rPr lang="sl-SI" sz="1400" b="1" dirty="0">
                <a:solidFill>
                  <a:srgbClr val="FFFFFF"/>
                </a:solidFill>
                <a:latin typeface="Roboto Condensed Black" panose="02000000000000000000" pitchFamily="2" charset="0"/>
                <a:ea typeface="Roboto Condensed Black" panose="02000000000000000000" pitchFamily="2" charset="0"/>
              </a:rPr>
              <a:t>Januar-april 2026</a:t>
            </a:r>
          </a:p>
        </p:txBody>
      </p:sp>
      <p:sp>
        <p:nvSpPr>
          <p:cNvPr id="57" name="TextBox 56">
            <a:extLst>
              <a:ext uri="{FF2B5EF4-FFF2-40B4-BE49-F238E27FC236}">
                <a16:creationId xmlns:a16="http://schemas.microsoft.com/office/drawing/2014/main" id="{E2E5EB1A-9629-7B0C-720E-11ADF8099565}"/>
              </a:ext>
            </a:extLst>
          </p:cNvPr>
          <p:cNvSpPr txBox="1"/>
          <p:nvPr/>
        </p:nvSpPr>
        <p:spPr>
          <a:xfrm>
            <a:off x="705932" y="5851281"/>
            <a:ext cx="1483736" cy="230704"/>
          </a:xfrm>
          <a:prstGeom prst="rect">
            <a:avLst/>
          </a:prstGeom>
          <a:noFill/>
        </p:spPr>
        <p:txBody>
          <a:bodyPr wrap="square" lIns="0" tIns="0" rIns="0" bIns="0" anchor="ctr">
            <a:spAutoFit/>
          </a:bodyPr>
          <a:lstStyle/>
          <a:p>
            <a:pPr algn="ctr">
              <a:lnSpc>
                <a:spcPct val="115000"/>
              </a:lnSpc>
            </a:pPr>
            <a:r>
              <a:rPr lang="sl-SI" sz="1400" b="1" dirty="0">
                <a:solidFill>
                  <a:srgbClr val="FFFFFF"/>
                </a:solidFill>
                <a:latin typeface="Roboto Condensed Black" panose="02000000000000000000" pitchFamily="2" charset="0"/>
                <a:ea typeface="Roboto Condensed Black" panose="02000000000000000000" pitchFamily="2" charset="0"/>
              </a:rPr>
              <a:t>Zima 2025/26</a:t>
            </a:r>
          </a:p>
        </p:txBody>
      </p:sp>
      <p:pic>
        <p:nvPicPr>
          <p:cNvPr id="61" name="Picture 60">
            <a:extLst>
              <a:ext uri="{FF2B5EF4-FFF2-40B4-BE49-F238E27FC236}">
                <a16:creationId xmlns:a16="http://schemas.microsoft.com/office/drawing/2014/main" id="{956C894C-7A9B-6B8D-70AF-75AFD49B3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6176" y="2201217"/>
            <a:ext cx="2063024" cy="2916785"/>
          </a:xfrm>
          <a:prstGeom prst="rect">
            <a:avLst/>
          </a:prstGeom>
          <a:effectLst>
            <a:outerShdw blurRad="50800" dist="38100" dir="2700000" algn="tl" rotWithShape="0">
              <a:prstClr val="black">
                <a:alpha val="40000"/>
              </a:prstClr>
            </a:outerShdw>
          </a:effectLst>
        </p:spPr>
      </p:pic>
      <p:pic>
        <p:nvPicPr>
          <p:cNvPr id="961444486" name="Picture 961444485">
            <a:extLst>
              <a:ext uri="{FF2B5EF4-FFF2-40B4-BE49-F238E27FC236}">
                <a16:creationId xmlns:a16="http://schemas.microsoft.com/office/drawing/2014/main" id="{798F3272-1922-5E45-E0D0-25FA279AC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962788" y="2174291"/>
            <a:ext cx="4059614" cy="2040623"/>
          </a:xfrm>
          <a:prstGeom prst="rect">
            <a:avLst/>
          </a:prstGeom>
        </p:spPr>
      </p:pic>
      <p:pic>
        <p:nvPicPr>
          <p:cNvPr id="961444487" name="Picture 961444486">
            <a:extLst>
              <a:ext uri="{FF2B5EF4-FFF2-40B4-BE49-F238E27FC236}">
                <a16:creationId xmlns:a16="http://schemas.microsoft.com/office/drawing/2014/main" id="{C9D52B61-5120-9833-42F5-28DA0A5D6F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992081" y="4377400"/>
            <a:ext cx="4037984" cy="1867568"/>
          </a:xfrm>
          <a:prstGeom prst="rect">
            <a:avLst/>
          </a:prstGeom>
        </p:spPr>
      </p:pic>
      <p:pic>
        <p:nvPicPr>
          <p:cNvPr id="961444488" name="Picture 961444487">
            <a:extLst>
              <a:ext uri="{FF2B5EF4-FFF2-40B4-BE49-F238E27FC236}">
                <a16:creationId xmlns:a16="http://schemas.microsoft.com/office/drawing/2014/main" id="{8E5C4C12-CC42-7AA0-F55E-583CE6944D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478662" y="2185684"/>
            <a:ext cx="3987454" cy="1826695"/>
          </a:xfrm>
          <a:prstGeom prst="rect">
            <a:avLst/>
          </a:prstGeom>
        </p:spPr>
      </p:pic>
      <p:pic>
        <p:nvPicPr>
          <p:cNvPr id="961444489" name="Picture 961444488">
            <a:extLst>
              <a:ext uri="{FF2B5EF4-FFF2-40B4-BE49-F238E27FC236}">
                <a16:creationId xmlns:a16="http://schemas.microsoft.com/office/drawing/2014/main" id="{C29FC551-71E4-D9E2-6664-118F58DF0F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7478048" y="4051567"/>
            <a:ext cx="3987455" cy="2182083"/>
          </a:xfrm>
          <a:prstGeom prst="rect">
            <a:avLst/>
          </a:prstGeom>
        </p:spPr>
      </p:pic>
    </p:spTree>
    <p:extLst>
      <p:ext uri="{BB962C8B-B14F-4D97-AF65-F5344CB8AC3E}">
        <p14:creationId xmlns:p14="http://schemas.microsoft.com/office/powerpoint/2010/main" val="18992051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5" name="Group 14">
            <a:extLst>
              <a:ext uri="{FF2B5EF4-FFF2-40B4-BE49-F238E27FC236}">
                <a16:creationId xmlns:a16="http://schemas.microsoft.com/office/drawing/2014/main" id="{A5BB95CC-C8F7-6166-DD32-899941958578}"/>
              </a:ext>
            </a:extLst>
          </p:cNvPr>
          <p:cNvGrpSpPr/>
          <p:nvPr/>
        </p:nvGrpSpPr>
        <p:grpSpPr>
          <a:xfrm>
            <a:off x="0" y="0"/>
            <a:ext cx="12192000" cy="6739793"/>
            <a:chOff x="0" y="0"/>
            <a:chExt cx="12192000" cy="6739793"/>
          </a:xfrm>
        </p:grpSpPr>
        <p:pic>
          <p:nvPicPr>
            <p:cNvPr id="1390735875" name="Picture 2"/>
            <p:cNvPicPr>
              <a:picLocks noChangeAspect="1"/>
            </p:cNvPicPr>
            <p:nvPr/>
          </p:nvPicPr>
          <p:blipFill rotWithShape="1">
            <a:blip r:embed="rId3"/>
            <a:srcRect b="31814"/>
            <a:stretch>
              <a:fillRect/>
            </a:stretch>
          </p:blipFill>
          <p:spPr bwMode="auto">
            <a:xfrm>
              <a:off x="0" y="0"/>
              <a:ext cx="12192000" cy="4676172"/>
            </a:xfrm>
            <a:prstGeom prst="rect">
              <a:avLst/>
            </a:prstGeom>
          </p:spPr>
        </p:pic>
        <p:sp>
          <p:nvSpPr>
            <p:cNvPr id="1773650298" name="TextBox 5"/>
            <p:cNvSpPr txBox="1"/>
            <p:nvPr/>
          </p:nvSpPr>
          <p:spPr bwMode="auto">
            <a:xfrm>
              <a:off x="492457" y="804230"/>
              <a:ext cx="6497654" cy="1167959"/>
            </a:xfrm>
            <a:prstGeom prst="rect">
              <a:avLst/>
            </a:prstGeom>
          </p:spPr>
          <p:txBody>
            <a:bodyPr vert="horz" lIns="91440" tIns="45720" rIns="91440" bIns="45720" rtlCol="0" anchor="b">
              <a:normAutofit/>
            </a:bodyPr>
            <a:lstStyle>
              <a:lvl1pPr>
                <a:lnSpc>
                  <a:spcPct val="90000"/>
                </a:lnSpc>
                <a:spcBef>
                  <a:spcPts val="0"/>
                </a:spcBef>
                <a:buNone/>
                <a:defRPr sz="3200">
                  <a:solidFill>
                    <a:srgbClr val="2D88A1"/>
                  </a:solidFill>
                  <a:latin typeface="+mj-lt"/>
                  <a:ea typeface="+mj-ea"/>
                  <a:cs typeface="+mj-cs"/>
                </a:defRPr>
              </a:lvl1pPr>
            </a:lstStyle>
            <a:p>
              <a:r>
                <a:rPr lang="sl-SI" dirty="0"/>
                <a:t>Hvala za udeležbo!</a:t>
              </a:r>
            </a:p>
            <a:p>
              <a:endParaRPr lang="sl-SI" dirty="0"/>
            </a:p>
          </p:txBody>
        </p:sp>
        <p:sp>
          <p:nvSpPr>
            <p:cNvPr id="1851666375" name="TextBox 1851666374"/>
            <p:cNvSpPr txBox="1"/>
            <p:nvPr/>
          </p:nvSpPr>
          <p:spPr bwMode="auto">
            <a:xfrm>
              <a:off x="341802" y="6365873"/>
              <a:ext cx="4081313"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lang="sl-SI" dirty="0"/>
            </a:p>
          </p:txBody>
        </p:sp>
        <p:sp>
          <p:nvSpPr>
            <p:cNvPr id="219245714" name=" 219245713"/>
            <p:cNvSpPr/>
            <p:nvPr/>
          </p:nvSpPr>
          <p:spPr bwMode="auto">
            <a:xfrm>
              <a:off x="538526" y="6465114"/>
              <a:ext cx="3555851" cy="2746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sl-SI" sz="1200" b="0" i="0" u="none" dirty="0">
                  <a:solidFill>
                    <a:schemeClr val="bg1"/>
                  </a:solidFill>
                  <a:latin typeface="Arial"/>
                  <a:ea typeface="Arial"/>
                  <a:cs typeface="Arial"/>
                </a:rPr>
                <a:t>© 2026 by SLAIF, licensed under CC BY-SA 4.0</a:t>
              </a:r>
              <a:endParaRPr lang="sl-SI" sz="2000" dirty="0">
                <a:solidFill>
                  <a:schemeClr val="bg1"/>
                </a:solidFill>
              </a:endParaRPr>
            </a:p>
          </p:txBody>
        </p:sp>
        <p:pic>
          <p:nvPicPr>
            <p:cNvPr id="1468655990" name="Graphic 1468655989"/>
            <p:cNvPicPr>
              <a:picLocks noChangeAspect="1"/>
            </p:cNvPicPr>
            <p:nvPr/>
          </p:nvPicPr>
          <p:blipFill rotWithShape="1">
            <a:blip r:embed="rId4">
              <a:extLst>
                <a:ext uri="{96DAC541-7B7A-43D3-8B79-37D633B846F1}">
                  <asvg:svgBlip xmlns:asvg="http://schemas.microsoft.com/office/drawing/2016/SVG/main" r:embed="rId5"/>
                </a:ext>
              </a:extLst>
            </a:blip>
            <a:stretch/>
          </p:blipFill>
          <p:spPr bwMode="auto">
            <a:xfrm>
              <a:off x="3952398" y="6513352"/>
              <a:ext cx="154146" cy="154146"/>
            </a:xfrm>
            <a:prstGeom prst="rect">
              <a:avLst/>
            </a:prstGeom>
          </p:spPr>
        </p:pic>
        <p:pic>
          <p:nvPicPr>
            <p:cNvPr id="1430921339" name="Graphic 1430921338"/>
            <p:cNvPicPr>
              <a:picLocks noChangeAspect="1"/>
            </p:cNvPicPr>
            <p:nvPr/>
          </p:nvPicPr>
          <p:blipFill rotWithShape="1">
            <a:blip r:embed="rId6">
              <a:extLst>
                <a:ext uri="{96DAC541-7B7A-43D3-8B79-37D633B846F1}">
                  <asvg:svgBlip xmlns:asvg="http://schemas.microsoft.com/office/drawing/2016/SVG/main" r:embed="rId7"/>
                </a:ext>
              </a:extLst>
            </a:blip>
            <a:stretch/>
          </p:blipFill>
          <p:spPr bwMode="auto">
            <a:xfrm>
              <a:off x="4124822" y="6513352"/>
              <a:ext cx="154146" cy="154146"/>
            </a:xfrm>
            <a:prstGeom prst="rect">
              <a:avLst/>
            </a:prstGeom>
          </p:spPr>
        </p:pic>
        <p:pic>
          <p:nvPicPr>
            <p:cNvPr id="1197398280" name="Graphic 1197398279"/>
            <p:cNvPicPr>
              <a:picLocks noChangeAspect="1"/>
            </p:cNvPicPr>
            <p:nvPr/>
          </p:nvPicPr>
          <p:blipFill rotWithShape="1">
            <a:blip r:embed="rId8">
              <a:extLst>
                <a:ext uri="{96DAC541-7B7A-43D3-8B79-37D633B846F1}">
                  <asvg:svgBlip xmlns:asvg="http://schemas.microsoft.com/office/drawing/2016/SVG/main" r:embed="rId9"/>
                </a:ext>
              </a:extLst>
            </a:blip>
            <a:stretch/>
          </p:blipFill>
          <p:spPr bwMode="auto">
            <a:xfrm>
              <a:off x="4301648" y="6513352"/>
              <a:ext cx="154146" cy="154146"/>
            </a:xfrm>
            <a:prstGeom prst="rect">
              <a:avLst/>
            </a:prstGeom>
          </p:spPr>
        </p:pic>
        <p:grpSp>
          <p:nvGrpSpPr>
            <p:cNvPr id="8" name="Group 7">
              <a:extLst>
                <a:ext uri="{FF2B5EF4-FFF2-40B4-BE49-F238E27FC236}">
                  <a16:creationId xmlns:a16="http://schemas.microsoft.com/office/drawing/2014/main" id="{F7374A1F-AD26-22F7-7CD4-8820C899AFF8}"/>
                </a:ext>
              </a:extLst>
            </p:cNvPr>
            <p:cNvGrpSpPr/>
            <p:nvPr/>
          </p:nvGrpSpPr>
          <p:grpSpPr>
            <a:xfrm>
              <a:off x="467138" y="5129371"/>
              <a:ext cx="11396614" cy="954107"/>
              <a:chOff x="463314" y="4990473"/>
              <a:chExt cx="11396614" cy="954107"/>
            </a:xfrm>
          </p:grpSpPr>
          <p:sp>
            <p:nvSpPr>
              <p:cNvPr id="9" name="TextBox 8">
                <a:extLst>
                  <a:ext uri="{FF2B5EF4-FFF2-40B4-BE49-F238E27FC236}">
                    <a16:creationId xmlns:a16="http://schemas.microsoft.com/office/drawing/2014/main" id="{C07360E5-62BA-B8D0-AD35-504777DE1688}"/>
                  </a:ext>
                </a:extLst>
              </p:cNvPr>
              <p:cNvSpPr txBox="1"/>
              <p:nvPr/>
            </p:nvSpPr>
            <p:spPr>
              <a:xfrm>
                <a:off x="6152946" y="4990473"/>
                <a:ext cx="5706982" cy="954107"/>
              </a:xfrm>
              <a:prstGeom prst="rect">
                <a:avLst/>
              </a:prstGeom>
              <a:noFill/>
            </p:spPr>
            <p:txBody>
              <a:bodyPr wrap="square" rtlCol="0">
                <a:spAutoFit/>
              </a:bodyPr>
              <a:lstStyle/>
              <a:p>
                <a:r>
                  <a:rPr lang="sl-SI" sz="800" noProof="1">
                    <a:latin typeface="Roboto Medium" panose="02000000000000000000" pitchFamily="2" charset="0"/>
                    <a:ea typeface="Roboto Medium" panose="02000000000000000000" pitchFamily="2" charset="0"/>
                  </a:rPr>
                  <a:t>SLAIF: Slovenska tovarna umetne inteligence je prejela financiranje Skupnega podjetja za evropsko visokozmogljivo računalništvo v okviru sporazuma o nepovratnih sredstvih št. 101254461. Projekt financirata Ministrstvo za visoko šolstvo, znanost in inovacije Republike Slovenije ter program Horizon Europe Evropske unije. </a:t>
                </a:r>
                <a:br>
                  <a:rPr lang="sl-SI" sz="800" noProof="1">
                    <a:latin typeface="Roboto Medium" panose="02000000000000000000" pitchFamily="2" charset="0"/>
                    <a:ea typeface="Roboto Medium" panose="02000000000000000000" pitchFamily="2" charset="0"/>
                  </a:rPr>
                </a:br>
                <a:br>
                  <a:rPr lang="sl-SI" sz="800" noProof="1">
                    <a:latin typeface="Roboto Medium" panose="02000000000000000000" pitchFamily="2" charset="0"/>
                    <a:ea typeface="Roboto Medium" panose="02000000000000000000" pitchFamily="2" charset="0"/>
                  </a:rPr>
                </a:br>
                <a:r>
                  <a:rPr lang="sl-SI" sz="800" noProof="1">
                    <a:latin typeface="Roboto Medium" panose="02000000000000000000" pitchFamily="2" charset="0"/>
                    <a:ea typeface="Roboto Medium" panose="02000000000000000000" pitchFamily="2" charset="0"/>
                  </a:rPr>
                  <a:t>SLAIF: Slovenian AI Factory has received funding by the European High Performance Computing Joint Undertaking under the grant agreement no. 101254461. The project is funded by the Ministry of Higher Education, Science and Innovation of Republic of Slovenia and by Horizon Europe Programme of the European Union. </a:t>
                </a:r>
              </a:p>
            </p:txBody>
          </p:sp>
          <p:pic>
            <p:nvPicPr>
              <p:cNvPr id="10" name="Image3">
                <a:extLst>
                  <a:ext uri="{FF2B5EF4-FFF2-40B4-BE49-F238E27FC236}">
                    <a16:creationId xmlns:a16="http://schemas.microsoft.com/office/drawing/2014/main" id="{4393E31D-9D1B-D241-2871-DFAD892C5373}"/>
                  </a:ext>
                </a:extLst>
              </p:cNvPr>
              <p:cNvPicPr>
                <a:picLocks noChangeAspect="1"/>
              </p:cNvPicPr>
              <p:nvPr/>
            </p:nvPicPr>
            <p:blipFill>
              <a:blip r:embed="rId10"/>
              <a:stretch/>
            </p:blipFill>
            <p:spPr bwMode="auto">
              <a:xfrm>
                <a:off x="463314" y="5277346"/>
                <a:ext cx="1711866" cy="359250"/>
              </a:xfrm>
              <a:prstGeom prst="rect">
                <a:avLst/>
              </a:prstGeom>
            </p:spPr>
          </p:pic>
          <p:pic>
            <p:nvPicPr>
              <p:cNvPr id="11" name="Image5">
                <a:extLst>
                  <a:ext uri="{FF2B5EF4-FFF2-40B4-BE49-F238E27FC236}">
                    <a16:creationId xmlns:a16="http://schemas.microsoft.com/office/drawing/2014/main" id="{DD6A1D8E-CA77-5AA9-355B-9B6666A3F4DA}"/>
                  </a:ext>
                </a:extLst>
              </p:cNvPr>
              <p:cNvPicPr>
                <a:picLocks noChangeAspect="1"/>
              </p:cNvPicPr>
              <p:nvPr/>
            </p:nvPicPr>
            <p:blipFill>
              <a:blip r:embed="rId11"/>
              <a:stretch/>
            </p:blipFill>
            <p:spPr bwMode="auto">
              <a:xfrm>
                <a:off x="2267988" y="5234410"/>
                <a:ext cx="1495326" cy="407027"/>
              </a:xfrm>
              <a:prstGeom prst="rect">
                <a:avLst/>
              </a:prstGeom>
            </p:spPr>
          </p:pic>
          <p:pic>
            <p:nvPicPr>
              <p:cNvPr id="12" name="Image6">
                <a:extLst>
                  <a:ext uri="{FF2B5EF4-FFF2-40B4-BE49-F238E27FC236}">
                    <a16:creationId xmlns:a16="http://schemas.microsoft.com/office/drawing/2014/main" id="{45C5A51E-DE4D-99E9-DE2D-79AC75F16909}"/>
                  </a:ext>
                </a:extLst>
              </p:cNvPr>
              <p:cNvPicPr>
                <a:picLocks noChangeAspect="1"/>
              </p:cNvPicPr>
              <p:nvPr/>
            </p:nvPicPr>
            <p:blipFill>
              <a:blip r:embed="rId12"/>
              <a:stretch/>
            </p:blipFill>
            <p:spPr bwMode="auto">
              <a:xfrm>
                <a:off x="3981567" y="5278055"/>
                <a:ext cx="1975569" cy="353047"/>
              </a:xfrm>
              <a:prstGeom prst="rect">
                <a:avLst/>
              </a:prstGeom>
            </p:spPr>
          </p:pic>
        </p:grpSp>
        <p:cxnSp>
          <p:nvCxnSpPr>
            <p:cNvPr id="14" name="Straight Connector 13">
              <a:extLst>
                <a:ext uri="{FF2B5EF4-FFF2-40B4-BE49-F238E27FC236}">
                  <a16:creationId xmlns:a16="http://schemas.microsoft.com/office/drawing/2014/main" id="{39C89C7B-F977-43D9-802C-7116133C7742}"/>
                </a:ext>
              </a:extLst>
            </p:cNvPr>
            <p:cNvCxnSpPr/>
            <p:nvPr/>
          </p:nvCxnSpPr>
          <p:spPr>
            <a:xfrm>
              <a:off x="6103714" y="5069713"/>
              <a:ext cx="0" cy="1097280"/>
            </a:xfrm>
            <a:prstGeom prst="line">
              <a:avLst/>
            </a:prstGeom>
            <a:ln w="25400">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Picture 6">
            <a:extLst>
              <a:ext uri="{FF2B5EF4-FFF2-40B4-BE49-F238E27FC236}">
                <a16:creationId xmlns:a16="http://schemas.microsoft.com/office/drawing/2014/main" id="{C06EB6AC-80C2-29A0-2243-BB4AB58A7600}"/>
              </a:ext>
            </a:extLst>
          </p:cNvPr>
          <p:cNvPicPr>
            <a:picLocks noChangeAspect="1"/>
          </p:cNvPicPr>
          <p:nvPr/>
        </p:nvPicPr>
        <p:blipFill>
          <a:blip r:embed="rId3"/>
          <a:stretch>
            <a:fillRect/>
          </a:stretch>
        </p:blipFill>
        <p:spPr>
          <a:xfrm>
            <a:off x="7010401" y="3787669"/>
            <a:ext cx="5181600" cy="1657285"/>
          </a:xfrm>
          <a:prstGeom prst="rect">
            <a:avLst/>
          </a:prstGeom>
        </p:spPr>
      </p:pic>
      <p:sp>
        <p:nvSpPr>
          <p:cNvPr id="961444512" name="Title 3"/>
          <p:cNvSpPr>
            <a:spLocks noGrp="1"/>
          </p:cNvSpPr>
          <p:nvPr>
            <p:ph type="title"/>
          </p:nvPr>
        </p:nvSpPr>
        <p:spPr bwMode="auto">
          <a:xfrm>
            <a:off x="838198" y="134935"/>
            <a:ext cx="10515600" cy="756146"/>
          </a:xfrm>
        </p:spPr>
        <p:txBody>
          <a:bodyPr vert="horz" lIns="91440" tIns="45720" rIns="91440" bIns="45720" rtlCol="0" anchor="b">
            <a:normAutofit/>
          </a:bodyPr>
          <a:lstStyle/>
          <a:p>
            <a:r>
              <a:rPr lang="sl-SI" dirty="0">
                <a:solidFill>
                  <a:srgbClr val="2D88A1"/>
                </a:solidFill>
              </a:rPr>
              <a:t>ZAKAJ DANES VSI GOVORIJO O UMETNI INTELIGENCI?</a:t>
            </a:r>
          </a:p>
        </p:txBody>
      </p:sp>
      <p:sp>
        <p:nvSpPr>
          <p:cNvPr id="194152405" name="Slide Number Placeholder 10"/>
          <p:cNvSpPr>
            <a:spLocks noGrp="1"/>
          </p:cNvSpPr>
          <p:nvPr>
            <p:ph type="sldNum" sz="quarter" idx="12"/>
          </p:nvPr>
        </p:nvSpPr>
        <p:spPr bwMode="auto"/>
        <p:txBody>
          <a:bodyPr/>
          <a:lstStyle/>
          <a:p>
            <a:pPr>
              <a:defRPr/>
            </a:pPr>
            <a:fld id="{0CE68F04-8C45-4A80-901C-428EAFDC5CAA}" type="slidenum">
              <a:rPr lang="sl-SI" smtClean="0"/>
              <a:t>2</a:t>
            </a:fld>
            <a:endParaRPr lang="sl-SI" dirty="0"/>
          </a:p>
        </p:txBody>
      </p:sp>
      <p:sp>
        <p:nvSpPr>
          <p:cNvPr id="4" name="Content Placeholder 10">
            <a:extLst>
              <a:ext uri="{FF2B5EF4-FFF2-40B4-BE49-F238E27FC236}">
                <a16:creationId xmlns:a16="http://schemas.microsoft.com/office/drawing/2014/main" id="{C47DFCEA-00CB-5412-E56A-346BDE9F4E32}"/>
              </a:ext>
            </a:extLst>
          </p:cNvPr>
          <p:cNvSpPr>
            <a:spLocks noGrp="1"/>
          </p:cNvSpPr>
          <p:nvPr>
            <p:ph idx="1"/>
          </p:nvPr>
        </p:nvSpPr>
        <p:spPr bwMode="auto">
          <a:xfrm>
            <a:off x="891986" y="940011"/>
            <a:ext cx="11300013" cy="2987042"/>
          </a:xfrm>
        </p:spPr>
        <p:txBody>
          <a:bodyPr>
            <a:noAutofit/>
          </a:bodyPr>
          <a:lstStyle/>
          <a:p>
            <a:pPr marL="0" indent="0">
              <a:buNone/>
            </a:pPr>
            <a:r>
              <a:rPr lang="sl-SI" sz="2200" b="1" dirty="0"/>
              <a:t>Ker lahko UI danes rešuje številne vsakodnevne probleme</a:t>
            </a:r>
          </a:p>
          <a:p>
            <a:r>
              <a:rPr lang="sl-SI" sz="2200" dirty="0"/>
              <a:t>UI je danes vključena v številne izdelke in storitve (iskanje, prevajanje, podpora uporabnikom, …)</a:t>
            </a:r>
          </a:p>
          <a:p>
            <a:r>
              <a:rPr lang="sl-SI" sz="2200" dirty="0"/>
              <a:t>Ključ do tega je uporaba splošnonamenskih temeljnih modelov</a:t>
            </a:r>
          </a:p>
          <a:p>
            <a:pPr marL="0" indent="0">
              <a:buNone/>
            </a:pPr>
            <a:endParaRPr lang="sl-SI" sz="600" dirty="0"/>
          </a:p>
          <a:p>
            <a:pPr marL="0" indent="0">
              <a:buNone/>
            </a:pPr>
            <a:r>
              <a:rPr lang="sl-SI" sz="2200" b="1" dirty="0"/>
              <a:t>Kaj so temeljni modeli (FM)?</a:t>
            </a:r>
          </a:p>
          <a:p>
            <a:r>
              <a:rPr lang="sl-SI" sz="2200" dirty="0"/>
              <a:t>Temeljni modeli so veliki modeli umetne inteligence, naučeni na obsežnih splošnih podatkih</a:t>
            </a:r>
          </a:p>
          <a:p>
            <a:r>
              <a:rPr lang="sl-SI" sz="2200" dirty="0"/>
              <a:t>Kasneje jih je mogoče prilagoditi (</a:t>
            </a:r>
            <a:r>
              <a:rPr lang="en-US" sz="2200" dirty="0" err="1"/>
              <a:t>uglasiti</a:t>
            </a:r>
            <a:r>
              <a:rPr lang="sl-SI" sz="2200" dirty="0"/>
              <a:t>) z uporabo manjših količin podatkov za reševanje specifičnih nadaljnjih nalog</a:t>
            </a:r>
          </a:p>
        </p:txBody>
      </p:sp>
      <p:sp>
        <p:nvSpPr>
          <p:cNvPr id="9" name="TextBox 8">
            <a:extLst>
              <a:ext uri="{FF2B5EF4-FFF2-40B4-BE49-F238E27FC236}">
                <a16:creationId xmlns:a16="http://schemas.microsoft.com/office/drawing/2014/main" id="{DC7472E0-4388-6405-1FEC-1310DAED5155}"/>
              </a:ext>
            </a:extLst>
          </p:cNvPr>
          <p:cNvSpPr txBox="1"/>
          <p:nvPr/>
        </p:nvSpPr>
        <p:spPr>
          <a:xfrm>
            <a:off x="899035" y="4156644"/>
            <a:ext cx="10030221" cy="2162643"/>
          </a:xfrm>
          <a:prstGeom prst="rect">
            <a:avLst/>
          </a:prstGeom>
          <a:noFill/>
        </p:spPr>
        <p:txBody>
          <a:bodyPr wrap="square">
            <a:spAutoFit/>
          </a:bodyPr>
          <a:lstStyle/>
          <a:p>
            <a:r>
              <a:rPr lang="sl-SI" sz="2200" b="1" dirty="0"/>
              <a:t>Veliki jezikovni modeli (LLM)</a:t>
            </a:r>
          </a:p>
          <a:p>
            <a:pPr marL="228600" indent="-228600">
              <a:lnSpc>
                <a:spcPct val="90000"/>
              </a:lnSpc>
              <a:spcBef>
                <a:spcPts val="1000"/>
              </a:spcBef>
              <a:buClr>
                <a:schemeClr val="accent1"/>
              </a:buClr>
              <a:buFont typeface="Arial"/>
              <a:buChar char="•"/>
            </a:pPr>
            <a:r>
              <a:rPr lang="sl-SI" sz="2200" dirty="0"/>
              <a:t>LLM-ji so temeljni modeli, naučeni na besedilih</a:t>
            </a:r>
          </a:p>
          <a:p>
            <a:pPr marL="228600" indent="-228600">
              <a:lnSpc>
                <a:spcPct val="90000"/>
              </a:lnSpc>
              <a:spcBef>
                <a:spcPts val="1000"/>
              </a:spcBef>
              <a:buClr>
                <a:schemeClr val="accent1"/>
              </a:buClr>
              <a:buFont typeface="Arial"/>
              <a:buChar char="•"/>
            </a:pPr>
            <a:r>
              <a:rPr lang="sl-SI" sz="2200" dirty="0"/>
              <a:t>Običajno se učijo z napovedovanjem naslednje besede</a:t>
            </a:r>
          </a:p>
          <a:p>
            <a:pPr marL="228600" indent="-228600">
              <a:lnSpc>
                <a:spcPct val="90000"/>
              </a:lnSpc>
              <a:spcBef>
                <a:spcPts val="1000"/>
              </a:spcBef>
              <a:buClr>
                <a:schemeClr val="accent1"/>
              </a:buClr>
              <a:buFont typeface="Arial"/>
              <a:buChar char="•"/>
            </a:pPr>
            <a:r>
              <a:rPr lang="sl-SI" sz="2200" dirty="0"/>
              <a:t>Lahko se uporabljajo za generiranje besedila (generativna umetna inteligenca)</a:t>
            </a:r>
          </a:p>
          <a:p>
            <a:pPr marL="228600" indent="-228600">
              <a:lnSpc>
                <a:spcPct val="90000"/>
              </a:lnSpc>
              <a:spcBef>
                <a:spcPts val="1000"/>
              </a:spcBef>
              <a:buClr>
                <a:schemeClr val="accent1"/>
              </a:buClr>
              <a:buFont typeface="Arial"/>
              <a:buChar char="•"/>
            </a:pPr>
            <a:r>
              <a:rPr lang="sl-SI" sz="2200" dirty="0"/>
              <a:t>Nadaljnje naloge vključujejo odgovarjanje na vprašanja, povzemanje, …</a:t>
            </a:r>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3A5D18-B5F8-6BEC-C4B5-3379E365726A}"/>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F10E6645-729C-93EF-D5C8-36ADCF5E5745}"/>
              </a:ext>
            </a:extLst>
          </p:cNvPr>
          <p:cNvSpPr>
            <a:spLocks noGrp="1"/>
          </p:cNvSpPr>
          <p:nvPr>
            <p:ph type="title"/>
          </p:nvPr>
        </p:nvSpPr>
        <p:spPr bwMode="auto">
          <a:xfrm>
            <a:off x="826475" y="176270"/>
            <a:ext cx="11049002" cy="1142576"/>
          </a:xfrm>
        </p:spPr>
        <p:txBody>
          <a:bodyPr vert="horz" lIns="91440" tIns="45720" rIns="91440" bIns="45720" rtlCol="0" anchor="b">
            <a:normAutofit/>
          </a:bodyPr>
          <a:lstStyle/>
          <a:p>
            <a:r>
              <a:rPr lang="sl-SI" dirty="0">
                <a:solidFill>
                  <a:srgbClr val="2D88A1"/>
                </a:solidFill>
              </a:rPr>
              <a:t>UČENJE IN PRILAGAJANJE FM MODELOV ZAHTEVA VELIKO RAČUNSKE MOČI</a:t>
            </a:r>
          </a:p>
        </p:txBody>
      </p:sp>
      <p:sp>
        <p:nvSpPr>
          <p:cNvPr id="194152405" name="Slide Number Placeholder 10">
            <a:extLst>
              <a:ext uri="{FF2B5EF4-FFF2-40B4-BE49-F238E27FC236}">
                <a16:creationId xmlns:a16="http://schemas.microsoft.com/office/drawing/2014/main" id="{CC33AAA1-E601-7E59-F34E-68618D5308F4}"/>
              </a:ext>
            </a:extLst>
          </p:cNvPr>
          <p:cNvSpPr>
            <a:spLocks noGrp="1"/>
          </p:cNvSpPr>
          <p:nvPr>
            <p:ph type="sldNum" sz="quarter" idx="12"/>
          </p:nvPr>
        </p:nvSpPr>
        <p:spPr bwMode="auto"/>
        <p:txBody>
          <a:bodyPr/>
          <a:lstStyle/>
          <a:p>
            <a:pPr>
              <a:defRPr/>
            </a:pPr>
            <a:fld id="{0CE68F04-8C45-4A80-901C-428EAFDC5CAA}" type="slidenum">
              <a:rPr lang="sl-SI" smtClean="0"/>
              <a:t>3</a:t>
            </a:fld>
            <a:endParaRPr lang="sl-SI" dirty="0"/>
          </a:p>
        </p:txBody>
      </p:sp>
      <p:sp>
        <p:nvSpPr>
          <p:cNvPr id="8" name="Content Placeholder 2">
            <a:extLst>
              <a:ext uri="{FF2B5EF4-FFF2-40B4-BE49-F238E27FC236}">
                <a16:creationId xmlns:a16="http://schemas.microsoft.com/office/drawing/2014/main" id="{8B0EDAE9-1D70-42BF-51A9-4BDF53825207}"/>
              </a:ext>
            </a:extLst>
          </p:cNvPr>
          <p:cNvSpPr>
            <a:spLocks noGrp="1"/>
          </p:cNvSpPr>
          <p:nvPr>
            <p:ph idx="1"/>
          </p:nvPr>
        </p:nvSpPr>
        <p:spPr>
          <a:xfrm>
            <a:off x="902675" y="4271135"/>
            <a:ext cx="10737575" cy="2046732"/>
          </a:xfrm>
        </p:spPr>
        <p:txBody>
          <a:bodyPr>
            <a:noAutofit/>
          </a:bodyPr>
          <a:lstStyle/>
          <a:p>
            <a:r>
              <a:rPr lang="sl-SI" sz="2200" b="1" dirty="0"/>
              <a:t>Učenje in prilagajanje LLM/FM modelov zahteva veliko računske moči</a:t>
            </a:r>
          </a:p>
          <a:p>
            <a:r>
              <a:rPr lang="sl-SI" sz="2200" dirty="0"/>
              <a:t>LLM/FM modeli se učijo iz ogromnih količin podatkov, kar zahteva zelo veliko računsko moč (več tednov ali mesecev izvajanja na GPU-jih)</a:t>
            </a:r>
          </a:p>
          <a:p>
            <a:r>
              <a:rPr lang="sl-SI" sz="2200" dirty="0"/>
              <a:t>Tudi prilagajanje modela (fine-tuning), pri katerem FM prilagodimo specifični domenski nalogi, še vedno zahteva znatne računske vire</a:t>
            </a:r>
          </a:p>
        </p:txBody>
      </p:sp>
      <p:sp>
        <p:nvSpPr>
          <p:cNvPr id="9" name="TextBox 8">
            <a:extLst>
              <a:ext uri="{FF2B5EF4-FFF2-40B4-BE49-F238E27FC236}">
                <a16:creationId xmlns:a16="http://schemas.microsoft.com/office/drawing/2014/main" id="{5FDDFDAC-7C9D-26E3-D9C7-568A4D10A0B7}"/>
              </a:ext>
            </a:extLst>
          </p:cNvPr>
          <p:cNvSpPr txBox="1"/>
          <p:nvPr/>
        </p:nvSpPr>
        <p:spPr>
          <a:xfrm>
            <a:off x="885090" y="1600201"/>
            <a:ext cx="5185510" cy="1107996"/>
          </a:xfrm>
          <a:prstGeom prst="rect">
            <a:avLst/>
          </a:prstGeom>
          <a:noFill/>
        </p:spPr>
        <p:txBody>
          <a:bodyPr wrap="square">
            <a:spAutoFit/>
          </a:bodyPr>
          <a:lstStyle/>
          <a:p>
            <a:r>
              <a:rPr lang="sl-SI" sz="2200" b="1" dirty="0"/>
              <a:t>Poleg besedila lahko temeljni modeli obdelujejo tudi druge podatke, npr. različne vrste slik</a:t>
            </a:r>
          </a:p>
        </p:txBody>
      </p:sp>
      <p:sp>
        <p:nvSpPr>
          <p:cNvPr id="10" name="TextBox 9">
            <a:extLst>
              <a:ext uri="{FF2B5EF4-FFF2-40B4-BE49-F238E27FC236}">
                <a16:creationId xmlns:a16="http://schemas.microsoft.com/office/drawing/2014/main" id="{FC0A327F-16E4-F890-7B74-2D84322CF6B9}"/>
              </a:ext>
            </a:extLst>
          </p:cNvPr>
          <p:cNvSpPr txBox="1"/>
          <p:nvPr/>
        </p:nvSpPr>
        <p:spPr>
          <a:xfrm>
            <a:off x="890954" y="2877487"/>
            <a:ext cx="5636846" cy="1107996"/>
          </a:xfrm>
          <a:prstGeom prst="rect">
            <a:avLst/>
          </a:prstGeom>
          <a:noFill/>
        </p:spPr>
        <p:txBody>
          <a:bodyPr wrap="square">
            <a:spAutoFit/>
          </a:bodyPr>
          <a:lstStyle/>
          <a:p>
            <a:r>
              <a:rPr lang="sl-SI" sz="2200" b="1" dirty="0"/>
              <a:t>Temeljni modeli so velike nevronske mreže</a:t>
            </a:r>
          </a:p>
          <a:p>
            <a:r>
              <a:rPr lang="sl-SI" sz="2200" dirty="0"/>
              <a:t>Z milijardami parametrov (moč povezav med nevroni)</a:t>
            </a:r>
          </a:p>
        </p:txBody>
      </p:sp>
      <p:pic>
        <p:nvPicPr>
          <p:cNvPr id="11" name="Picture 10">
            <a:extLst>
              <a:ext uri="{FF2B5EF4-FFF2-40B4-BE49-F238E27FC236}">
                <a16:creationId xmlns:a16="http://schemas.microsoft.com/office/drawing/2014/main" id="{65CEAB02-E60D-DF67-4036-B78864C57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640" y="1508370"/>
            <a:ext cx="5240139" cy="2604505"/>
          </a:xfrm>
          <a:prstGeom prst="rect">
            <a:avLst/>
          </a:prstGeom>
        </p:spPr>
      </p:pic>
    </p:spTree>
    <p:extLst>
      <p:ext uri="{BB962C8B-B14F-4D97-AF65-F5344CB8AC3E}">
        <p14:creationId xmlns:p14="http://schemas.microsoft.com/office/powerpoint/2010/main" val="11590877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4536185-B03F-792F-56CE-84CD4C5F7790}"/>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F5F9C164-0B7C-1736-7774-481B6F322105}"/>
              </a:ext>
            </a:extLst>
          </p:cNvPr>
          <p:cNvSpPr>
            <a:spLocks noGrp="1"/>
          </p:cNvSpPr>
          <p:nvPr>
            <p:ph type="title"/>
          </p:nvPr>
        </p:nvSpPr>
        <p:spPr bwMode="auto">
          <a:xfrm>
            <a:off x="812798" y="457200"/>
            <a:ext cx="11353802" cy="825500"/>
          </a:xfrm>
        </p:spPr>
        <p:txBody>
          <a:bodyPr vert="horz" lIns="91440" tIns="45720" rIns="91440" bIns="45720" rtlCol="0" anchor="b">
            <a:normAutofit fontScale="90000"/>
          </a:bodyPr>
          <a:lstStyle/>
          <a:p>
            <a:r>
              <a:rPr lang="sl-SI" dirty="0">
                <a:solidFill>
                  <a:srgbClr val="2D88A1"/>
                </a:solidFill>
              </a:rPr>
              <a:t>PRISTOP EVROPSKE UNIJE K UMETNI INTELIGENCI:</a:t>
            </a:r>
            <a:br>
              <a:rPr lang="sl-SI" dirty="0">
                <a:solidFill>
                  <a:srgbClr val="2D88A1"/>
                </a:solidFill>
              </a:rPr>
            </a:br>
            <a:r>
              <a:rPr lang="sl-SI" dirty="0">
                <a:solidFill>
                  <a:srgbClr val="2D88A1"/>
                </a:solidFill>
              </a:rPr>
              <a:t>pospešitev sprejemanja in spodbujanje inovacij</a:t>
            </a:r>
          </a:p>
        </p:txBody>
      </p:sp>
      <p:sp>
        <p:nvSpPr>
          <p:cNvPr id="194152405" name="Slide Number Placeholder 10">
            <a:extLst>
              <a:ext uri="{FF2B5EF4-FFF2-40B4-BE49-F238E27FC236}">
                <a16:creationId xmlns:a16="http://schemas.microsoft.com/office/drawing/2014/main" id="{D7A1B7EF-D32A-01C0-3BA6-E7B389AEBF08}"/>
              </a:ext>
            </a:extLst>
          </p:cNvPr>
          <p:cNvSpPr>
            <a:spLocks noGrp="1"/>
          </p:cNvSpPr>
          <p:nvPr>
            <p:ph type="sldNum" sz="quarter" idx="12"/>
          </p:nvPr>
        </p:nvSpPr>
        <p:spPr bwMode="auto"/>
        <p:txBody>
          <a:bodyPr/>
          <a:lstStyle/>
          <a:p>
            <a:pPr>
              <a:defRPr/>
            </a:pPr>
            <a:fld id="{0CE68F04-8C45-4A80-901C-428EAFDC5CAA}" type="slidenum">
              <a:rPr lang="sl-SI" smtClean="0"/>
              <a:t>4</a:t>
            </a:fld>
            <a:endParaRPr lang="sl-SI" dirty="0"/>
          </a:p>
        </p:txBody>
      </p:sp>
      <p:sp>
        <p:nvSpPr>
          <p:cNvPr id="4" name="Content Placeholder 10">
            <a:extLst>
              <a:ext uri="{FF2B5EF4-FFF2-40B4-BE49-F238E27FC236}">
                <a16:creationId xmlns:a16="http://schemas.microsoft.com/office/drawing/2014/main" id="{6A933424-B6CC-B3DC-B6A6-4DEE0417DD3D}"/>
              </a:ext>
            </a:extLst>
          </p:cNvPr>
          <p:cNvSpPr>
            <a:spLocks noGrp="1"/>
          </p:cNvSpPr>
          <p:nvPr>
            <p:ph idx="1"/>
          </p:nvPr>
        </p:nvSpPr>
        <p:spPr bwMode="auto">
          <a:xfrm>
            <a:off x="891987" y="1472953"/>
            <a:ext cx="10515600" cy="5036704"/>
          </a:xfrm>
        </p:spPr>
        <p:txBody>
          <a:bodyPr>
            <a:noAutofit/>
          </a:bodyPr>
          <a:lstStyle/>
          <a:p>
            <a:pPr marL="0" indent="0">
              <a:buNone/>
            </a:pPr>
            <a:r>
              <a:rPr lang="sl-SI" sz="2200" b="1" dirty="0"/>
              <a:t>Regulativa: Akt o umetni inteligenci (AI Act)</a:t>
            </a:r>
          </a:p>
          <a:p>
            <a:r>
              <a:rPr lang="sl-SI" sz="2200" dirty="0"/>
              <a:t>Varnost</a:t>
            </a:r>
          </a:p>
          <a:p>
            <a:r>
              <a:rPr lang="sl-SI" sz="2200" dirty="0"/>
              <a:t>Zaupanje</a:t>
            </a:r>
          </a:p>
          <a:p>
            <a:pPr marL="0" indent="0">
              <a:buNone/>
            </a:pPr>
            <a:endParaRPr lang="sl-SI" sz="2200" b="1" dirty="0"/>
          </a:p>
          <a:p>
            <a:pPr marL="0" indent="0">
              <a:buNone/>
            </a:pPr>
            <a:r>
              <a:rPr lang="sl-SI" sz="2200" b="1" dirty="0"/>
              <a:t>Infrastruktura</a:t>
            </a:r>
          </a:p>
          <a:p>
            <a:r>
              <a:rPr lang="sl-SI" sz="2200" dirty="0"/>
              <a:t>Tovarne umetne inteligence</a:t>
            </a:r>
          </a:p>
          <a:p>
            <a:r>
              <a:rPr lang="sl-SI" sz="2200" dirty="0"/>
              <a:t>Omogočanje razvoja (generativnih) modelov umetne inteligence</a:t>
            </a:r>
          </a:p>
          <a:p>
            <a:pPr marL="0" indent="0">
              <a:buNone/>
            </a:pPr>
            <a:endParaRPr lang="sl-SI" sz="2200" b="1" dirty="0"/>
          </a:p>
          <a:p>
            <a:pPr marL="0" indent="0">
              <a:buNone/>
            </a:pPr>
            <a:r>
              <a:rPr lang="sl-SI" sz="2200" b="1" dirty="0"/>
              <a:t>Inovacije</a:t>
            </a:r>
          </a:p>
          <a:p>
            <a:r>
              <a:rPr lang="en-US" sz="2200" dirty="0"/>
              <a:t>Apply AI (</a:t>
            </a:r>
            <a:r>
              <a:rPr lang="sl-SI" sz="2200" dirty="0"/>
              <a:t>Uporab</a:t>
            </a:r>
            <a:r>
              <a:rPr lang="en-US" sz="2200" dirty="0" err="1"/>
              <a:t>i</a:t>
            </a:r>
            <a:r>
              <a:rPr lang="sl-SI" sz="2200" dirty="0"/>
              <a:t> UI</a:t>
            </a:r>
            <a:r>
              <a:rPr lang="en-US" sz="2200" dirty="0"/>
              <a:t>)</a:t>
            </a:r>
            <a:r>
              <a:rPr lang="sl-SI" sz="2200" dirty="0"/>
              <a:t>: pospeševanje uvajanja </a:t>
            </a:r>
            <a:r>
              <a:rPr lang="en-US" sz="2200" dirty="0"/>
              <a:t>UI </a:t>
            </a:r>
            <a:r>
              <a:rPr lang="sl-SI" sz="2200" dirty="0"/>
              <a:t>v industriji in javnih storitvah</a:t>
            </a:r>
          </a:p>
          <a:p>
            <a:r>
              <a:rPr lang="sl-SI" sz="2200" dirty="0"/>
              <a:t>Hkrati tudi podpora raziskavam (npr. AI in Science / RAISE)</a:t>
            </a:r>
          </a:p>
        </p:txBody>
      </p:sp>
    </p:spTree>
    <p:extLst>
      <p:ext uri="{BB962C8B-B14F-4D97-AF65-F5344CB8AC3E}">
        <p14:creationId xmlns:p14="http://schemas.microsoft.com/office/powerpoint/2010/main" val="38736359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7041DD3-BA12-78A1-76C1-5807B95D1300}"/>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A2E3B051-C364-1486-BBCE-A793A2DC02CB}"/>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KAJ SO TOVARNE UI?</a:t>
            </a:r>
          </a:p>
        </p:txBody>
      </p:sp>
      <p:sp>
        <p:nvSpPr>
          <p:cNvPr id="194152405" name="Slide Number Placeholder 10">
            <a:extLst>
              <a:ext uri="{FF2B5EF4-FFF2-40B4-BE49-F238E27FC236}">
                <a16:creationId xmlns:a16="http://schemas.microsoft.com/office/drawing/2014/main" id="{98D44E3D-2BB1-CBC2-B280-94C9AA0997A4}"/>
              </a:ext>
            </a:extLst>
          </p:cNvPr>
          <p:cNvSpPr>
            <a:spLocks noGrp="1"/>
          </p:cNvSpPr>
          <p:nvPr>
            <p:ph type="sldNum" sz="quarter" idx="12"/>
          </p:nvPr>
        </p:nvSpPr>
        <p:spPr bwMode="auto"/>
        <p:txBody>
          <a:bodyPr/>
          <a:lstStyle/>
          <a:p>
            <a:pPr>
              <a:defRPr/>
            </a:pPr>
            <a:fld id="{0CE68F04-8C45-4A80-901C-428EAFDC5CAA}" type="slidenum">
              <a:rPr lang="sl-SI" smtClean="0"/>
              <a:t>5</a:t>
            </a:fld>
            <a:endParaRPr lang="sl-SI" dirty="0"/>
          </a:p>
        </p:txBody>
      </p:sp>
      <p:sp>
        <p:nvSpPr>
          <p:cNvPr id="4" name="Content Placeholder 10">
            <a:extLst>
              <a:ext uri="{FF2B5EF4-FFF2-40B4-BE49-F238E27FC236}">
                <a16:creationId xmlns:a16="http://schemas.microsoft.com/office/drawing/2014/main" id="{CB54837D-B91C-550C-12FA-5841A5F2B49B}"/>
              </a:ext>
            </a:extLst>
          </p:cNvPr>
          <p:cNvSpPr>
            <a:spLocks noGrp="1"/>
          </p:cNvSpPr>
          <p:nvPr>
            <p:ph idx="1"/>
          </p:nvPr>
        </p:nvSpPr>
        <p:spPr bwMode="auto">
          <a:xfrm>
            <a:off x="871249" y="1287980"/>
            <a:ext cx="11039397" cy="4947567"/>
          </a:xfrm>
        </p:spPr>
        <p:txBody>
          <a:bodyPr>
            <a:noAutofit/>
          </a:bodyPr>
          <a:lstStyle/>
          <a:p>
            <a:pPr marL="0" indent="0">
              <a:lnSpc>
                <a:spcPct val="100000"/>
              </a:lnSpc>
              <a:buNone/>
            </a:pPr>
            <a:r>
              <a:rPr lang="sl-SI" sz="2400" i="1" dirty="0"/>
              <a:t>Kratek odgovor: </a:t>
            </a:r>
            <a:r>
              <a:rPr lang="sl-SI" sz="2400" b="1" i="1" dirty="0"/>
              <a:t>Tovarne UI (AI factories) so infrastruktura za UI</a:t>
            </a:r>
            <a:endParaRPr lang="sl-SI" sz="2400" dirty="0"/>
          </a:p>
          <a:p>
            <a:pPr>
              <a:lnSpc>
                <a:spcPct val="100000"/>
              </a:lnSpc>
            </a:pPr>
            <a:r>
              <a:rPr lang="sl-SI" sz="2400" dirty="0"/>
              <a:t>V 20. stoletju so države gradile ceste in električna omrežja </a:t>
            </a:r>
          </a:p>
          <a:p>
            <a:pPr>
              <a:lnSpc>
                <a:spcPct val="100000"/>
              </a:lnSpc>
            </a:pPr>
            <a:r>
              <a:rPr lang="sl-SI" sz="2400" dirty="0"/>
              <a:t>V 21. stoletju morajo graditi tudi infrastrukturo za UI (ker zahtevata gradnja in prilagajanje generativnih modelov visokokozmogljive računalnike=HPC) </a:t>
            </a:r>
          </a:p>
          <a:p>
            <a:pPr>
              <a:lnSpc>
                <a:spcPct val="100000"/>
              </a:lnSpc>
            </a:pPr>
            <a:r>
              <a:rPr lang="sl-SI" sz="2400" dirty="0"/>
              <a:t>To je vprašanje tehnološke suverenosti in globalne konkurenčnosti</a:t>
            </a:r>
          </a:p>
          <a:p>
            <a:pPr marL="0" indent="0">
              <a:lnSpc>
                <a:spcPct val="100000"/>
              </a:lnSpc>
              <a:buNone/>
            </a:pPr>
            <a:endParaRPr lang="sl-SI" sz="2400" b="1" dirty="0"/>
          </a:p>
          <a:p>
            <a:pPr marL="0" indent="0">
              <a:lnSpc>
                <a:spcPct val="100000"/>
              </a:lnSpc>
              <a:buNone/>
            </a:pPr>
            <a:r>
              <a:rPr lang="sl-SI" sz="2400" b="1" dirty="0"/>
              <a:t>Slovenska tovarna UI (SLAIF)</a:t>
            </a:r>
            <a:r>
              <a:rPr lang="sl-SI" sz="2400" dirty="0"/>
              <a:t> nam bo omogočila, </a:t>
            </a:r>
          </a:p>
          <a:p>
            <a:pPr marL="0" indent="0">
              <a:lnSpc>
                <a:spcPct val="100000"/>
              </a:lnSpc>
              <a:buNone/>
            </a:pPr>
            <a:r>
              <a:rPr lang="sl-SI" sz="2400" dirty="0"/>
              <a:t>da Slovenija ni zgolj uporabnica umetne inteligence,</a:t>
            </a:r>
          </a:p>
          <a:p>
            <a:pPr marL="0" indent="0">
              <a:lnSpc>
                <a:spcPct val="100000"/>
              </a:lnSpc>
              <a:buNone/>
            </a:pPr>
            <a:r>
              <a:rPr lang="sl-SI" sz="2400" dirty="0"/>
              <a:t>temveč </a:t>
            </a:r>
            <a:r>
              <a:rPr lang="sl-SI" sz="2400" b="1" dirty="0"/>
              <a:t>aktivna soustvarjalka evropske tehnološke suverenosti </a:t>
            </a:r>
          </a:p>
          <a:p>
            <a:pPr marL="0" indent="0">
              <a:lnSpc>
                <a:spcPct val="100000"/>
              </a:lnSpc>
              <a:buNone/>
            </a:pPr>
            <a:r>
              <a:rPr lang="sl-SI" sz="2400" b="1" dirty="0"/>
              <a:t>in globalne konkurenčnosti</a:t>
            </a:r>
            <a:endParaRPr lang="sl-SI" sz="2400" dirty="0"/>
          </a:p>
          <a:p>
            <a:pPr>
              <a:lnSpc>
                <a:spcPct val="100000"/>
              </a:lnSpc>
            </a:pPr>
            <a:endParaRPr lang="sl-SI" sz="2400" dirty="0"/>
          </a:p>
        </p:txBody>
      </p:sp>
    </p:spTree>
    <p:extLst>
      <p:ext uri="{BB962C8B-B14F-4D97-AF65-F5344CB8AC3E}">
        <p14:creationId xmlns:p14="http://schemas.microsoft.com/office/powerpoint/2010/main" val="25582592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654D64-1B52-DD19-ED63-2D8EF142CEA2}"/>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FA351FEF-A89F-8DF1-A144-1841657D0E58}"/>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KAJ SO TOVARNE UI?</a:t>
            </a:r>
          </a:p>
        </p:txBody>
      </p:sp>
      <p:sp>
        <p:nvSpPr>
          <p:cNvPr id="194152405" name="Slide Number Placeholder 10">
            <a:extLst>
              <a:ext uri="{FF2B5EF4-FFF2-40B4-BE49-F238E27FC236}">
                <a16:creationId xmlns:a16="http://schemas.microsoft.com/office/drawing/2014/main" id="{1033EEB3-3B5D-8952-E525-92B041E2E215}"/>
              </a:ext>
            </a:extLst>
          </p:cNvPr>
          <p:cNvSpPr>
            <a:spLocks noGrp="1"/>
          </p:cNvSpPr>
          <p:nvPr>
            <p:ph type="sldNum" sz="quarter" idx="12"/>
          </p:nvPr>
        </p:nvSpPr>
        <p:spPr bwMode="auto"/>
        <p:txBody>
          <a:bodyPr/>
          <a:lstStyle/>
          <a:p>
            <a:pPr>
              <a:defRPr/>
            </a:pPr>
            <a:fld id="{0CE68F04-8C45-4A80-901C-428EAFDC5CAA}" type="slidenum">
              <a:rPr lang="sl-SI" smtClean="0"/>
              <a:t>6</a:t>
            </a:fld>
            <a:endParaRPr lang="sl-SI" dirty="0"/>
          </a:p>
        </p:txBody>
      </p:sp>
      <p:sp>
        <p:nvSpPr>
          <p:cNvPr id="4" name="Content Placeholder 10">
            <a:extLst>
              <a:ext uri="{FF2B5EF4-FFF2-40B4-BE49-F238E27FC236}">
                <a16:creationId xmlns:a16="http://schemas.microsoft.com/office/drawing/2014/main" id="{D53C74A7-3191-20B0-9DA9-4DAFABED472C}"/>
              </a:ext>
            </a:extLst>
          </p:cNvPr>
          <p:cNvSpPr>
            <a:spLocks noGrp="1"/>
          </p:cNvSpPr>
          <p:nvPr>
            <p:ph idx="1"/>
          </p:nvPr>
        </p:nvSpPr>
        <p:spPr bwMode="auto">
          <a:xfrm>
            <a:off x="871249" y="1030074"/>
            <a:ext cx="11039397" cy="5417618"/>
          </a:xfrm>
        </p:spPr>
        <p:txBody>
          <a:bodyPr>
            <a:noAutofit/>
          </a:bodyPr>
          <a:lstStyle/>
          <a:p>
            <a:pPr marL="0" indent="0">
              <a:lnSpc>
                <a:spcPct val="100000"/>
              </a:lnSpc>
              <a:buNone/>
            </a:pPr>
            <a:r>
              <a:rPr lang="sl-SI" sz="2400" b="1" dirty="0"/>
              <a:t>Tovarne UI znižujejo ovire za uvajanje UI v prakso</a:t>
            </a:r>
            <a:endParaRPr lang="sl-SI" sz="2400" dirty="0"/>
          </a:p>
          <a:p>
            <a:pPr>
              <a:lnSpc>
                <a:spcPct val="100000"/>
              </a:lnSpc>
            </a:pPr>
            <a:r>
              <a:rPr lang="sl-SI" sz="2400" dirty="0"/>
              <a:t>Ponujajo širok in celovit nabor storitev za industrijo in raziskovalce, ki so potrebne za razvoj evropskih modelov (generativne) UI in njihovo uporabo </a:t>
            </a:r>
          </a:p>
          <a:p>
            <a:pPr marL="0" indent="0">
              <a:lnSpc>
                <a:spcPct val="100000"/>
              </a:lnSpc>
              <a:buNone/>
            </a:pPr>
            <a:r>
              <a:rPr lang="sl-SI" sz="2400" b="1" dirty="0"/>
              <a:t>Tovarne imajo dve glavni komponenti:</a:t>
            </a:r>
            <a:endParaRPr lang="sl-SI" sz="2400" dirty="0"/>
          </a:p>
          <a:p>
            <a:pPr>
              <a:lnSpc>
                <a:spcPct val="100000"/>
              </a:lnSpc>
              <a:buFont typeface="Arial" panose="020B0604020202020204" pitchFamily="34" charset="0"/>
              <a:buChar char="•"/>
            </a:pPr>
            <a:r>
              <a:rPr lang="sl-SI" sz="2400" dirty="0"/>
              <a:t>Superračunalnik, optimiziran za UI</a:t>
            </a:r>
          </a:p>
          <a:p>
            <a:pPr>
              <a:lnSpc>
                <a:spcPct val="100000"/>
              </a:lnSpc>
              <a:buFont typeface="Arial" panose="020B0604020202020204" pitchFamily="34" charset="0"/>
              <a:buChar char="•"/>
            </a:pPr>
            <a:r>
              <a:rPr lang="sl-SI" sz="2400" dirty="0"/>
              <a:t>Storitve in dejavnosti tovarne UI</a:t>
            </a:r>
          </a:p>
          <a:p>
            <a:pPr marL="0" indent="0">
              <a:lnSpc>
                <a:spcPct val="100000"/>
              </a:lnSpc>
              <a:buNone/>
            </a:pPr>
            <a:r>
              <a:rPr lang="sl-SI" sz="2400" b="1" dirty="0"/>
              <a:t>Tovarne UI združujejo:</a:t>
            </a:r>
            <a:endParaRPr lang="sl-SI" sz="2400" dirty="0"/>
          </a:p>
          <a:p>
            <a:pPr>
              <a:lnSpc>
                <a:spcPct val="100000"/>
              </a:lnSpc>
              <a:buFont typeface="Arial" panose="020B0604020202020204" pitchFamily="34" charset="0"/>
              <a:buChar char="•"/>
            </a:pPr>
            <a:r>
              <a:rPr lang="sl-SI" sz="2400" dirty="0"/>
              <a:t>Računsko moč</a:t>
            </a:r>
          </a:p>
          <a:p>
            <a:pPr>
              <a:lnSpc>
                <a:spcPct val="100000"/>
              </a:lnSpc>
              <a:buFont typeface="Arial" panose="020B0604020202020204" pitchFamily="34" charset="0"/>
              <a:buChar char="•"/>
            </a:pPr>
            <a:r>
              <a:rPr lang="sl-SI" sz="2400" dirty="0"/>
              <a:t>Algoritme in delovne tokove</a:t>
            </a:r>
          </a:p>
          <a:p>
            <a:pPr>
              <a:lnSpc>
                <a:spcPct val="100000"/>
              </a:lnSpc>
              <a:buFont typeface="Arial" panose="020B0604020202020204" pitchFamily="34" charset="0"/>
              <a:buChar char="•"/>
            </a:pPr>
            <a:r>
              <a:rPr lang="sl-SI" sz="2400" dirty="0"/>
              <a:t>Podatke in modele</a:t>
            </a:r>
          </a:p>
          <a:p>
            <a:pPr>
              <a:lnSpc>
                <a:spcPct val="100000"/>
              </a:lnSpc>
              <a:buFont typeface="Arial" panose="020B0604020202020204" pitchFamily="34" charset="0"/>
              <a:buChar char="•"/>
            </a:pPr>
            <a:r>
              <a:rPr lang="sl-SI" sz="2400" dirty="0"/>
              <a:t>Veščine, znanje in talente</a:t>
            </a:r>
          </a:p>
          <a:p>
            <a:pPr>
              <a:lnSpc>
                <a:spcPct val="100000"/>
              </a:lnSpc>
            </a:pPr>
            <a:endParaRPr lang="sl-SI" sz="2400" dirty="0"/>
          </a:p>
        </p:txBody>
      </p:sp>
      <p:pic>
        <p:nvPicPr>
          <p:cNvPr id="3" name="Picture 2">
            <a:extLst>
              <a:ext uri="{FF2B5EF4-FFF2-40B4-BE49-F238E27FC236}">
                <a16:creationId xmlns:a16="http://schemas.microsoft.com/office/drawing/2014/main" id="{59A086A9-4025-2D9E-488C-02EC3AE2C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96476" y="2385960"/>
            <a:ext cx="2662904" cy="3752274"/>
          </a:xfrm>
          <a:prstGeom prst="rect">
            <a:avLst/>
          </a:prstGeom>
        </p:spPr>
      </p:pic>
    </p:spTree>
    <p:extLst>
      <p:ext uri="{BB962C8B-B14F-4D97-AF65-F5344CB8AC3E}">
        <p14:creationId xmlns:p14="http://schemas.microsoft.com/office/powerpoint/2010/main" val="22528200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157EF53-B208-2E5A-CB0C-48A193D520D3}"/>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F47D58A3-8CD9-B16B-9A89-DB63F71AB4B8}"/>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EVROPSKI EKOSISTEM TOVARN UI</a:t>
            </a:r>
          </a:p>
        </p:txBody>
      </p:sp>
      <p:sp>
        <p:nvSpPr>
          <p:cNvPr id="194152405" name="Slide Number Placeholder 10">
            <a:extLst>
              <a:ext uri="{FF2B5EF4-FFF2-40B4-BE49-F238E27FC236}">
                <a16:creationId xmlns:a16="http://schemas.microsoft.com/office/drawing/2014/main" id="{593A23B0-B109-6543-92DF-8849E08836BD}"/>
              </a:ext>
            </a:extLst>
          </p:cNvPr>
          <p:cNvSpPr>
            <a:spLocks noGrp="1"/>
          </p:cNvSpPr>
          <p:nvPr>
            <p:ph type="sldNum" sz="quarter" idx="12"/>
          </p:nvPr>
        </p:nvSpPr>
        <p:spPr bwMode="auto"/>
        <p:txBody>
          <a:bodyPr/>
          <a:lstStyle/>
          <a:p>
            <a:pPr>
              <a:defRPr/>
            </a:pPr>
            <a:fld id="{0CE68F04-8C45-4A80-901C-428EAFDC5CAA}" type="slidenum">
              <a:rPr lang="sl-SI" smtClean="0"/>
              <a:t>7</a:t>
            </a:fld>
            <a:endParaRPr lang="sl-SI" dirty="0"/>
          </a:p>
        </p:txBody>
      </p:sp>
      <p:sp>
        <p:nvSpPr>
          <p:cNvPr id="4" name="Content Placeholder 10">
            <a:extLst>
              <a:ext uri="{FF2B5EF4-FFF2-40B4-BE49-F238E27FC236}">
                <a16:creationId xmlns:a16="http://schemas.microsoft.com/office/drawing/2014/main" id="{FEA312F1-E51E-0DB4-81FB-FF0E4AFCB980}"/>
              </a:ext>
            </a:extLst>
          </p:cNvPr>
          <p:cNvSpPr>
            <a:spLocks noGrp="1"/>
          </p:cNvSpPr>
          <p:nvPr>
            <p:ph idx="1"/>
          </p:nvPr>
        </p:nvSpPr>
        <p:spPr bwMode="auto">
          <a:xfrm>
            <a:off x="871249" y="959736"/>
            <a:ext cx="6631520" cy="5417618"/>
          </a:xfrm>
        </p:spPr>
        <p:txBody>
          <a:bodyPr>
            <a:noAutofit/>
          </a:bodyPr>
          <a:lstStyle/>
          <a:p>
            <a:r>
              <a:rPr lang="sl-SI" sz="2200" dirty="0"/>
              <a:t>EuroHPC in države članice sofinancirajo</a:t>
            </a:r>
          </a:p>
          <a:p>
            <a:pPr marL="0" indent="0">
              <a:buNone/>
            </a:pPr>
            <a:r>
              <a:rPr lang="sl-SI" sz="2200" dirty="0"/>
              <a:t>postavitev </a:t>
            </a:r>
            <a:r>
              <a:rPr lang="sl-SI" sz="2200" b="1" dirty="0"/>
              <a:t>tovarn UI </a:t>
            </a:r>
            <a:r>
              <a:rPr lang="sl-SI" sz="2200" dirty="0"/>
              <a:t>(s superračunalniki) in </a:t>
            </a:r>
          </a:p>
          <a:p>
            <a:pPr marL="0" indent="0">
              <a:buNone/>
            </a:pPr>
            <a:r>
              <a:rPr lang="sl-SI" sz="2200" b="1" dirty="0"/>
              <a:t>anten </a:t>
            </a:r>
            <a:r>
              <a:rPr lang="sl-SI" sz="2200" dirty="0"/>
              <a:t>(uporabljajo računalnike tovarn UI)</a:t>
            </a:r>
          </a:p>
          <a:p>
            <a:pPr>
              <a:buFont typeface="Arial" panose="020B0604020202020204" pitchFamily="34" charset="0"/>
              <a:buChar char="•"/>
            </a:pPr>
            <a:r>
              <a:rPr lang="sl-SI" sz="2200" dirty="0"/>
              <a:t>Skupaj 19 tovarn UI </a:t>
            </a:r>
          </a:p>
          <a:p>
            <a:pPr>
              <a:buFont typeface="Arial" panose="020B0604020202020204" pitchFamily="34" charset="0"/>
              <a:buChar char="•"/>
            </a:pPr>
            <a:r>
              <a:rPr lang="sl-SI" sz="2200" dirty="0"/>
              <a:t>Skupaj 13 anten</a:t>
            </a:r>
          </a:p>
          <a:p>
            <a:pPr>
              <a:buFont typeface="Arial" panose="020B0604020202020204" pitchFamily="34" charset="0"/>
              <a:buChar char="•"/>
            </a:pPr>
            <a:r>
              <a:rPr lang="sl-SI" sz="2200" dirty="0"/>
              <a:t>A le 9 tovarn nabavlja in postavlja nove superračunalnike</a:t>
            </a:r>
          </a:p>
          <a:p>
            <a:pPr>
              <a:buFont typeface="Arial" panose="020B0604020202020204" pitchFamily="34" charset="0"/>
              <a:buChar char="•"/>
            </a:pPr>
            <a:endParaRPr lang="sl-SI" sz="400" dirty="0"/>
          </a:p>
          <a:p>
            <a:r>
              <a:rPr lang="sl-SI" sz="2200" dirty="0"/>
              <a:t>Nekaj držav ima deleže v tovarnah UI, </a:t>
            </a:r>
          </a:p>
          <a:p>
            <a:pPr marL="0" indent="0">
              <a:buNone/>
            </a:pPr>
            <a:r>
              <a:rPr lang="sl-SI" sz="2200" dirty="0"/>
              <a:t>   ki se vzpostavljajo v drugih državah</a:t>
            </a:r>
          </a:p>
          <a:p>
            <a:pPr marL="0" indent="0">
              <a:buNone/>
            </a:pPr>
            <a:r>
              <a:rPr lang="sl-SI" sz="2200" dirty="0"/>
              <a:t>   (npr. Portugalska in Turčija pri BSC AIF)</a:t>
            </a:r>
          </a:p>
          <a:p>
            <a:pPr marL="0" indent="0">
              <a:buNone/>
            </a:pPr>
            <a:endParaRPr lang="sl-SI" sz="400" dirty="0"/>
          </a:p>
          <a:p>
            <a:r>
              <a:rPr lang="sl-SI" sz="2200" dirty="0"/>
              <a:t>Slovenija bo gostila nov superračunalnik, </a:t>
            </a:r>
          </a:p>
          <a:p>
            <a:pPr marL="0" indent="0">
              <a:buNone/>
            </a:pPr>
            <a:r>
              <a:rPr lang="sl-SI" sz="2200" dirty="0"/>
              <a:t>   ima pa tudi delež v IT4LIA (10 mio EUR)</a:t>
            </a:r>
          </a:p>
        </p:txBody>
      </p:sp>
      <p:pic>
        <p:nvPicPr>
          <p:cNvPr id="3" name="Picture 2" descr="AI factories map">
            <a:extLst>
              <a:ext uri="{FF2B5EF4-FFF2-40B4-BE49-F238E27FC236}">
                <a16:creationId xmlns:a16="http://schemas.microsoft.com/office/drawing/2014/main" id="{FB7F5A03-4205-B94D-1E8C-9A7838200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986" y="894715"/>
            <a:ext cx="4479891" cy="538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7044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411F6E4-BD65-9C48-131B-6A23DCBA7B11}"/>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6A1FEE78-6D79-6CA6-581D-F183721AAC28}"/>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ZAKAJ IMA LAHKO SLOVENIJA TOVARNO UI?</a:t>
            </a:r>
          </a:p>
        </p:txBody>
      </p:sp>
      <p:sp>
        <p:nvSpPr>
          <p:cNvPr id="194152405" name="Slide Number Placeholder 10">
            <a:extLst>
              <a:ext uri="{FF2B5EF4-FFF2-40B4-BE49-F238E27FC236}">
                <a16:creationId xmlns:a16="http://schemas.microsoft.com/office/drawing/2014/main" id="{4FF391A3-16CD-7A33-EEC4-8445D25B3E02}"/>
              </a:ext>
            </a:extLst>
          </p:cNvPr>
          <p:cNvSpPr>
            <a:spLocks noGrp="1"/>
          </p:cNvSpPr>
          <p:nvPr>
            <p:ph type="sldNum" sz="quarter" idx="12"/>
          </p:nvPr>
        </p:nvSpPr>
        <p:spPr bwMode="auto"/>
        <p:txBody>
          <a:bodyPr/>
          <a:lstStyle/>
          <a:p>
            <a:pPr>
              <a:defRPr/>
            </a:pPr>
            <a:fld id="{0CE68F04-8C45-4A80-901C-428EAFDC5CAA}" type="slidenum">
              <a:rPr lang="sl-SI" smtClean="0"/>
              <a:t>8</a:t>
            </a:fld>
            <a:endParaRPr lang="sl-SI" dirty="0"/>
          </a:p>
        </p:txBody>
      </p:sp>
      <p:sp>
        <p:nvSpPr>
          <p:cNvPr id="4" name="Content Placeholder 10">
            <a:extLst>
              <a:ext uri="{FF2B5EF4-FFF2-40B4-BE49-F238E27FC236}">
                <a16:creationId xmlns:a16="http://schemas.microsoft.com/office/drawing/2014/main" id="{EA9E1707-7DF3-D0A2-53D7-380D8F29FAE0}"/>
              </a:ext>
            </a:extLst>
          </p:cNvPr>
          <p:cNvSpPr>
            <a:spLocks noGrp="1"/>
          </p:cNvSpPr>
          <p:nvPr>
            <p:ph idx="1"/>
          </p:nvPr>
        </p:nvSpPr>
        <p:spPr bwMode="auto">
          <a:xfrm>
            <a:off x="871249" y="1030074"/>
            <a:ext cx="11039397" cy="5417618"/>
          </a:xfrm>
        </p:spPr>
        <p:txBody>
          <a:bodyPr>
            <a:noAutofit/>
          </a:bodyPr>
          <a:lstStyle/>
          <a:p>
            <a:pPr marL="0" indent="0">
              <a:lnSpc>
                <a:spcPct val="100000"/>
              </a:lnSpc>
              <a:buNone/>
            </a:pPr>
            <a:r>
              <a:rPr lang="sl-SI" sz="2200" i="1" dirty="0"/>
              <a:t>Čeprav bo imela Evropa številne tovarne UI, jih ne bo imela vsaka država EU. Potrebna je vizija. Prav tako politična volja in finančna podpora. In nenazadnje: znanstvena in tehnična podkovanost ter človeški viri</a:t>
            </a:r>
            <a:endParaRPr lang="sl-SI" sz="2200" dirty="0"/>
          </a:p>
          <a:p>
            <a:pPr>
              <a:lnSpc>
                <a:spcPct val="100000"/>
              </a:lnSpc>
            </a:pPr>
            <a:r>
              <a:rPr lang="sl-SI" sz="2200" b="1" dirty="0"/>
              <a:t>Slovenija ima močno skupnost na področju UI</a:t>
            </a:r>
            <a:endParaRPr lang="sl-SI" sz="2200" dirty="0"/>
          </a:p>
          <a:p>
            <a:pPr>
              <a:lnSpc>
                <a:spcPct val="100000"/>
              </a:lnSpc>
            </a:pPr>
            <a:r>
              <a:rPr lang="sl-SI" sz="2200" b="1" dirty="0"/>
              <a:t>Slovenija ima močno skupnost na področju visokozmogljivega računalništva:</a:t>
            </a:r>
            <a:r>
              <a:rPr lang="sl-SI" sz="2200" dirty="0"/>
              <a:t>                              </a:t>
            </a:r>
          </a:p>
          <a:p>
            <a:pPr marL="0" indent="0">
              <a:lnSpc>
                <a:spcPct val="100000"/>
              </a:lnSpc>
              <a:buNone/>
            </a:pPr>
            <a:r>
              <a:rPr lang="sl-SI" sz="2200" dirty="0"/>
              <a:t>   Vega je prvi delujoči sistem EuroHPC</a:t>
            </a:r>
          </a:p>
          <a:p>
            <a:pPr>
              <a:lnSpc>
                <a:spcPct val="100000"/>
              </a:lnSpc>
            </a:pPr>
            <a:r>
              <a:rPr lang="sl-SI" sz="2200" b="1" dirty="0"/>
              <a:t>Skupnosti odlično sodelujeta </a:t>
            </a:r>
            <a:r>
              <a:rPr lang="sl-SI" sz="2200" i="1" dirty="0"/>
              <a:t>(kar ni samoumevno)</a:t>
            </a:r>
          </a:p>
          <a:p>
            <a:pPr>
              <a:lnSpc>
                <a:spcPct val="100000"/>
              </a:lnSpc>
            </a:pPr>
            <a:endParaRPr lang="sl-SI" sz="2200" dirty="0"/>
          </a:p>
          <a:p>
            <a:pPr marL="0" indent="0">
              <a:lnSpc>
                <a:spcPct val="100000"/>
              </a:lnSpc>
              <a:buNone/>
            </a:pPr>
            <a:r>
              <a:rPr lang="sl-SI" sz="2200" b="1" dirty="0"/>
              <a:t>Potreben je širši pogled na infrastrukturo</a:t>
            </a:r>
            <a:endParaRPr lang="sl-SI" sz="2200" dirty="0"/>
          </a:p>
          <a:p>
            <a:pPr>
              <a:lnSpc>
                <a:spcPct val="100000"/>
              </a:lnSpc>
              <a:buFont typeface="Arial" panose="020B0604020202020204" pitchFamily="34" charset="0"/>
              <a:buChar char="•"/>
            </a:pPr>
            <a:r>
              <a:rPr lang="sl-SI" sz="2200" dirty="0"/>
              <a:t>Infrastruktura ni le strojna oprema (računalniki)</a:t>
            </a:r>
          </a:p>
          <a:p>
            <a:pPr>
              <a:lnSpc>
                <a:spcPct val="100000"/>
              </a:lnSpc>
              <a:buFont typeface="Arial" panose="020B0604020202020204" pitchFamily="34" charset="0"/>
              <a:buChar char="•"/>
            </a:pPr>
            <a:r>
              <a:rPr lang="sl-SI" sz="2200" dirty="0"/>
              <a:t>Podatki so infrastruktura (Slovenija vodi CLARIN, jezikovni podatki)</a:t>
            </a:r>
          </a:p>
          <a:p>
            <a:pPr>
              <a:lnSpc>
                <a:spcPct val="100000"/>
              </a:lnSpc>
              <a:buFont typeface="Arial" panose="020B0604020202020204" pitchFamily="34" charset="0"/>
              <a:buChar char="•"/>
            </a:pPr>
            <a:r>
              <a:rPr lang="sl-SI" sz="2200" dirty="0"/>
              <a:t>UI je infrastruktura (vsekakor za znanost, primer infrastrukturnega centra IJS)</a:t>
            </a:r>
          </a:p>
          <a:p>
            <a:pPr marL="0" indent="0">
              <a:lnSpc>
                <a:spcPct val="100000"/>
              </a:lnSpc>
              <a:buNone/>
            </a:pPr>
            <a:endParaRPr lang="sl-SI" sz="2200" b="1" dirty="0"/>
          </a:p>
        </p:txBody>
      </p:sp>
    </p:spTree>
    <p:extLst>
      <p:ext uri="{BB962C8B-B14F-4D97-AF65-F5344CB8AC3E}">
        <p14:creationId xmlns:p14="http://schemas.microsoft.com/office/powerpoint/2010/main" val="40845422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1AC60B-F23F-3048-579D-1A5F4173362D}"/>
            </a:ext>
          </a:extLst>
        </p:cNvPr>
        <p:cNvGrpSpPr/>
        <p:nvPr/>
      </p:nvGrpSpPr>
      <p:grpSpPr bwMode="auto">
        <a:xfrm>
          <a:off x="0" y="0"/>
          <a:ext cx="0" cy="0"/>
          <a:chOff x="0" y="0"/>
          <a:chExt cx="0" cy="0"/>
        </a:xfrm>
      </p:grpSpPr>
      <p:sp>
        <p:nvSpPr>
          <p:cNvPr id="961444512" name="Title 3">
            <a:extLst>
              <a:ext uri="{FF2B5EF4-FFF2-40B4-BE49-F238E27FC236}">
                <a16:creationId xmlns:a16="http://schemas.microsoft.com/office/drawing/2014/main" id="{DD9EDCF6-D992-E8C8-0623-901FBBE3DCC3}"/>
              </a:ext>
            </a:extLst>
          </p:cNvPr>
          <p:cNvSpPr>
            <a:spLocks noGrp="1"/>
          </p:cNvSpPr>
          <p:nvPr>
            <p:ph type="title"/>
          </p:nvPr>
        </p:nvSpPr>
        <p:spPr bwMode="auto">
          <a:xfrm>
            <a:off x="838198" y="128154"/>
            <a:ext cx="10515600" cy="756146"/>
          </a:xfrm>
        </p:spPr>
        <p:txBody>
          <a:bodyPr vert="horz" lIns="91440" tIns="45720" rIns="91440" bIns="45720" rtlCol="0" anchor="b">
            <a:normAutofit/>
          </a:bodyPr>
          <a:lstStyle/>
          <a:p>
            <a:r>
              <a:rPr lang="sl-SI" dirty="0">
                <a:solidFill>
                  <a:srgbClr val="2D88A1"/>
                </a:solidFill>
              </a:rPr>
              <a:t>SLAIF – SLOVENSKA TOVARNA UI</a:t>
            </a:r>
          </a:p>
        </p:txBody>
      </p:sp>
      <p:sp>
        <p:nvSpPr>
          <p:cNvPr id="194152405" name="Slide Number Placeholder 10">
            <a:extLst>
              <a:ext uri="{FF2B5EF4-FFF2-40B4-BE49-F238E27FC236}">
                <a16:creationId xmlns:a16="http://schemas.microsoft.com/office/drawing/2014/main" id="{685BAF52-D1CD-1A00-18F3-EF1ADA181B7A}"/>
              </a:ext>
            </a:extLst>
          </p:cNvPr>
          <p:cNvSpPr>
            <a:spLocks noGrp="1"/>
          </p:cNvSpPr>
          <p:nvPr>
            <p:ph type="sldNum" sz="quarter" idx="12"/>
          </p:nvPr>
        </p:nvSpPr>
        <p:spPr bwMode="auto"/>
        <p:txBody>
          <a:bodyPr/>
          <a:lstStyle/>
          <a:p>
            <a:pPr>
              <a:defRPr/>
            </a:pPr>
            <a:fld id="{0CE68F04-8C45-4A80-901C-428EAFDC5CAA}" type="slidenum">
              <a:rPr lang="sl-SI" smtClean="0"/>
              <a:t>9</a:t>
            </a:fld>
            <a:endParaRPr lang="sl-SI" dirty="0"/>
          </a:p>
        </p:txBody>
      </p:sp>
      <p:sp>
        <p:nvSpPr>
          <p:cNvPr id="4" name="Content Placeholder 10">
            <a:extLst>
              <a:ext uri="{FF2B5EF4-FFF2-40B4-BE49-F238E27FC236}">
                <a16:creationId xmlns:a16="http://schemas.microsoft.com/office/drawing/2014/main" id="{449C0B7F-5D91-1EE0-C07E-4B61829FE719}"/>
              </a:ext>
            </a:extLst>
          </p:cNvPr>
          <p:cNvSpPr>
            <a:spLocks noGrp="1"/>
          </p:cNvSpPr>
          <p:nvPr>
            <p:ph idx="1"/>
          </p:nvPr>
        </p:nvSpPr>
        <p:spPr bwMode="auto">
          <a:xfrm>
            <a:off x="871249" y="1030074"/>
            <a:ext cx="11039397" cy="5417618"/>
          </a:xfrm>
        </p:spPr>
        <p:txBody>
          <a:bodyPr>
            <a:noAutofit/>
          </a:bodyPr>
          <a:lstStyle/>
          <a:p>
            <a:pPr marL="0" indent="0">
              <a:lnSpc>
                <a:spcPct val="100000"/>
              </a:lnSpc>
              <a:buNone/>
            </a:pPr>
            <a:r>
              <a:rPr lang="sl-SI" sz="2200" dirty="0"/>
              <a:t>Dva projekta, skupna vrednost 135 mio EUR, sofinancerki sta EK in RS (MVZI)</a:t>
            </a:r>
          </a:p>
          <a:p>
            <a:pPr>
              <a:lnSpc>
                <a:spcPct val="100000"/>
              </a:lnSpc>
            </a:pPr>
            <a:r>
              <a:rPr lang="sl-SI" sz="2200" dirty="0"/>
              <a:t>Superračunalnik, optimiziran za UI, 123.32 mio EUR</a:t>
            </a:r>
          </a:p>
          <a:p>
            <a:pPr lvl="1">
              <a:lnSpc>
                <a:spcPct val="100000"/>
              </a:lnSpc>
            </a:pPr>
            <a:r>
              <a:rPr lang="sl-SI" sz="2200" dirty="0"/>
              <a:t>Sofinanciran iz programa Digital Europe</a:t>
            </a:r>
          </a:p>
          <a:p>
            <a:pPr lvl="1">
              <a:lnSpc>
                <a:spcPct val="100000"/>
              </a:lnSpc>
            </a:pPr>
            <a:r>
              <a:rPr lang="sl-SI" sz="2200" dirty="0"/>
              <a:t>Konzorcij projekta sestavljajo </a:t>
            </a:r>
          </a:p>
          <a:p>
            <a:pPr lvl="1">
              <a:lnSpc>
                <a:spcPct val="100000"/>
              </a:lnSpc>
            </a:pPr>
            <a:endParaRPr lang="sl-SI" sz="2200" dirty="0"/>
          </a:p>
          <a:p>
            <a:pPr marL="457200" lvl="1" indent="0">
              <a:lnSpc>
                <a:spcPct val="100000"/>
              </a:lnSpc>
              <a:buNone/>
            </a:pPr>
            <a:endParaRPr lang="sl-SI" sz="2200" dirty="0"/>
          </a:p>
          <a:p>
            <a:pPr>
              <a:lnSpc>
                <a:spcPct val="100000"/>
              </a:lnSpc>
            </a:pPr>
            <a:r>
              <a:rPr lang="sl-SI" sz="2200" dirty="0"/>
              <a:t>Tovarna UI, storitve in dejavnosti, 11.68 mio EUR</a:t>
            </a:r>
          </a:p>
          <a:p>
            <a:pPr lvl="1">
              <a:lnSpc>
                <a:spcPct val="100000"/>
              </a:lnSpc>
            </a:pPr>
            <a:r>
              <a:rPr lang="sl-SI" sz="2200" dirty="0"/>
              <a:t>Sofinanciran iz programa Horizon Europe</a:t>
            </a:r>
          </a:p>
          <a:p>
            <a:pPr lvl="1">
              <a:lnSpc>
                <a:spcPct val="100000"/>
              </a:lnSpc>
            </a:pPr>
            <a:r>
              <a:rPr lang="sl-SI" sz="2200" dirty="0"/>
              <a:t>Konzorcij projekta sestavljajo</a:t>
            </a:r>
          </a:p>
          <a:p>
            <a:pPr lvl="1">
              <a:lnSpc>
                <a:spcPct val="100000"/>
              </a:lnSpc>
            </a:pPr>
            <a:endParaRPr lang="sl-SI" sz="2200" dirty="0"/>
          </a:p>
          <a:p>
            <a:pPr lvl="1">
              <a:lnSpc>
                <a:spcPct val="100000"/>
              </a:lnSpc>
            </a:pPr>
            <a:endParaRPr lang="sl-SI" sz="2200" dirty="0"/>
          </a:p>
          <a:p>
            <a:pPr lvl="1">
              <a:lnSpc>
                <a:spcPct val="100000"/>
              </a:lnSpc>
            </a:pPr>
            <a:endParaRPr lang="sl-SI" sz="2200" dirty="0"/>
          </a:p>
        </p:txBody>
      </p:sp>
      <p:pic>
        <p:nvPicPr>
          <p:cNvPr id="2" name="Picture 1">
            <a:extLst>
              <a:ext uri="{FF2B5EF4-FFF2-40B4-BE49-F238E27FC236}">
                <a16:creationId xmlns:a16="http://schemas.microsoft.com/office/drawing/2014/main" id="{94CDD5B4-1861-1BAE-561A-9CD1CB9EE8E4}"/>
              </a:ext>
            </a:extLst>
          </p:cNvPr>
          <p:cNvPicPr>
            <a:picLocks noChangeAspect="1"/>
          </p:cNvPicPr>
          <p:nvPr/>
        </p:nvPicPr>
        <p:blipFill>
          <a:blip r:embed="rId3"/>
          <a:stretch>
            <a:fillRect/>
          </a:stretch>
        </p:blipFill>
        <p:spPr>
          <a:xfrm>
            <a:off x="1323813" y="2689287"/>
            <a:ext cx="2470394" cy="839918"/>
          </a:xfrm>
          <a:prstGeom prst="rect">
            <a:avLst/>
          </a:prstGeom>
        </p:spPr>
      </p:pic>
      <p:pic>
        <p:nvPicPr>
          <p:cNvPr id="3" name="Picture 2">
            <a:extLst>
              <a:ext uri="{FF2B5EF4-FFF2-40B4-BE49-F238E27FC236}">
                <a16:creationId xmlns:a16="http://schemas.microsoft.com/office/drawing/2014/main" id="{7506D053-C647-1CE0-5F9C-93D4C9C9DA8B}"/>
              </a:ext>
            </a:extLst>
          </p:cNvPr>
          <p:cNvPicPr>
            <a:picLocks noChangeAspect="1"/>
          </p:cNvPicPr>
          <p:nvPr/>
        </p:nvPicPr>
        <p:blipFill>
          <a:blip r:embed="rId4"/>
          <a:stretch>
            <a:fillRect/>
          </a:stretch>
        </p:blipFill>
        <p:spPr>
          <a:xfrm>
            <a:off x="4428415" y="2804244"/>
            <a:ext cx="1739616" cy="676145"/>
          </a:xfrm>
          <a:prstGeom prst="rect">
            <a:avLst/>
          </a:prstGeom>
        </p:spPr>
      </p:pic>
      <p:pic>
        <p:nvPicPr>
          <p:cNvPr id="5" name="Picture 4">
            <a:extLst>
              <a:ext uri="{FF2B5EF4-FFF2-40B4-BE49-F238E27FC236}">
                <a16:creationId xmlns:a16="http://schemas.microsoft.com/office/drawing/2014/main" id="{D567C7F7-C122-594E-D8F3-500237876835}"/>
              </a:ext>
            </a:extLst>
          </p:cNvPr>
          <p:cNvPicPr>
            <a:picLocks noChangeAspect="1"/>
          </p:cNvPicPr>
          <p:nvPr/>
        </p:nvPicPr>
        <p:blipFill>
          <a:blip r:embed="rId5"/>
          <a:stretch>
            <a:fillRect/>
          </a:stretch>
        </p:blipFill>
        <p:spPr>
          <a:xfrm>
            <a:off x="6886139" y="2731358"/>
            <a:ext cx="1767368" cy="617369"/>
          </a:xfrm>
          <a:prstGeom prst="rect">
            <a:avLst/>
          </a:prstGeom>
        </p:spPr>
      </p:pic>
      <p:pic>
        <p:nvPicPr>
          <p:cNvPr id="6" name="Picture 5">
            <a:extLst>
              <a:ext uri="{FF2B5EF4-FFF2-40B4-BE49-F238E27FC236}">
                <a16:creationId xmlns:a16="http://schemas.microsoft.com/office/drawing/2014/main" id="{C82D63B4-2E7E-2ED6-EBDE-DCDDA47D18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159" b="33269"/>
          <a:stretch/>
        </p:blipFill>
        <p:spPr>
          <a:xfrm>
            <a:off x="33811" y="4528135"/>
            <a:ext cx="12069158" cy="1736034"/>
          </a:xfrm>
          <a:prstGeom prst="rect">
            <a:avLst/>
          </a:prstGeom>
        </p:spPr>
      </p:pic>
    </p:spTree>
    <p:extLst>
      <p:ext uri="{BB962C8B-B14F-4D97-AF65-F5344CB8AC3E}">
        <p14:creationId xmlns:p14="http://schemas.microsoft.com/office/powerpoint/2010/main" val="1207838903"/>
      </p:ext>
    </p:extLst>
  </p:cSld>
  <p:clrMapOvr>
    <a:masterClrMapping/>
  </p:clrMapOvr>
  <p:transition/>
</p:sld>
</file>

<file path=ppt/theme/theme1.xml><?xml version="1.0" encoding="utf-8"?>
<a:theme xmlns:a="http://schemas.openxmlformats.org/drawingml/2006/main" name="Office Theme">
  <a:themeElements>
    <a:clrScheme name="SLAIF colours">
      <a:dk1>
        <a:srgbClr val="919395"/>
      </a:dk1>
      <a:lt1>
        <a:sysClr val="window" lastClr="FFFFFF"/>
      </a:lt1>
      <a:dk2>
        <a:srgbClr val="2591B2"/>
      </a:dk2>
      <a:lt2>
        <a:srgbClr val="E7E6E6"/>
      </a:lt2>
      <a:accent1>
        <a:srgbClr val="87A73E"/>
      </a:accent1>
      <a:accent2>
        <a:srgbClr val="9DBCD0"/>
      </a:accent2>
      <a:accent3>
        <a:srgbClr val="A5A5A5"/>
      </a:accent3>
      <a:accent4>
        <a:srgbClr val="A8C538"/>
      </a:accent4>
      <a:accent5>
        <a:srgbClr val="9DBCD0"/>
      </a:accent5>
      <a:accent6>
        <a:srgbClr val="87A73E"/>
      </a:accent6>
      <a:hlink>
        <a:srgbClr val="9DBCD0"/>
      </a:hlink>
      <a:folHlink>
        <a:srgbClr val="C490AA"/>
      </a:folHlink>
    </a:clrScheme>
    <a:fontScheme name="SLAIF fonti">
      <a:majorFont>
        <a:latin typeface="Roboto Black"/>
        <a:ea typeface="Arial"/>
        <a:cs typeface="Arial"/>
      </a:majorFont>
      <a:minorFont>
        <a:latin typeface="Roboto Condensed"/>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SLAIF colours">
      <a:dk1>
        <a:srgbClr val="919395"/>
      </a:dk1>
      <a:lt1>
        <a:sysClr val="window" lastClr="FFFFFF"/>
      </a:lt1>
      <a:dk2>
        <a:srgbClr val="2591B2"/>
      </a:dk2>
      <a:lt2>
        <a:srgbClr val="E7E6E6"/>
      </a:lt2>
      <a:accent1>
        <a:srgbClr val="87A73E"/>
      </a:accent1>
      <a:accent2>
        <a:srgbClr val="9DBCD0"/>
      </a:accent2>
      <a:accent3>
        <a:srgbClr val="A5A5A5"/>
      </a:accent3>
      <a:accent4>
        <a:srgbClr val="A8C538"/>
      </a:accent4>
      <a:accent5>
        <a:srgbClr val="9DBCD0"/>
      </a:accent5>
      <a:accent6>
        <a:srgbClr val="87A73E"/>
      </a:accent6>
      <a:hlink>
        <a:srgbClr val="9DBCD0"/>
      </a:hlink>
      <a:folHlink>
        <a:srgbClr val="C490AA"/>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1167</Words>
  <Application>Microsoft Office PowerPoint</Application>
  <PresentationFormat>Widescreen</PresentationFormat>
  <Paragraphs>207</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Roboto Black</vt:lpstr>
      <vt:lpstr>Roboto Condensed</vt:lpstr>
      <vt:lpstr>Roboto Condensed Black</vt:lpstr>
      <vt:lpstr>Roboto Condensed Medium</vt:lpstr>
      <vt:lpstr>Roboto Medium</vt:lpstr>
      <vt:lpstr>Office Theme</vt:lpstr>
      <vt:lpstr>1_Office Theme</vt:lpstr>
      <vt:lpstr>SLAIF — Slovenska tovarna UI</vt:lpstr>
      <vt:lpstr>ZAKAJ DANES VSI GOVORIJO O UMETNI INTELIGENCI?</vt:lpstr>
      <vt:lpstr>UČENJE IN PRILAGAJANJE FM MODELOV ZAHTEVA VELIKO RAČUNSKE MOČI</vt:lpstr>
      <vt:lpstr>PRISTOP EVROPSKE UNIJE K UMETNI INTELIGENCI: pospešitev sprejemanja in spodbujanje inovacij</vt:lpstr>
      <vt:lpstr>KAJ SO TOVARNE UI?</vt:lpstr>
      <vt:lpstr>KAJ SO TOVARNE UI?</vt:lpstr>
      <vt:lpstr>EVROPSKI EKOSISTEM TOVARN UI</vt:lpstr>
      <vt:lpstr>ZAKAJ IMA LAHKO SLOVENIJA TOVARNO UI?</vt:lpstr>
      <vt:lpstr>SLAIF – SLOVENSKA TOVARNA UI</vt:lpstr>
      <vt:lpstr>SLAIF – SUPERRAČUNALNIK</vt:lpstr>
      <vt:lpstr>SLAIF – CILJNE SKUPINE UPORABNIKOV</vt:lpstr>
      <vt:lpstr>SLAIF – STORITVE IN DEJAVNOSTI</vt:lpstr>
      <vt:lpstr>SLAIF – STORITVE</vt:lpstr>
      <vt:lpstr>SLAIF – STORITVE</vt:lpstr>
      <vt:lpstr>SLAIF – IZOBRAŽEVANJE IN USPOSABLJANJE</vt:lpstr>
      <vt:lpstr>SLAIF – IZOBRAŽEVANJE IN USPOSABLJANJE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dc:creator>
  <cp:lastModifiedBy>Sašo Džeroski</cp:lastModifiedBy>
  <cp:revision>157</cp:revision>
  <dcterms:created xsi:type="dcterms:W3CDTF">2026-02-04T11:11:52Z</dcterms:created>
  <dcterms:modified xsi:type="dcterms:W3CDTF">2026-05-18T07:27:05Z</dcterms:modified>
</cp:coreProperties>
</file>