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25.xml" ContentType="application/vnd.openxmlformats-officedocument.theme+xml"/>
  <Override PartName="/ppt/slideMasters/slideMaster15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9.xml" ContentType="application/vnd.openxmlformats-officedocument.presentationml.slideLayout+xml"/>
  <Override PartName="/ppt/theme/theme21.xml" ContentType="application/vnd.openxmlformats-officedocument.them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theme/theme17.xml" ContentType="application/vnd.openxmlformats-officedocument.theme+xml"/>
  <Override PartName="/ppt/theme/theme4.xml" ContentType="application/vnd.openxmlformats-officedocument.theme+xml"/>
  <Override PartName="/ppt/theme/theme24.xml" ContentType="application/vnd.openxmlformats-officedocument.theme+xml"/>
  <Override PartName="/ppt/slideMasters/slideMaster12.xml" ContentType="application/vnd.openxmlformats-officedocument.presentationml.slideMaster+xml"/>
  <Override PartName="/ppt/theme/theme3.xml" ContentType="application/vnd.openxmlformats-officedocument.theme+xml"/>
  <Override PartName="/ppt/theme/theme9.xml" ContentType="application/vnd.openxmlformats-officedocument.theme+xml"/>
  <Override PartName="/ppt/slideMasters/slideMaster10.xml" ContentType="application/vnd.openxmlformats-officedocument.presentationml.slideMaster+xml"/>
  <Override PartName="/ppt/slideMasters/slideMaster16.xml" ContentType="application/vnd.openxmlformats-officedocument.presentationml.slideMaster+xml"/>
  <Override PartName="/ppt/theme/theme20.xml" ContentType="application/vnd.openxmlformats-officedocument.theme+xml"/>
  <Override PartName="/ppt/presProps.xml" ContentType="application/vnd.openxmlformats-officedocument.presentationml.presProps+xml"/>
  <Override PartName="/ppt/theme/theme18.xml" ContentType="application/vnd.openxmlformats-officedocument.theme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docProps/core.xml" ContentType="application/vnd.openxmlformats-package.core-properties+xml"/>
  <Override PartName="/ppt/theme/theme23.xml" ContentType="application/vnd.openxmlformats-officedocument.theme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theme/theme7.xml" ContentType="application/vnd.openxmlformats-officedocument.theme+xml"/>
  <Override PartName="/ppt/theme/theme16.xml" ContentType="application/vnd.openxmlformats-officedocument.theme+xml"/>
  <Override PartName="/ppt/slides/slide8.xml" ContentType="application/vnd.openxmlformats-officedocument.presentationml.slide+xml"/>
  <Override PartName="/ppt/slideMasters/slideMaster3.xml" ContentType="application/vnd.openxmlformats-officedocument.presentationml.slideMaster+xml"/>
  <Override PartName="/docProps/custom.xml" ContentType="application/vnd.openxmlformats-officedocument.custom-properties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heme/theme5.xml" ContentType="application/vnd.openxmlformats-officedocument.theme+xml"/>
  <Override PartName="/ppt/slideMasters/slideMaster17.xml" ContentType="application/vnd.openxmlformats-officedocument.presentationml.slideMaster+xml"/>
  <Override PartName="/ppt/theme/theme12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slides/slide12.xml" ContentType="application/vnd.openxmlformats-officedocument.presentationml.slide+xml"/>
  <Override PartName="/ppt/theme/theme14.xml" ContentType="application/vnd.openxmlformats-officedocument.theme+xml"/>
  <Override PartName="/ppt/slideMasters/slideMaster14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1.xml" ContentType="application/vnd.openxmlformats-officedocument.theme+xml"/>
  <Override PartName="/ppt/theme/theme22.xml" ContentType="application/vnd.openxmlformats-officedocument.theme+xml"/>
  <Override PartName="/ppt/slideMasters/slideMaster18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theme/theme15.xml" ContentType="application/vnd.openxmlformats-officedocument.theme+xml"/>
  <Override PartName="/ppt/slideMasters/slideMaster22.xml" ContentType="application/vnd.openxmlformats-officedocument.presentationml.slideMaster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2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</p:sldMasterIdLst>
  <p:notesMasterIdLst>
    <p:notesMasterId r:id="rId62"/>
  </p:notesMasterIdLst>
  <p:sldIdLst>
    <p:sldId id="256" r:id="rId50"/>
    <p:sldId id="257" r:id="rId51"/>
    <p:sldId id="258" r:id="rId52"/>
    <p:sldId id="259" r:id="rId53"/>
    <p:sldId id="260" r:id="rId54"/>
    <p:sldId id="261" r:id="rId55"/>
    <p:sldId id="262" r:id="rId56"/>
    <p:sldId id="263" r:id="rId57"/>
    <p:sldId id="264" r:id="rId58"/>
    <p:sldId id="265" r:id="rId59"/>
    <p:sldId id="266" r:id="rId60"/>
    <p:sldId id="267" r:id="rId6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12" d="112"/>
          <a:sy n="108" d="115"/>
        </p:scale>
        <p:origin x="47" y="114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theme" Target="theme/theme1.xml"/><Relationship Id="rId26" Type="http://schemas.openxmlformats.org/officeDocument/2006/relationships/theme" Target="theme/theme2.xml"/><Relationship Id="rId27" Type="http://schemas.openxmlformats.org/officeDocument/2006/relationships/theme" Target="theme/theme3.xml"/><Relationship Id="rId28" Type="http://schemas.openxmlformats.org/officeDocument/2006/relationships/theme" Target="theme/theme4.xml"/><Relationship Id="rId29" Type="http://schemas.openxmlformats.org/officeDocument/2006/relationships/theme" Target="theme/theme5.xml"/><Relationship Id="rId30" Type="http://schemas.openxmlformats.org/officeDocument/2006/relationships/theme" Target="theme/theme6.xml"/><Relationship Id="rId31" Type="http://schemas.openxmlformats.org/officeDocument/2006/relationships/theme" Target="theme/theme7.xml"/><Relationship Id="rId32" Type="http://schemas.openxmlformats.org/officeDocument/2006/relationships/theme" Target="theme/theme8.xml"/><Relationship Id="rId33" Type="http://schemas.openxmlformats.org/officeDocument/2006/relationships/theme" Target="theme/theme9.xml"/><Relationship Id="rId34" Type="http://schemas.openxmlformats.org/officeDocument/2006/relationships/theme" Target="theme/theme10.xml"/><Relationship Id="rId35" Type="http://schemas.openxmlformats.org/officeDocument/2006/relationships/theme" Target="theme/theme11.xml"/><Relationship Id="rId36" Type="http://schemas.openxmlformats.org/officeDocument/2006/relationships/theme" Target="theme/theme12.xml"/><Relationship Id="rId37" Type="http://schemas.openxmlformats.org/officeDocument/2006/relationships/theme" Target="theme/theme13.xml"/><Relationship Id="rId38" Type="http://schemas.openxmlformats.org/officeDocument/2006/relationships/theme" Target="theme/theme14.xml"/><Relationship Id="rId39" Type="http://schemas.openxmlformats.org/officeDocument/2006/relationships/theme" Target="theme/theme15.xml"/><Relationship Id="rId40" Type="http://schemas.openxmlformats.org/officeDocument/2006/relationships/theme" Target="theme/theme16.xml"/><Relationship Id="rId41" Type="http://schemas.openxmlformats.org/officeDocument/2006/relationships/theme" Target="theme/theme17.xml"/><Relationship Id="rId42" Type="http://schemas.openxmlformats.org/officeDocument/2006/relationships/theme" Target="theme/theme18.xml"/><Relationship Id="rId43" Type="http://schemas.openxmlformats.org/officeDocument/2006/relationships/theme" Target="theme/theme19.xml"/><Relationship Id="rId44" Type="http://schemas.openxmlformats.org/officeDocument/2006/relationships/theme" Target="theme/theme20.xml"/><Relationship Id="rId45" Type="http://schemas.openxmlformats.org/officeDocument/2006/relationships/theme" Target="theme/theme21.xml"/><Relationship Id="rId46" Type="http://schemas.openxmlformats.org/officeDocument/2006/relationships/theme" Target="theme/theme22.xml"/><Relationship Id="rId47" Type="http://schemas.openxmlformats.org/officeDocument/2006/relationships/theme" Target="theme/theme23.xml"/><Relationship Id="rId48" Type="http://schemas.openxmlformats.org/officeDocument/2006/relationships/theme" Target="theme/theme24.xml"/><Relationship Id="rId49" Type="http://schemas.openxmlformats.org/officeDocument/2006/relationships/theme" Target="theme/theme25.xml"/><Relationship Id="rId50" Type="http://schemas.openxmlformats.org/officeDocument/2006/relationships/slide" Target="slides/slide1.xml"/><Relationship Id="rId51" Type="http://schemas.openxmlformats.org/officeDocument/2006/relationships/slide" Target="slides/slide2.xml"/><Relationship Id="rId52" Type="http://schemas.openxmlformats.org/officeDocument/2006/relationships/slide" Target="slides/slide3.xml"/><Relationship Id="rId53" Type="http://schemas.openxmlformats.org/officeDocument/2006/relationships/slide" Target="slides/slide4.xml"/><Relationship Id="rId54" Type="http://schemas.openxmlformats.org/officeDocument/2006/relationships/slide" Target="slides/slide5.xml"/><Relationship Id="rId55" Type="http://schemas.openxmlformats.org/officeDocument/2006/relationships/slide" Target="slides/slide6.xml"/><Relationship Id="rId56" Type="http://schemas.openxmlformats.org/officeDocument/2006/relationships/slide" Target="slides/slide7.xml"/><Relationship Id="rId57" Type="http://schemas.openxmlformats.org/officeDocument/2006/relationships/slide" Target="slides/slide8.xml"/><Relationship Id="rId58" Type="http://schemas.openxmlformats.org/officeDocument/2006/relationships/slide" Target="slides/slide9.xml"/><Relationship Id="rId59" Type="http://schemas.openxmlformats.org/officeDocument/2006/relationships/slide" Target="slides/slide10.xml"/><Relationship Id="rId60" Type="http://schemas.openxmlformats.org/officeDocument/2006/relationships/slide" Target="slides/slide11.xml"/><Relationship Id="rId61" Type="http://schemas.openxmlformats.org/officeDocument/2006/relationships/slide" Target="slides/slide12.xml"/><Relationship Id="rId62" Type="http://schemas.openxmlformats.org/officeDocument/2006/relationships/notesMaster" Target="notesMasters/notesMaster1.xml"/><Relationship Id="rId63" Type="http://schemas.openxmlformats.org/officeDocument/2006/relationships/presProps" Target="presProps.xml" /><Relationship Id="rId64" Type="http://schemas.openxmlformats.org/officeDocument/2006/relationships/tableStyles" Target="tableStyles.xml" /><Relationship Id="rId65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1184033" name="PlaceHolder 1"/>
          <p:cNvSpPr>
            <a:spLocks noGrp="1"/>
          </p:cNvSpPr>
          <p:nvPr>
            <p:ph type="sldImg"/>
          </p:nvPr>
        </p:nvSpPr>
        <p:spPr bwMode="auto"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Roboto Condensed"/>
              </a:rPr>
              <a:t>Click to move the slide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180117720" name="PlaceHolder 2"/>
          <p:cNvSpPr>
            <a:spLocks noGrp="1"/>
          </p:cNvSpPr>
          <p:nvPr>
            <p:ph type="body"/>
          </p:nvPr>
        </p:nvSpPr>
        <p:spPr bwMode="auto">
          <a:xfrm>
            <a:off x="756000" y="5078520"/>
            <a:ext cx="6047640" cy="481103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marL="216000" indent="-216000">
              <a:buNone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6498500" name="PlaceHolder 3"/>
          <p:cNvSpPr>
            <a:spLocks noGrp="1"/>
          </p:cNvSpPr>
          <p:nvPr>
            <p:ph type="hdr"/>
          </p:nvPr>
        </p:nvSpPr>
        <p:spPr bwMode="auto"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p>
            <a:pPr indent="0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2992722" name="PlaceHolder 4"/>
          <p:cNvSpPr>
            <a:spLocks noGrp="1"/>
          </p:cNvSpPr>
          <p:nvPr>
            <p:ph type="dt" idx="73"/>
          </p:nvPr>
        </p:nvSpPr>
        <p:spPr bwMode="auto"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4779306" name="PlaceHolder 5"/>
          <p:cNvSpPr>
            <a:spLocks noGrp="1"/>
          </p:cNvSpPr>
          <p:nvPr>
            <p:ph type="ftr" idx="74"/>
          </p:nvPr>
        </p:nvSpPr>
        <p:spPr bwMode="auto"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437193" name="PlaceHolder 6"/>
          <p:cNvSpPr>
            <a:spLocks noGrp="1"/>
          </p:cNvSpPr>
          <p:nvPr>
            <p:ph type="sldNum" idx="75"/>
          </p:nvPr>
        </p:nvSpPr>
        <p:spPr bwMode="auto"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  <a:defRPr/>
            </a:pPr>
            <a:fld id="{C48EF43D-296C-4911-A5DD-0772965DD6F2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&lt;number&gt;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0092476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693365402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0856044" name="PlaceHolder 3"/>
          <p:cNvSpPr>
            <a:spLocks noGrp="1"/>
          </p:cNvSpPr>
          <p:nvPr>
            <p:ph type="sldNum" idx="94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9841EF2A-C32A-429D-9638-07B3CA2E6175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3523611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192784263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1955060" name="PlaceHolder 3"/>
          <p:cNvSpPr>
            <a:spLocks noGrp="1"/>
          </p:cNvSpPr>
          <p:nvPr>
            <p:ph type="sldNum" idx="115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en-US" sz="1200" b="0" strike="noStrike" spc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4661749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319982545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2297824" name="PlaceHolder 3"/>
          <p:cNvSpPr>
            <a:spLocks noGrp="1"/>
          </p:cNvSpPr>
          <p:nvPr>
            <p:ph type="sldNum" idx="100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07E80E84-83D9-41E5-BF34-16780D458A72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9409103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86331410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4109847" name="PlaceHolder 3"/>
          <p:cNvSpPr>
            <a:spLocks noGrp="1"/>
          </p:cNvSpPr>
          <p:nvPr>
            <p:ph type="sldNum" idx="101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3F45A905-8F0B-4BB5-B574-0284274381DE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006567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73047568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464094" name="PlaceHolder 3"/>
          <p:cNvSpPr>
            <a:spLocks noGrp="1"/>
          </p:cNvSpPr>
          <p:nvPr>
            <p:ph type="sldNum" idx="95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8FED2A92-B83E-474D-BFF9-1E91282A8D15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1636482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257369469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9039677" name="PlaceHolder 3"/>
          <p:cNvSpPr>
            <a:spLocks noGrp="1"/>
          </p:cNvSpPr>
          <p:nvPr>
            <p:ph type="sldNum" idx="96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DC3B27C0-9087-4AE4-B899-54E0ECE73ED5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9016311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335096661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894377" name="PlaceHolder 3"/>
          <p:cNvSpPr>
            <a:spLocks noGrp="1"/>
          </p:cNvSpPr>
          <p:nvPr>
            <p:ph type="sldNum" idx="97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67ACE135-E8D4-47C0-A569-07A73166968C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5769817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614976360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669157" name="PlaceHolder 3"/>
          <p:cNvSpPr>
            <a:spLocks noGrp="1"/>
          </p:cNvSpPr>
          <p:nvPr>
            <p:ph type="sldNum" idx="98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10175402-4C1D-4B87-A210-94148F9CAAFB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9055754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9" cy="3085920"/>
          </a:xfrm>
          <a:prstGeom prst="rect">
            <a:avLst/>
          </a:prstGeom>
          <a:ln w="0">
            <a:noFill/>
          </a:ln>
        </p:spPr>
      </p:sp>
      <p:sp>
        <p:nvSpPr>
          <p:cNvPr id="1100818058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9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8412694" name="PlaceHolder 3"/>
          <p:cNvSpPr>
            <a:spLocks noGrp="1"/>
          </p:cNvSpPr>
          <p:nvPr>
            <p:ph type="sldNum" idx="99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DFA6042C-26E0-4F97-A2C6-163A9C86B7A0}" type="slidenum">
              <a:rPr lang="en-US" sz="1200" b="0" strike="noStrike" spc="-1">
                <a:solidFill>
                  <a:schemeClr val="dk1"/>
                </a:solidFill>
                <a:latin typeface="+mn-lt"/>
                <a:ea typeface="+mn-ea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8321769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363118670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9699994" name="PlaceHolder 3"/>
          <p:cNvSpPr>
            <a:spLocks noGrp="1"/>
          </p:cNvSpPr>
          <p:nvPr>
            <p:ph type="sldNum" idx="112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en-US" sz="1200" b="0" strike="noStrike" spc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4559681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2031354467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3359751" name="PlaceHolder 3"/>
          <p:cNvSpPr>
            <a:spLocks noGrp="1"/>
          </p:cNvSpPr>
          <p:nvPr>
            <p:ph type="sldNum" idx="113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en-US" sz="1200" b="0" strike="noStrike" spc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5581115" name="PlaceHolder 1"/>
          <p:cNvSpPr>
            <a:spLocks noGrp="1"/>
          </p:cNvSpPr>
          <p:nvPr>
            <p:ph type="sldImg"/>
          </p:nvPr>
        </p:nvSpPr>
        <p:spPr bwMode="auto">
          <a:xfrm>
            <a:off x="685800" y="1143000"/>
            <a:ext cx="5486038" cy="3085920"/>
          </a:xfrm>
          <a:prstGeom prst="rect">
            <a:avLst/>
          </a:prstGeom>
          <a:ln w="0">
            <a:noFill/>
          </a:ln>
        </p:spPr>
      </p:sp>
      <p:sp>
        <p:nvSpPr>
          <p:cNvPr id="1521162588" name="PlaceHolder 2"/>
          <p:cNvSpPr>
            <a:spLocks noGrp="1"/>
          </p:cNvSpPr>
          <p:nvPr>
            <p:ph type="body"/>
          </p:nvPr>
        </p:nvSpPr>
        <p:spPr bwMode="auto">
          <a:xfrm>
            <a:off x="685800" y="4400640"/>
            <a:ext cx="5486038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16000" indent="-216000">
              <a:buNone/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9842134" name="PlaceHolder 3"/>
          <p:cNvSpPr>
            <a:spLocks noGrp="1"/>
          </p:cNvSpPr>
          <p:nvPr>
            <p:ph type="sldNum" idx="114"/>
          </p:nvPr>
        </p:nvSpPr>
        <p:spPr bwMode="auto"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>
              <a:buNone/>
              <a:defRPr/>
            </a:pPr>
            <a:endParaRPr lang="en-US" sz="1200" b="0" strike="noStrike" spc="0">
              <a:solidFill>
                <a:schemeClr val="dk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428584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467391680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769859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11277592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p>
            <a:pPr>
              <a:defRPr/>
            </a:pPr>
            <a:fld id="{DEB6F82D-BFB6-4655-A7A0-E7898CF35A8B}" type="slidenum">
              <a:rPr/>
              <a:t>&lt;#&gt;</a:t>
            </a:fld>
            <a:endParaRPr/>
          </a:p>
        </p:txBody>
      </p:sp>
      <p:sp>
        <p:nvSpPr>
          <p:cNvPr id="51750984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103000" name="PlaceHolder 1"/>
          <p:cNvSpPr>
            <a:spLocks noGrp="1"/>
          </p:cNvSpPr>
          <p:nvPr>
            <p:ph type="ftr" idx="29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40601873" name="PlaceHolder 2"/>
          <p:cNvSpPr>
            <a:spLocks noGrp="1"/>
          </p:cNvSpPr>
          <p:nvPr>
            <p:ph type="sldNum" idx="30"/>
          </p:nvPr>
        </p:nvSpPr>
        <p:spPr bwMode="auto"/>
        <p:txBody>
          <a:bodyPr/>
          <a:p>
            <a:pPr>
              <a:defRPr/>
            </a:pPr>
            <a:fld id="{FE09EC3D-CC0B-4A44-9A21-98A194944223}" type="slidenum">
              <a:rPr/>
              <a:t>&lt;#&gt;</a:t>
            </a:fld>
            <a:endParaRPr/>
          </a:p>
        </p:txBody>
      </p:sp>
      <p:sp>
        <p:nvSpPr>
          <p:cNvPr id="2021726039" name="PlaceHolder 3"/>
          <p:cNvSpPr>
            <a:spLocks noGrp="1"/>
          </p:cNvSpPr>
          <p:nvPr>
            <p:ph type="dt" idx="28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1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549911" name="PlaceHolder 1"/>
          <p:cNvSpPr>
            <a:spLocks noGrp="1"/>
          </p:cNvSpPr>
          <p:nvPr>
            <p:ph type="ftr" idx="3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56925837" name="PlaceHolder 2"/>
          <p:cNvSpPr>
            <a:spLocks noGrp="1"/>
          </p:cNvSpPr>
          <p:nvPr>
            <p:ph type="sldNum" idx="33"/>
          </p:nvPr>
        </p:nvSpPr>
        <p:spPr bwMode="auto"/>
        <p:txBody>
          <a:bodyPr/>
          <a:p>
            <a:pPr>
              <a:defRPr/>
            </a:pPr>
            <a:fld id="{E46A286B-A5F2-4CAA-854D-F6EDCB1C8411}" type="slidenum">
              <a:rPr/>
              <a:t>&lt;#&gt;</a:t>
            </a:fld>
            <a:endParaRPr/>
          </a:p>
        </p:txBody>
      </p:sp>
      <p:sp>
        <p:nvSpPr>
          <p:cNvPr id="1724061170" name="PlaceHolder 3"/>
          <p:cNvSpPr>
            <a:spLocks noGrp="1"/>
          </p:cNvSpPr>
          <p:nvPr>
            <p:ph type="dt" idx="3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2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6898490" name="PlaceHolder 1"/>
          <p:cNvSpPr>
            <a:spLocks noGrp="1"/>
          </p:cNvSpPr>
          <p:nvPr>
            <p:ph type="ftr" idx="3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949730621" name="PlaceHolder 2"/>
          <p:cNvSpPr>
            <a:spLocks noGrp="1"/>
          </p:cNvSpPr>
          <p:nvPr>
            <p:ph type="sldNum" idx="36"/>
          </p:nvPr>
        </p:nvSpPr>
        <p:spPr bwMode="auto"/>
        <p:txBody>
          <a:bodyPr/>
          <a:p>
            <a:pPr>
              <a:defRPr/>
            </a:pPr>
            <a:fld id="{76336046-9113-431B-9CE3-157A08796282}" type="slidenum">
              <a:rPr/>
              <a:t>&lt;#&gt;</a:t>
            </a:fld>
            <a:endParaRPr/>
          </a:p>
        </p:txBody>
      </p:sp>
      <p:sp>
        <p:nvSpPr>
          <p:cNvPr id="884654937" name="PlaceHolder 3"/>
          <p:cNvSpPr>
            <a:spLocks noGrp="1"/>
          </p:cNvSpPr>
          <p:nvPr>
            <p:ph type="dt" idx="3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9314194" name="PlaceHolder 1"/>
          <p:cNvSpPr>
            <a:spLocks noGrp="1"/>
          </p:cNvSpPr>
          <p:nvPr>
            <p:ph type="ftr" idx="38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43771251" name="PlaceHolder 2"/>
          <p:cNvSpPr>
            <a:spLocks noGrp="1"/>
          </p:cNvSpPr>
          <p:nvPr>
            <p:ph type="sldNum" idx="39"/>
          </p:nvPr>
        </p:nvSpPr>
        <p:spPr bwMode="auto"/>
        <p:txBody>
          <a:bodyPr/>
          <a:p>
            <a:pPr>
              <a:defRPr/>
            </a:pPr>
            <a:fld id="{75B7D053-38A6-4310-95DD-1A4FF89FFB08}" type="slidenum">
              <a:rPr/>
              <a:t>&lt;#&gt;</a:t>
            </a:fld>
            <a:endParaRPr/>
          </a:p>
        </p:txBody>
      </p:sp>
      <p:sp>
        <p:nvSpPr>
          <p:cNvPr id="1969601557" name="PlaceHolder 3"/>
          <p:cNvSpPr>
            <a:spLocks noGrp="1"/>
          </p:cNvSpPr>
          <p:nvPr>
            <p:ph type="dt" idx="37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efau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4565025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437206780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buNone/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744189" name="PlaceHolder 3"/>
          <p:cNvSpPr>
            <a:spLocks noGrp="1"/>
          </p:cNvSpPr>
          <p:nvPr>
            <p:ph type="ftr" idx="4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35097861" name="PlaceHolder 4"/>
          <p:cNvSpPr>
            <a:spLocks noGrp="1"/>
          </p:cNvSpPr>
          <p:nvPr>
            <p:ph type="sldNum" idx="42"/>
          </p:nvPr>
        </p:nvSpPr>
        <p:spPr bwMode="auto"/>
        <p:txBody>
          <a:bodyPr/>
          <a:p>
            <a:pPr>
              <a:defRPr/>
            </a:pPr>
            <a:fld id="{B7FF5BD4-7D9C-4C0B-AA68-C3FAD0767EBA}" type="slidenum">
              <a:rPr/>
              <a:t>&lt;#&gt;</a:t>
            </a:fld>
            <a:endParaRPr/>
          </a:p>
        </p:txBody>
      </p:sp>
      <p:sp>
        <p:nvSpPr>
          <p:cNvPr id="1563451588" name="PlaceHolder 5"/>
          <p:cNvSpPr>
            <a:spLocks noGrp="1"/>
          </p:cNvSpPr>
          <p:nvPr>
            <p:ph type="dt" idx="4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Defaul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7384439" name="PlaceHolder 1"/>
          <p:cNvSpPr>
            <a:spLocks noGrp="1"/>
          </p:cNvSpPr>
          <p:nvPr>
            <p:ph type="ftr" idx="4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60640172" name="PlaceHolder 2"/>
          <p:cNvSpPr>
            <a:spLocks noGrp="1"/>
          </p:cNvSpPr>
          <p:nvPr>
            <p:ph type="sldNum" idx="45"/>
          </p:nvPr>
        </p:nvSpPr>
        <p:spPr bwMode="auto"/>
        <p:txBody>
          <a:bodyPr/>
          <a:p>
            <a:pPr>
              <a:defRPr/>
            </a:pPr>
            <a:fld id="{7C5F7C1D-E1B6-4E04-8F0D-B096E27F3956}" type="slidenum">
              <a:rPr/>
              <a:t>&lt;#&gt;</a:t>
            </a:fld>
            <a:endParaRPr/>
          </a:p>
        </p:txBody>
      </p:sp>
      <p:sp>
        <p:nvSpPr>
          <p:cNvPr id="1527685446" name="PlaceHolder 3"/>
          <p:cNvSpPr>
            <a:spLocks noGrp="1"/>
          </p:cNvSpPr>
          <p:nvPr>
            <p:ph type="dt" idx="4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Defau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7514770" name="PlaceHolder 1"/>
          <p:cNvSpPr>
            <a:spLocks noGrp="1"/>
          </p:cNvSpPr>
          <p:nvPr>
            <p:ph type="ftr" idx="47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029177163" name="PlaceHolder 2"/>
          <p:cNvSpPr>
            <a:spLocks noGrp="1"/>
          </p:cNvSpPr>
          <p:nvPr>
            <p:ph type="sldNum" idx="48"/>
          </p:nvPr>
        </p:nvSpPr>
        <p:spPr bwMode="auto"/>
        <p:txBody>
          <a:bodyPr/>
          <a:p>
            <a:pPr>
              <a:defRPr/>
            </a:pPr>
            <a:fld id="{26E2FA17-E626-40C3-AFF1-6FE583971A3C}" type="slidenum">
              <a:rPr/>
              <a:t>&lt;#&gt;</a:t>
            </a:fld>
            <a:endParaRPr/>
          </a:p>
        </p:txBody>
      </p:sp>
      <p:sp>
        <p:nvSpPr>
          <p:cNvPr id="650841789" name="PlaceHolder 3"/>
          <p:cNvSpPr>
            <a:spLocks noGrp="1"/>
          </p:cNvSpPr>
          <p:nvPr>
            <p:ph type="dt" idx="4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Defaul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2354682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28389382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850533919" name="PlaceHolder 3"/>
          <p:cNvSpPr>
            <a:spLocks noGrp="1"/>
          </p:cNvSpPr>
          <p:nvPr>
            <p:ph type="ftr" idx="5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120078833" name="PlaceHolder 4"/>
          <p:cNvSpPr>
            <a:spLocks noGrp="1"/>
          </p:cNvSpPr>
          <p:nvPr>
            <p:ph type="sldNum" idx="51"/>
          </p:nvPr>
        </p:nvSpPr>
        <p:spPr bwMode="auto"/>
        <p:txBody>
          <a:bodyPr/>
          <a:p>
            <a:pPr>
              <a:defRPr/>
            </a:pPr>
            <a:fld id="{4D5580F9-7484-4DF2-A027-0717CD9A1673}" type="slidenum">
              <a:rPr/>
              <a:t>&lt;#&gt;</a:t>
            </a:fld>
            <a:endParaRPr/>
          </a:p>
        </p:txBody>
      </p:sp>
      <p:sp>
        <p:nvSpPr>
          <p:cNvPr id="2142674965" name="PlaceHolder 5"/>
          <p:cNvSpPr>
            <a:spLocks noGrp="1"/>
          </p:cNvSpPr>
          <p:nvPr>
            <p:ph type="dt" idx="49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Default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542817" name="PlaceHolder 1"/>
          <p:cNvSpPr>
            <a:spLocks noGrp="1"/>
          </p:cNvSpPr>
          <p:nvPr>
            <p:ph type="ftr" idx="53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18310942" name="PlaceHolder 2"/>
          <p:cNvSpPr>
            <a:spLocks noGrp="1"/>
          </p:cNvSpPr>
          <p:nvPr>
            <p:ph type="sldNum" idx="54"/>
          </p:nvPr>
        </p:nvSpPr>
        <p:spPr bwMode="auto"/>
        <p:txBody>
          <a:bodyPr/>
          <a:p>
            <a:pPr>
              <a:defRPr/>
            </a:pPr>
            <a:fld id="{27E6741C-C377-4210-B371-EF64F5ED8856}" type="slidenum">
              <a:rPr/>
              <a:t>&lt;#&gt;</a:t>
            </a:fld>
            <a:endParaRPr/>
          </a:p>
        </p:txBody>
      </p:sp>
      <p:sp>
        <p:nvSpPr>
          <p:cNvPr id="1486467918" name="PlaceHolder 3"/>
          <p:cNvSpPr>
            <a:spLocks noGrp="1"/>
          </p:cNvSpPr>
          <p:nvPr>
            <p:ph type="dt" idx="52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faul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9076087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98999768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17752633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358975606" name="PlaceHolder 4"/>
          <p:cNvSpPr>
            <a:spLocks noGrp="1"/>
          </p:cNvSpPr>
          <p:nvPr>
            <p:ph type="ftr" idx="56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12796147" name="PlaceHolder 5"/>
          <p:cNvSpPr>
            <a:spLocks noGrp="1"/>
          </p:cNvSpPr>
          <p:nvPr>
            <p:ph type="sldNum" idx="57"/>
          </p:nvPr>
        </p:nvSpPr>
        <p:spPr bwMode="auto"/>
        <p:txBody>
          <a:bodyPr/>
          <a:p>
            <a:pPr>
              <a:defRPr/>
            </a:pPr>
            <a:fld id="{45F60AAF-D301-4A72-9007-94E545FDC820}" type="slidenum">
              <a:rPr/>
              <a:t>&lt;#&gt;</a:t>
            </a:fld>
            <a:endParaRPr/>
          </a:p>
        </p:txBody>
      </p:sp>
      <p:sp>
        <p:nvSpPr>
          <p:cNvPr id="1454482281" name="PlaceHolder 6"/>
          <p:cNvSpPr>
            <a:spLocks noGrp="1"/>
          </p:cNvSpPr>
          <p:nvPr>
            <p:ph type="dt" idx="55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9227436" name="PlaceHolder 1"/>
          <p:cNvSpPr>
            <a:spLocks noGrp="1"/>
          </p:cNvSpPr>
          <p:nvPr>
            <p:ph type="ftr" idx="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64236326" name="PlaceHolder 2"/>
          <p:cNvSpPr>
            <a:spLocks noGrp="1"/>
          </p:cNvSpPr>
          <p:nvPr>
            <p:ph type="sldNum" idx="6"/>
          </p:nvPr>
        </p:nvSpPr>
        <p:spPr bwMode="auto"/>
        <p:txBody>
          <a:bodyPr/>
          <a:p>
            <a:pPr>
              <a:defRPr/>
            </a:pPr>
            <a:fld id="{C86B5F09-E45F-470E-BF39-57A0273D27E3}" type="slidenum">
              <a:rPr/>
              <a:t>&lt;#&gt;</a:t>
            </a:fld>
            <a:endParaRPr/>
          </a:p>
        </p:txBody>
      </p:sp>
      <p:sp>
        <p:nvSpPr>
          <p:cNvPr id="835993136" name="PlaceHolder 3"/>
          <p:cNvSpPr>
            <a:spLocks noGrp="1"/>
          </p:cNvSpPr>
          <p:nvPr>
            <p:ph type="dt" idx="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Default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8701060" name="PlaceHolder 1"/>
          <p:cNvSpPr>
            <a:spLocks noGrp="1"/>
          </p:cNvSpPr>
          <p:nvPr>
            <p:ph type="ftr" idx="59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82258100" name="PlaceHolder 2"/>
          <p:cNvSpPr>
            <a:spLocks noGrp="1"/>
          </p:cNvSpPr>
          <p:nvPr>
            <p:ph type="sldNum" idx="60"/>
          </p:nvPr>
        </p:nvSpPr>
        <p:spPr bwMode="auto"/>
        <p:txBody>
          <a:bodyPr/>
          <a:p>
            <a:pPr>
              <a:defRPr/>
            </a:pPr>
            <a:fld id="{ECF1BF4B-6F50-40C0-B4E7-AC1A3939A0CD}" type="slidenum">
              <a:rPr/>
              <a:t>&lt;#&gt;</a:t>
            </a:fld>
            <a:endParaRPr/>
          </a:p>
        </p:txBody>
      </p:sp>
      <p:sp>
        <p:nvSpPr>
          <p:cNvPr id="410433866" name="PlaceHolder 3"/>
          <p:cNvSpPr>
            <a:spLocks noGrp="1"/>
          </p:cNvSpPr>
          <p:nvPr>
            <p:ph type="dt" idx="58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Default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262369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351600589" name="PlaceHolder 2"/>
          <p:cNvSpPr>
            <a:spLocks noGrp="1"/>
          </p:cNvSpPr>
          <p:nvPr>
            <p:ph type="ftr" idx="62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844408645" name="PlaceHolder 3"/>
          <p:cNvSpPr>
            <a:spLocks noGrp="1"/>
          </p:cNvSpPr>
          <p:nvPr>
            <p:ph type="sldNum" idx="63"/>
          </p:nvPr>
        </p:nvSpPr>
        <p:spPr bwMode="auto"/>
        <p:txBody>
          <a:bodyPr/>
          <a:p>
            <a:pPr>
              <a:defRPr/>
            </a:pPr>
            <a:fld id="{33FEDD62-4635-4A8E-B490-2880A6BC2B80}" type="slidenum">
              <a:rPr/>
              <a:t>&lt;#&gt;</a:t>
            </a:fld>
            <a:endParaRPr/>
          </a:p>
        </p:txBody>
      </p:sp>
      <p:sp>
        <p:nvSpPr>
          <p:cNvPr id="1080511554" name="PlaceHolder 4"/>
          <p:cNvSpPr>
            <a:spLocks noGrp="1"/>
          </p:cNvSpPr>
          <p:nvPr>
            <p:ph type="dt" idx="61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Default 8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2258898" name="PlaceHolder 1"/>
          <p:cNvSpPr>
            <a:spLocks noGrp="1"/>
          </p:cNvSpPr>
          <p:nvPr>
            <p:ph type="ftr" idx="65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36531069" name="PlaceHolder 2"/>
          <p:cNvSpPr>
            <a:spLocks noGrp="1"/>
          </p:cNvSpPr>
          <p:nvPr>
            <p:ph type="sldNum" idx="66"/>
          </p:nvPr>
        </p:nvSpPr>
        <p:spPr bwMode="auto"/>
        <p:txBody>
          <a:bodyPr/>
          <a:p>
            <a:pPr>
              <a:defRPr/>
            </a:pPr>
            <a:fld id="{D71A2BFF-B69F-4529-A0E3-0E44F611BAD4}" type="slidenum">
              <a:rPr/>
              <a:t>&lt;#&gt;</a:t>
            </a:fld>
            <a:endParaRPr/>
          </a:p>
        </p:txBody>
      </p:sp>
      <p:sp>
        <p:nvSpPr>
          <p:cNvPr id="1275644544" name="PlaceHolder 3"/>
          <p:cNvSpPr>
            <a:spLocks noGrp="1"/>
          </p:cNvSpPr>
          <p:nvPr>
            <p:ph type="dt" idx="64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Default 9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9673696" name="PlaceHolder 1"/>
          <p:cNvSpPr>
            <a:spLocks noGrp="1"/>
          </p:cNvSpPr>
          <p:nvPr>
            <p:ph type="ftr" idx="68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52935006" name="PlaceHolder 2"/>
          <p:cNvSpPr>
            <a:spLocks noGrp="1"/>
          </p:cNvSpPr>
          <p:nvPr>
            <p:ph type="sldNum" idx="69"/>
          </p:nvPr>
        </p:nvSpPr>
        <p:spPr bwMode="auto"/>
        <p:txBody>
          <a:bodyPr/>
          <a:p>
            <a:pPr>
              <a:defRPr/>
            </a:pPr>
            <a:fld id="{8066EE1D-C30D-4975-92F4-46C259DDD168}" type="slidenum">
              <a:rPr/>
              <a:t>&lt;#&gt;</a:t>
            </a:fld>
            <a:endParaRPr/>
          </a:p>
        </p:txBody>
      </p:sp>
      <p:sp>
        <p:nvSpPr>
          <p:cNvPr id="1057312876" name="PlaceHolder 3"/>
          <p:cNvSpPr>
            <a:spLocks noGrp="1"/>
          </p:cNvSpPr>
          <p:nvPr>
            <p:ph type="dt" idx="67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Default 1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6558352" name="PlaceHolder 1"/>
          <p:cNvSpPr>
            <a:spLocks noGrp="1"/>
          </p:cNvSpPr>
          <p:nvPr>
            <p:ph type="ftr" idx="7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52134287" name="PlaceHolder 2"/>
          <p:cNvSpPr>
            <a:spLocks noGrp="1"/>
          </p:cNvSpPr>
          <p:nvPr>
            <p:ph type="sldNum" idx="72"/>
          </p:nvPr>
        </p:nvSpPr>
        <p:spPr bwMode="auto"/>
        <p:txBody>
          <a:bodyPr/>
          <a:p>
            <a:pPr>
              <a:defRPr/>
            </a:pPr>
            <a:fld id="{D29B1E00-B79D-47E9-BCF5-F81E7C08920F}" type="slidenum">
              <a:rPr/>
              <a:t>&lt;#&gt;</a:t>
            </a:fld>
            <a:endParaRPr/>
          </a:p>
        </p:txBody>
      </p:sp>
      <p:sp>
        <p:nvSpPr>
          <p:cNvPr id="1798739414" name="PlaceHolder 3"/>
          <p:cNvSpPr>
            <a:spLocks noGrp="1"/>
          </p:cNvSpPr>
          <p:nvPr>
            <p:ph type="dt" idx="7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3038332" name="PlaceHolder 1"/>
          <p:cNvSpPr>
            <a:spLocks noGrp="1"/>
          </p:cNvSpPr>
          <p:nvPr>
            <p:ph type="ftr" idx="8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414976065" name="PlaceHolder 2"/>
          <p:cNvSpPr>
            <a:spLocks noGrp="1"/>
          </p:cNvSpPr>
          <p:nvPr>
            <p:ph type="sldNum" idx="9"/>
          </p:nvPr>
        </p:nvSpPr>
        <p:spPr bwMode="auto"/>
        <p:txBody>
          <a:bodyPr/>
          <a:p>
            <a:pPr>
              <a:defRPr/>
            </a:pPr>
            <a:fld id="{DF7A8514-4642-402D-99E9-B530249BD969}" type="slidenum">
              <a:rPr/>
              <a:t>&lt;#&gt;</a:t>
            </a:fld>
            <a:endParaRPr/>
          </a:p>
        </p:txBody>
      </p:sp>
      <p:sp>
        <p:nvSpPr>
          <p:cNvPr id="16488917" name="PlaceHolder 3"/>
          <p:cNvSpPr>
            <a:spLocks noGrp="1"/>
          </p:cNvSpPr>
          <p:nvPr>
            <p:ph type="dt" idx="7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556927" name="PlaceHolder 1"/>
          <p:cNvSpPr>
            <a:spLocks noGrp="1"/>
          </p:cNvSpPr>
          <p:nvPr>
            <p:ph type="ftr" idx="11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4585726" name="PlaceHolder 2"/>
          <p:cNvSpPr>
            <a:spLocks noGrp="1"/>
          </p:cNvSpPr>
          <p:nvPr>
            <p:ph type="sldNum" idx="12"/>
          </p:nvPr>
        </p:nvSpPr>
        <p:spPr bwMode="auto"/>
        <p:txBody>
          <a:bodyPr/>
          <a:p>
            <a:pPr>
              <a:defRPr/>
            </a:pPr>
            <a:fld id="{2561262C-9F32-42E2-BC19-B94A362F989B}" type="slidenum">
              <a:rPr/>
              <a:t>&lt;#&gt;</a:t>
            </a:fld>
            <a:endParaRPr/>
          </a:p>
        </p:txBody>
      </p:sp>
      <p:sp>
        <p:nvSpPr>
          <p:cNvPr id="436872546" name="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0535179" name="PlaceHolder 1"/>
          <p:cNvSpPr>
            <a:spLocks noGrp="1"/>
          </p:cNvSpPr>
          <p:nvPr>
            <p:ph type="ftr" idx="14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24031615" name="PlaceHolder 2"/>
          <p:cNvSpPr>
            <a:spLocks noGrp="1"/>
          </p:cNvSpPr>
          <p:nvPr>
            <p:ph type="sldNum" idx="15"/>
          </p:nvPr>
        </p:nvSpPr>
        <p:spPr bwMode="auto"/>
        <p:txBody>
          <a:bodyPr/>
          <a:p>
            <a:pPr>
              <a:defRPr/>
            </a:pPr>
            <a:fld id="{803537A8-8838-42C7-8081-620D072C9895}" type="slidenum">
              <a:rPr/>
              <a:t>&lt;#&gt;</a:t>
            </a:fld>
            <a:endParaRPr/>
          </a:p>
        </p:txBody>
      </p:sp>
      <p:sp>
        <p:nvSpPr>
          <p:cNvPr id="222139565" name="PlaceHolder 3"/>
          <p:cNvSpPr>
            <a:spLocks noGrp="1"/>
          </p:cNvSpPr>
          <p:nvPr>
            <p:ph type="dt" idx="13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047103" name="PlaceHolder 1"/>
          <p:cNvSpPr>
            <a:spLocks noGrp="1"/>
          </p:cNvSpPr>
          <p:nvPr>
            <p:ph type="ftr" idx="17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799683383" name="PlaceHolder 2"/>
          <p:cNvSpPr>
            <a:spLocks noGrp="1"/>
          </p:cNvSpPr>
          <p:nvPr>
            <p:ph type="sldNum" idx="18"/>
          </p:nvPr>
        </p:nvSpPr>
        <p:spPr bwMode="auto"/>
        <p:txBody>
          <a:bodyPr/>
          <a:p>
            <a:pPr>
              <a:defRPr/>
            </a:pPr>
            <a:fld id="{BE4F0157-A60B-484B-8101-D7DC76C52F68}" type="slidenum">
              <a:rPr/>
              <a:t>&lt;#&gt;</a:t>
            </a:fld>
            <a:endParaRPr/>
          </a:p>
        </p:txBody>
      </p:sp>
      <p:sp>
        <p:nvSpPr>
          <p:cNvPr id="621830832" name="PlaceHolder 3"/>
          <p:cNvSpPr>
            <a:spLocks noGrp="1"/>
          </p:cNvSpPr>
          <p:nvPr>
            <p:ph type="dt" idx="16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4305300" name="PlaceHolder 1"/>
          <p:cNvSpPr>
            <a:spLocks noGrp="1"/>
          </p:cNvSpPr>
          <p:nvPr>
            <p:ph type="ftr" idx="20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197643723" name="PlaceHolder 2"/>
          <p:cNvSpPr>
            <a:spLocks noGrp="1"/>
          </p:cNvSpPr>
          <p:nvPr>
            <p:ph type="sldNum" idx="21"/>
          </p:nvPr>
        </p:nvSpPr>
        <p:spPr bwMode="auto"/>
        <p:txBody>
          <a:bodyPr/>
          <a:p>
            <a:pPr>
              <a:defRPr/>
            </a:pPr>
            <a:fld id="{81BA477D-93DB-4D30-BC6C-1EF87F54B2E5}" type="slidenum">
              <a:rPr/>
              <a:t>&lt;#&gt;</a:t>
            </a:fld>
            <a:endParaRPr/>
          </a:p>
        </p:txBody>
      </p:sp>
      <p:sp>
        <p:nvSpPr>
          <p:cNvPr id="1097401952" name="PlaceHolder 3"/>
          <p:cNvSpPr>
            <a:spLocks noGrp="1"/>
          </p:cNvSpPr>
          <p:nvPr>
            <p:ph type="dt" idx="19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233342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2038108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63808502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914161946" name="PlaceHolder 4"/>
          <p:cNvSpPr>
            <a:spLocks noGrp="1"/>
          </p:cNvSpPr>
          <p:nvPr>
            <p:ph type="ftr" idx="23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583737190" name="PlaceHolder 5"/>
          <p:cNvSpPr>
            <a:spLocks noGrp="1"/>
          </p:cNvSpPr>
          <p:nvPr>
            <p:ph type="sldNum" idx="24"/>
          </p:nvPr>
        </p:nvSpPr>
        <p:spPr bwMode="auto"/>
        <p:txBody>
          <a:bodyPr/>
          <a:p>
            <a:pPr>
              <a:defRPr/>
            </a:pPr>
            <a:fld id="{ACE345EE-B896-4B9A-95F4-C18904D8DCAC}" type="slidenum">
              <a:rPr/>
              <a:t>&lt;#&gt;</a:t>
            </a:fld>
            <a:endParaRPr/>
          </a:p>
        </p:txBody>
      </p:sp>
      <p:sp>
        <p:nvSpPr>
          <p:cNvPr id="854731131" name="PlaceHolder 6"/>
          <p:cNvSpPr>
            <a:spLocks noGrp="1"/>
          </p:cNvSpPr>
          <p:nvPr>
            <p:ph type="dt" idx="22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4047937" name="PlaceHolder 1"/>
          <p:cNvSpPr>
            <a:spLocks noGrp="1"/>
          </p:cNvSpPr>
          <p:nvPr>
            <p:ph type="ftr" idx="26"/>
          </p:nvPr>
        </p:nvSpPr>
        <p:spPr bwMode="auto"/>
        <p:txBody>
          <a:bodyPr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83873053" name="PlaceHolder 2"/>
          <p:cNvSpPr>
            <a:spLocks noGrp="1"/>
          </p:cNvSpPr>
          <p:nvPr>
            <p:ph type="sldNum" idx="27"/>
          </p:nvPr>
        </p:nvSpPr>
        <p:spPr bwMode="auto"/>
        <p:txBody>
          <a:bodyPr/>
          <a:p>
            <a:pPr>
              <a:defRPr/>
            </a:pPr>
            <a:fld id="{E21038BF-3E45-458F-B44D-72508B213E22}" type="slidenum">
              <a:rPr/>
              <a:t>&lt;#&gt;</a:t>
            </a:fld>
            <a:endParaRPr/>
          </a:p>
        </p:txBody>
      </p:sp>
      <p:sp>
        <p:nvSpPr>
          <p:cNvPr id="253831170" name="PlaceHolder 3"/>
          <p:cNvSpPr>
            <a:spLocks noGrp="1"/>
          </p:cNvSpPr>
          <p:nvPr>
            <p:ph type="dt" idx="25"/>
          </p:nvPr>
        </p:nvSpPr>
        <p:spPr bwMode="auto"/>
        <p:txBody>
          <a:bodyPr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Masters/_rels/slideMaster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1.xml"/><Relationship Id="rId3" Type="http://schemas.openxmlformats.org/officeDocument/2006/relationships/image" Target="../media/image6.jpg"/></Relationships>
</file>

<file path=ppt/slideMasters/_rels/slideMaster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2.xml"/><Relationship Id="rId3" Type="http://schemas.openxmlformats.org/officeDocument/2006/relationships/image" Target="../media/image7.png"/></Relationships>
</file>

<file path=ppt/slideMasters/_rels/slideMaster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3.xml"/><Relationship Id="rId3" Type="http://schemas.openxmlformats.org/officeDocument/2006/relationships/image" Target="../media/image3.png"/></Relationships>
</file>

<file path=ppt/slideMasters/_rels/slideMaster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20.xml"/></Relationships>
</file>

<file path=ppt/slideMasters/_rels/slideMaster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21.xml"/></Relationships>
</file>

<file path=ppt/slideMasters/_rels/slideMaster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22.xml"/></Relationships>
</file>

<file path=ppt/slideMasters/_rels/slideMaster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23.xml"/></Relationships>
</file>

<file path=ppt/slideMasters/_rels/slideMaster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24.xml"/></Relationships>
</file>

<file path=ppt/slideMasters/_rels/slideMaster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_rels/slideMaster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34024338" name="Picture 8" descr=""/>
          <p:cNvPicPr/>
          <p:nvPr/>
        </p:nvPicPr>
        <p:blipFill rotWithShape="1">
          <a:blip r:embed="rId3"/>
          <a:srcRect l="0" t="0" r="6512" b="0"/>
          <a:stretch/>
        </p:blipFill>
        <p:spPr bwMode="auto">
          <a:xfrm>
            <a:off x="0" y="106200"/>
            <a:ext cx="12191760" cy="6190560"/>
          </a:xfrm>
          <a:prstGeom prst="rect">
            <a:avLst/>
          </a:prstGeom>
          <a:ln w="0">
            <a:noFill/>
          </a:ln>
        </p:spPr>
      </p:pic>
      <p:sp>
        <p:nvSpPr>
          <p:cNvPr id="498764613" name="Rectangle 9"/>
          <p:cNvSpPr/>
          <p:nvPr/>
        </p:nvSpPr>
        <p:spPr bwMode="auto">
          <a:xfrm>
            <a:off x="0" y="106200"/>
            <a:ext cx="12191760" cy="6190560"/>
          </a:xfrm>
          <a:prstGeom prst="rect">
            <a:avLst/>
          </a:prstGeom>
          <a:solidFill>
            <a:schemeClr val="bg2">
              <a:lumMod val="1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endParaRPr lang="en-US" sz="1800" b="0" strike="noStrike" spc="-1">
              <a:solidFill>
                <a:schemeClr val="lt1"/>
              </a:solidFill>
              <a:latin typeface="Roboto Condensed"/>
              <a:ea typeface="Arial"/>
            </a:endParaRPr>
          </a:p>
        </p:txBody>
      </p:sp>
      <p:pic>
        <p:nvPicPr>
          <p:cNvPr id="352734739" name="Picture 11" descr=""/>
          <p:cNvPicPr/>
          <p:nvPr/>
        </p:nvPicPr>
        <p:blipFill rotWithShape="1">
          <a:blip r:embed="rId4"/>
          <a:stretch/>
        </p:blipFill>
        <p:spPr bwMode="auto">
          <a:xfrm>
            <a:off x="563400" y="1550880"/>
            <a:ext cx="3717720" cy="2790720"/>
          </a:xfrm>
          <a:prstGeom prst="rect">
            <a:avLst/>
          </a:prstGeom>
          <a:ln w="0">
            <a:noFill/>
          </a:ln>
        </p:spPr>
      </p:pic>
      <p:pic>
        <p:nvPicPr>
          <p:cNvPr id="1296982757" name="Picture 10" descr=""/>
          <p:cNvPicPr/>
          <p:nvPr/>
        </p:nvPicPr>
        <p:blipFill rotWithShape="1">
          <a:blip r:embed="rId5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45005562" name="PlaceHolder 1"/>
          <p:cNvSpPr>
            <a:spLocks noGrp="1"/>
          </p:cNvSpPr>
          <p:nvPr>
            <p:ph type="title"/>
          </p:nvPr>
        </p:nvSpPr>
        <p:spPr bwMode="auto">
          <a:xfrm>
            <a:off x="4845240" y="1752840"/>
            <a:ext cx="65084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4000" b="0" strike="noStrike" spc="-1">
                <a:solidFill>
                  <a:schemeClr val="lt1"/>
                </a:solidFill>
                <a:latin typeface="Roboto Black"/>
                <a:ea typeface="Arial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885004870" name="PlaceHolder 2"/>
          <p:cNvSpPr>
            <a:spLocks noGrp="1"/>
          </p:cNvSpPr>
          <p:nvPr>
            <p:ph type="dt" idx="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750643" name="PlaceHolder 3"/>
          <p:cNvSpPr>
            <a:spLocks noGrp="1"/>
          </p:cNvSpPr>
          <p:nvPr>
            <p:ph type="ftr" idx="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5642178" name="PlaceHolder 4"/>
          <p:cNvSpPr>
            <a:spLocks noGrp="1"/>
          </p:cNvSpPr>
          <p:nvPr>
            <p:ph type="sldNum" idx="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77753303-A016-4E92-9F68-0AC16544CB92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2182141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Roboto Condensed"/>
              </a:rPr>
              <a:t>Click to edit the outline text format</a:t>
            </a:r>
            <a:endParaRPr lang="en-US" sz="2800" b="0" strike="noStrike" spc="-1">
              <a:solidFill>
                <a:schemeClr val="dk1"/>
              </a:solidFill>
              <a:latin typeface="Roboto Condensed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Roboto Condensed"/>
              </a:rPr>
              <a:t>Second Outline Level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Roboto Condensed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Roboto Condensed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Roboto Condensed"/>
              </a:rPr>
              <a:t>Fifth Outline Level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Roboto Condensed"/>
              </a:rPr>
              <a:t>Sixth Outline Level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Roboto Condensed"/>
              </a:rPr>
              <a:t>Seventh Outline Level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505702" name="Picture 5" descr=""/>
          <p:cNvPicPr/>
          <p:nvPr/>
        </p:nvPicPr>
        <p:blipFill rotWithShape="1">
          <a:blip r:embed="rId3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325818077" name="PlaceHolder 1"/>
          <p:cNvSpPr>
            <a:spLocks noGrp="1"/>
          </p:cNvSpPr>
          <p:nvPr>
            <p:ph type="dt" idx="28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8120967" name="PlaceHolder 2"/>
          <p:cNvSpPr>
            <a:spLocks noGrp="1"/>
          </p:cNvSpPr>
          <p:nvPr>
            <p:ph type="ftr" idx="29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767516" name="PlaceHolder 3"/>
          <p:cNvSpPr>
            <a:spLocks noGrp="1"/>
          </p:cNvSpPr>
          <p:nvPr>
            <p:ph type="sldNum" idx="30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E30B73EB-A242-438B-816A-AE79EE85E7E9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75560914" name="Picture 6" descr=""/>
          <p:cNvPicPr/>
          <p:nvPr/>
        </p:nvPicPr>
        <p:blipFill rotWithShape="1">
          <a:blip r:embed="rId4"/>
          <a:stretch/>
        </p:blipFill>
        <p:spPr bwMode="auto">
          <a:xfrm>
            <a:off x="11633760" y="225719"/>
            <a:ext cx="472680" cy="653760"/>
          </a:xfrm>
          <a:prstGeom prst="rect">
            <a:avLst/>
          </a:prstGeom>
          <a:ln w="0">
            <a:noFill/>
          </a:ln>
        </p:spPr>
      </p:pic>
      <p:sp>
        <p:nvSpPr>
          <p:cNvPr id="1246964497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46516673" name="Picture 8" descr=""/>
          <p:cNvPicPr/>
          <p:nvPr/>
        </p:nvPicPr>
        <p:blipFill rotWithShape="1">
          <a:blip r:embed="rId3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118780024" name="PlaceHolder 1"/>
          <p:cNvSpPr>
            <a:spLocks noGrp="1"/>
          </p:cNvSpPr>
          <p:nvPr>
            <p:ph type="dt" idx="3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8562855" name="PlaceHolder 2"/>
          <p:cNvSpPr>
            <a:spLocks noGrp="1"/>
          </p:cNvSpPr>
          <p:nvPr>
            <p:ph type="ftr" idx="3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4076864" name="PlaceHolder 3"/>
          <p:cNvSpPr>
            <a:spLocks noGrp="1"/>
          </p:cNvSpPr>
          <p:nvPr>
            <p:ph type="sldNum" idx="3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F046BE56-3634-40D2-82BB-40F49BD8E8E8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9490835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-1">
                <a:solidFill>
                  <a:schemeClr val="lt1"/>
                </a:solidFill>
                <a:latin typeface="Roboto Black"/>
                <a:ea typeface="Arial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674334079" name="Rectangle 9"/>
          <p:cNvSpPr/>
          <p:nvPr/>
        </p:nvSpPr>
        <p:spPr bwMode="auto">
          <a:xfrm>
            <a:off x="838080" y="1313280"/>
            <a:ext cx="10515240" cy="6876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24120" rIns="90000" bIns="2412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endParaRPr lang="en-US" sz="1800" b="0" strike="noStrike" spc="-1">
              <a:solidFill>
                <a:schemeClr val="lt1"/>
              </a:solidFill>
              <a:latin typeface="Roboto Condensed"/>
              <a:ea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4195452" name="Rectangle 1"/>
          <p:cNvSpPr/>
          <p:nvPr/>
        </p:nvSpPr>
        <p:spPr bwMode="auto"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11000">
                <a:srgbClr val="87A73E"/>
              </a:gs>
              <a:gs pos="90000">
                <a:srgbClr val="A8C53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endParaRPr lang="en-US" sz="1800" b="0" strike="noStrike" spc="-1">
              <a:solidFill>
                <a:schemeClr val="lt1"/>
              </a:solidFill>
              <a:latin typeface="Roboto Condensed"/>
              <a:ea typeface="Arial"/>
            </a:endParaRPr>
          </a:p>
        </p:txBody>
      </p:sp>
      <p:sp>
        <p:nvSpPr>
          <p:cNvPr id="2042809763" name="PlaceHolder 1"/>
          <p:cNvSpPr>
            <a:spLocks noGrp="1"/>
          </p:cNvSpPr>
          <p:nvPr>
            <p:ph type="dt" idx="34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8152966" name="PlaceHolder 2"/>
          <p:cNvSpPr>
            <a:spLocks noGrp="1"/>
          </p:cNvSpPr>
          <p:nvPr>
            <p:ph type="ftr" idx="35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0179729" name="PlaceHolder 3"/>
          <p:cNvSpPr>
            <a:spLocks noGrp="1"/>
          </p:cNvSpPr>
          <p:nvPr>
            <p:ph type="sldNum" idx="36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49E3222F-F3B4-4A5E-8BF4-D9021CA4C4EA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4988237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-1">
                <a:solidFill>
                  <a:schemeClr val="lt1"/>
                </a:solidFill>
                <a:latin typeface="Roboto Black"/>
                <a:ea typeface="Arial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pic>
        <p:nvPicPr>
          <p:cNvPr id="846198642" name="Picture 10" descr=""/>
          <p:cNvPicPr/>
          <p:nvPr/>
        </p:nvPicPr>
        <p:blipFill rotWithShape="1">
          <a:blip r:embed="rId3">
            <a:alphaModFix amt="20000"/>
          </a:blip>
          <a:stretch/>
        </p:blipFill>
        <p:spPr bwMode="auto">
          <a:xfrm>
            <a:off x="4130280" y="903240"/>
            <a:ext cx="3930840" cy="50515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6008022" name="Picture 4" descr=""/>
          <p:cNvPicPr/>
          <p:nvPr/>
        </p:nvPicPr>
        <p:blipFill rotWithShape="1">
          <a:blip r:embed="rId3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952769283" name="PlaceHolder 1"/>
          <p:cNvSpPr>
            <a:spLocks noGrp="1"/>
          </p:cNvSpPr>
          <p:nvPr>
            <p:ph type="dt" idx="37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2449950" name="PlaceHolder 2"/>
          <p:cNvSpPr>
            <a:spLocks noGrp="1"/>
          </p:cNvSpPr>
          <p:nvPr>
            <p:ph type="ftr" idx="38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122772" name="PlaceHolder 3"/>
          <p:cNvSpPr>
            <a:spLocks noGrp="1"/>
          </p:cNvSpPr>
          <p:nvPr>
            <p:ph type="sldNum" idx="39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AB9EA451-410B-48F1-962B-427BC1260387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39865949" name="PlaceHolder 4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>
              <a:buNone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Roboto Condensed"/>
              </a:rPr>
              <a:t>Click to edit the title text format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27872918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Roboto Condensed"/>
              </a:rPr>
              <a:t>Click to edit the outline text format</a:t>
            </a:r>
            <a:endParaRPr lang="en-US" sz="2800" b="0" strike="noStrike" spc="-1">
              <a:solidFill>
                <a:schemeClr val="dk1"/>
              </a:solidFill>
              <a:latin typeface="Roboto Condensed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Roboto Condensed"/>
              </a:rPr>
              <a:t>Second Outline Level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Roboto Condensed"/>
              </a:rPr>
              <a:t>Third Outline Level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Roboto Condensed"/>
              </a:rPr>
              <a:t>Fourth Outline Level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Roboto Condensed"/>
              </a:rPr>
              <a:t>Fifth Outline Level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Roboto Condensed"/>
              </a:rPr>
              <a:t>Sixth Outline Level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Roboto Condensed"/>
              </a:rPr>
              <a:t>Seventh Outline Level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11286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defRPr/>
            </a:pPr>
            <a:r>
              <a:rPr lang="en-US" sz="6000" b="0" strike="noStrike" spc="-1">
                <a:solidFill>
                  <a:schemeClr val="dk1"/>
                </a:solidFill>
                <a:latin typeface="Calibri Light"/>
                <a:ea typeface="Arial"/>
              </a:rPr>
              <a:t>Clic</a:t>
            </a:r>
            <a:r>
              <a:rPr lang="en-US" sz="6000" b="0" strike="noStrike" spc="-1">
                <a:solidFill>
                  <a:schemeClr val="dk1"/>
                </a:solidFill>
                <a:latin typeface="Calibri Light"/>
                <a:ea typeface="Arial"/>
              </a:rPr>
              <a:t>k to </a:t>
            </a:r>
            <a:r>
              <a:rPr lang="en-US" sz="6000" b="0" strike="noStrike" spc="-1">
                <a:solidFill>
                  <a:schemeClr val="dk1"/>
                </a:solidFill>
                <a:latin typeface="Calibri Light"/>
                <a:ea typeface="Arial"/>
              </a:rPr>
              <a:t>edit </a:t>
            </a:r>
            <a:r>
              <a:rPr lang="en-US" sz="6000" b="0" strike="noStrike" spc="-1">
                <a:solidFill>
                  <a:schemeClr val="dk1"/>
                </a:solidFill>
                <a:latin typeface="Calibri Light"/>
                <a:ea typeface="Arial"/>
              </a:rPr>
              <a:t>Mas</a:t>
            </a:r>
            <a:r>
              <a:rPr lang="en-US" sz="6000" b="0" strike="noStrike" spc="-1">
                <a:solidFill>
                  <a:schemeClr val="dk1"/>
                </a:solidFill>
                <a:latin typeface="Calibri Light"/>
                <a:ea typeface="Arial"/>
              </a:rPr>
              <a:t>ter </a:t>
            </a:r>
            <a:r>
              <a:rPr lang="en-US" sz="6000" b="0" strike="noStrike" spc="-1">
                <a:solidFill>
                  <a:schemeClr val="dk1"/>
                </a:solidFill>
                <a:latin typeface="Calibri Light"/>
                <a:ea typeface="Arial"/>
              </a:rPr>
              <a:t>title </a:t>
            </a:r>
            <a:r>
              <a:rPr lang="en-US" sz="6000" b="0" strike="noStrike" spc="-1">
                <a:solidFill>
                  <a:schemeClr val="dk1"/>
                </a:solidFill>
                <a:latin typeface="Calibri Light"/>
                <a:ea typeface="Arial"/>
              </a:rPr>
              <a:t>styl</a:t>
            </a:r>
            <a:r>
              <a:rPr lang="en-US" sz="6000" b="0" strike="noStrike" spc="-1">
                <a:solidFill>
                  <a:schemeClr val="dk1"/>
                </a:solidFill>
                <a:latin typeface="Calibri Light"/>
                <a:ea typeface="Arial"/>
              </a:rPr>
              <a:t>e</a:t>
            </a:r>
            <a:endParaRPr lang="en-US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105757" name="PlaceHolder 2"/>
          <p:cNvSpPr>
            <a:spLocks noGrp="1"/>
          </p:cNvSpPr>
          <p:nvPr>
            <p:ph type="dt" idx="40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131326" name="PlaceHolder 3"/>
          <p:cNvSpPr>
            <a:spLocks noGrp="1"/>
          </p:cNvSpPr>
          <p:nvPr>
            <p:ph type="ftr" idx="41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5710499" name="PlaceHolder 4"/>
          <p:cNvSpPr>
            <a:spLocks noGrp="1"/>
          </p:cNvSpPr>
          <p:nvPr>
            <p:ph type="sldNum" idx="42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C34626E7-E278-4E89-AB0A-C99BCBFAEE1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641655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  <a:ea typeface="Ari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1251749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Arial"/>
              </a:rPr>
              <a:t>Second level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  <a:ea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Fourth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Fifth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73859640" name="PlaceHolder 3"/>
          <p:cNvSpPr>
            <a:spLocks noGrp="1"/>
          </p:cNvSpPr>
          <p:nvPr>
            <p:ph type="dt" idx="43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9564995" name="PlaceHolder 4"/>
          <p:cNvSpPr>
            <a:spLocks noGrp="1"/>
          </p:cNvSpPr>
          <p:nvPr>
            <p:ph type="ftr" idx="44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228749" name="PlaceHolder 5"/>
          <p:cNvSpPr>
            <a:spLocks noGrp="1"/>
          </p:cNvSpPr>
          <p:nvPr>
            <p:ph type="sldNum" idx="45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6987134E-4E97-44A8-A60A-194E78B3B18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3140344" name="PlaceHolder 1"/>
          <p:cNvSpPr>
            <a:spLocks noGrp="1"/>
          </p:cNvSpPr>
          <p:nvPr>
            <p:ph type="title"/>
          </p:nvPr>
        </p:nvSpPr>
        <p:spPr bwMode="auto"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  <a:ea typeface="Ari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95776108" name="PlaceHolder 2"/>
          <p:cNvSpPr>
            <a:spLocks noGrp="1"/>
          </p:cNvSpPr>
          <p:nvPr>
            <p:ph type="body"/>
          </p:nvPr>
        </p:nvSpPr>
        <p:spPr bwMode="auto"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Arial"/>
              </a:rPr>
              <a:t>Second level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  <a:ea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Fourth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Fifth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0110257" name="PlaceHolder 3"/>
          <p:cNvSpPr>
            <a:spLocks noGrp="1"/>
          </p:cNvSpPr>
          <p:nvPr>
            <p:ph type="dt" idx="46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1368219" name="PlaceHolder 4"/>
          <p:cNvSpPr>
            <a:spLocks noGrp="1"/>
          </p:cNvSpPr>
          <p:nvPr>
            <p:ph type="ftr" idx="47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273669" name="PlaceHolder 5"/>
          <p:cNvSpPr>
            <a:spLocks noGrp="1"/>
          </p:cNvSpPr>
          <p:nvPr>
            <p:ph type="sldNum" idx="48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9FEE39CB-C0BB-4C0A-B269-690009B7A79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0677551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  <a:ea typeface="Ari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24631018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Arial"/>
              </a:rPr>
              <a:t>Second level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  <a:ea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Fourth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Fifth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2211092" name="PlaceHolder 3"/>
          <p:cNvSpPr>
            <a:spLocks noGrp="1"/>
          </p:cNvSpPr>
          <p:nvPr>
            <p:ph type="dt" idx="49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7954223" name="PlaceHolder 4"/>
          <p:cNvSpPr>
            <a:spLocks noGrp="1"/>
          </p:cNvSpPr>
          <p:nvPr>
            <p:ph type="ftr" idx="50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3400988" name="PlaceHolder 5"/>
          <p:cNvSpPr>
            <a:spLocks noGrp="1"/>
          </p:cNvSpPr>
          <p:nvPr>
            <p:ph type="sldNum" idx="51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CD3BA93C-A3BE-4A99-B187-C6614E08ABF1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563469" name="PlaceHolder 1"/>
          <p:cNvSpPr>
            <a:spLocks noGrp="1"/>
          </p:cNvSpPr>
          <p:nvPr>
            <p:ph type="title"/>
          </p:nvPr>
        </p:nvSpPr>
        <p:spPr bwMode="auto"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6000" b="0" strike="noStrike" spc="-1">
                <a:solidFill>
                  <a:schemeClr val="dk1"/>
                </a:solidFill>
                <a:latin typeface="Calibri Light"/>
                <a:ea typeface="Arial"/>
              </a:rPr>
              <a:t>Click to edit Master title style</a:t>
            </a:r>
            <a:endParaRPr lang="en-US" sz="6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22098313" name="PlaceHolder 2"/>
          <p:cNvSpPr>
            <a:spLocks noGrp="1"/>
          </p:cNvSpPr>
          <p:nvPr>
            <p:ph type="body"/>
          </p:nvPr>
        </p:nvSpPr>
        <p:spPr bwMode="auto">
          <a:xfrm>
            <a:off x="831960" y="4589640"/>
            <a:ext cx="10515240" cy="1499759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24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49757429" name="PlaceHolder 3"/>
          <p:cNvSpPr>
            <a:spLocks noGrp="1"/>
          </p:cNvSpPr>
          <p:nvPr>
            <p:ph type="dt" idx="52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39775338" name="PlaceHolder 4"/>
          <p:cNvSpPr>
            <a:spLocks noGrp="1"/>
          </p:cNvSpPr>
          <p:nvPr>
            <p:ph type="ftr" idx="53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5576046" name="PlaceHolder 5"/>
          <p:cNvSpPr>
            <a:spLocks noGrp="1"/>
          </p:cNvSpPr>
          <p:nvPr>
            <p:ph type="sldNum" idx="54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A6F652E-51B1-48D6-B6B4-782AF1F3F79B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463491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  <a:ea typeface="Arial"/>
              </a:rPr>
              <a:t>Click to </a:t>
            </a:r>
            <a:r>
              <a:rPr lang="en-US" sz="4400" b="0" strike="noStrike" spc="-1">
                <a:solidFill>
                  <a:schemeClr val="dk1"/>
                </a:solidFill>
                <a:latin typeface="Calibri Light"/>
                <a:ea typeface="Arial"/>
              </a:rPr>
              <a:t>edit </a:t>
            </a:r>
            <a:r>
              <a:rPr lang="en-US" sz="4400" b="0" strike="noStrike" spc="-1">
                <a:solidFill>
                  <a:schemeClr val="dk1"/>
                </a:solidFill>
                <a:latin typeface="Calibri Light"/>
                <a:ea typeface="Arial"/>
              </a:rPr>
              <a:t>Master </a:t>
            </a:r>
            <a:r>
              <a:rPr lang="en-US" sz="4400" b="0" strike="noStrike" spc="-1">
                <a:solidFill>
                  <a:schemeClr val="dk1"/>
                </a:solidFill>
                <a:latin typeface="Calibri Light"/>
                <a:ea typeface="Arial"/>
              </a:rPr>
              <a:t>title style</a:t>
            </a:r>
            <a:endParaRPr lang="en-U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8366401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Arial"/>
              </a:rPr>
              <a:t>Second level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  <a:ea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Fourth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Fifth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4383304" name="PlaceHolder 3"/>
          <p:cNvSpPr>
            <a:spLocks noGrp="1"/>
          </p:cNvSpPr>
          <p:nvPr>
            <p:ph type="body"/>
          </p:nvPr>
        </p:nvSpPr>
        <p:spPr bwMode="auto"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Arial"/>
              </a:rPr>
              <a:t>Second level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  <a:ea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Fourth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Fifth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25407044" name="PlaceHolder 4"/>
          <p:cNvSpPr>
            <a:spLocks noGrp="1"/>
          </p:cNvSpPr>
          <p:nvPr>
            <p:ph type="dt" idx="55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1146176" name="PlaceHolder 5"/>
          <p:cNvSpPr>
            <a:spLocks noGrp="1"/>
          </p:cNvSpPr>
          <p:nvPr>
            <p:ph type="ftr" idx="56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0476315" name="PlaceHolder 6"/>
          <p:cNvSpPr>
            <a:spLocks noGrp="1"/>
          </p:cNvSpPr>
          <p:nvPr>
            <p:ph type="sldNum" idx="57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04C35E9-37C9-43D8-A752-912AB79114D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68195646" name="Picture 7" descr=""/>
          <p:cNvPicPr/>
          <p:nvPr/>
        </p:nvPicPr>
        <p:blipFill rotWithShape="1">
          <a:blip r:embed="rId3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26087645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809488876" name="PlaceHolder 2"/>
          <p:cNvSpPr>
            <a:spLocks noGrp="1"/>
          </p:cNvSpPr>
          <p:nvPr>
            <p:ph type="body"/>
          </p:nvPr>
        </p:nvSpPr>
        <p:spPr bwMode="auto"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Second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Third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Fourth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Fifth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522338434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2011302755" name="PlaceHolder 4"/>
          <p:cNvSpPr>
            <a:spLocks noGrp="1"/>
          </p:cNvSpPr>
          <p:nvPr>
            <p:ph type="dt" idx="4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2389338" name="PlaceHolder 5"/>
          <p:cNvSpPr>
            <a:spLocks noGrp="1"/>
          </p:cNvSpPr>
          <p:nvPr>
            <p:ph type="ftr" idx="5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3766144" name="PlaceHolder 6"/>
          <p:cNvSpPr>
            <a:spLocks noGrp="1"/>
          </p:cNvSpPr>
          <p:nvPr>
            <p:ph type="sldNum" idx="6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8740F395-9317-4A72-A2E4-EF91B9E0F659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09727671" name="Picture 8" descr=""/>
          <p:cNvPicPr/>
          <p:nvPr/>
        </p:nvPicPr>
        <p:blipFill rotWithShape="1">
          <a:blip r:embed="rId4"/>
          <a:stretch/>
        </p:blipFill>
        <p:spPr bwMode="auto">
          <a:xfrm>
            <a:off x="11633760" y="225719"/>
            <a:ext cx="472680" cy="6537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4010662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  <a:ea typeface="Ari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99821828" name="PlaceHolder 2"/>
          <p:cNvSpPr>
            <a:spLocks noGrp="1"/>
          </p:cNvSpPr>
          <p:nvPr>
            <p:ph type="body"/>
          </p:nvPr>
        </p:nvSpPr>
        <p:spPr bwMode="auto">
          <a:xfrm>
            <a:off x="839879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7051098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Arial"/>
              </a:rPr>
              <a:t>Second level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  <a:ea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Fourth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Fifth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15048630" name="PlaceHolder 4"/>
          <p:cNvSpPr>
            <a:spLocks noGrp="1"/>
          </p:cNvSpPr>
          <p:nvPr>
            <p:ph type="body"/>
          </p:nvPr>
        </p:nvSpPr>
        <p:spPr bwMode="auto"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2400" b="1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80908492" name="PlaceHolder 5"/>
          <p:cNvSpPr>
            <a:spLocks noGrp="1"/>
          </p:cNvSpPr>
          <p:nvPr>
            <p:ph type="body"/>
          </p:nvPr>
        </p:nvSpPr>
        <p:spPr bwMode="auto"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Arial"/>
              </a:rPr>
              <a:t>Second level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  <a:ea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Fourth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Calibri"/>
                <a:ea typeface="Arial"/>
              </a:rPr>
              <a:t>Fifth level</a:t>
            </a: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10175648" name="PlaceHolder 6"/>
          <p:cNvSpPr>
            <a:spLocks noGrp="1"/>
          </p:cNvSpPr>
          <p:nvPr>
            <p:ph type="dt" idx="58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5246970" name="PlaceHolder 7"/>
          <p:cNvSpPr>
            <a:spLocks noGrp="1"/>
          </p:cNvSpPr>
          <p:nvPr>
            <p:ph type="ftr" idx="59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6871099" name="PlaceHolder 8"/>
          <p:cNvSpPr>
            <a:spLocks noGrp="1"/>
          </p:cNvSpPr>
          <p:nvPr>
            <p:ph type="sldNum" idx="60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410CF151-B745-4B35-8A4B-C19EE7E33DC2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941356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4400" b="0" strike="noStrike" spc="-1">
                <a:solidFill>
                  <a:schemeClr val="dk1"/>
                </a:solidFill>
                <a:latin typeface="Calibri Light"/>
                <a:ea typeface="Ari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65178135" name="PlaceHolder 2"/>
          <p:cNvSpPr>
            <a:spLocks noGrp="1"/>
          </p:cNvSpPr>
          <p:nvPr>
            <p:ph type="dt" idx="6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0698303" name="PlaceHolder 3"/>
          <p:cNvSpPr>
            <a:spLocks noGrp="1"/>
          </p:cNvSpPr>
          <p:nvPr>
            <p:ph type="ftr" idx="6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1756587" name="PlaceHolder 4"/>
          <p:cNvSpPr>
            <a:spLocks noGrp="1"/>
          </p:cNvSpPr>
          <p:nvPr>
            <p:ph type="sldNum" idx="6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74BA5B92-C8A2-42C0-8B98-F83F9A8DD62C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1698994" name="PlaceHolder 1"/>
          <p:cNvSpPr>
            <a:spLocks noGrp="1"/>
          </p:cNvSpPr>
          <p:nvPr>
            <p:ph type="dt" idx="64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1527953" name="PlaceHolder 2"/>
          <p:cNvSpPr>
            <a:spLocks noGrp="1"/>
          </p:cNvSpPr>
          <p:nvPr>
            <p:ph type="ftr" idx="65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629317" name="PlaceHolder 3"/>
          <p:cNvSpPr>
            <a:spLocks noGrp="1"/>
          </p:cNvSpPr>
          <p:nvPr>
            <p:ph type="sldNum" idx="66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511DD04F-E9F4-47FD-90D1-846AF89878C4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734680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Calibri Light"/>
                <a:ea typeface="Arial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0300163" name="PlaceHolder 2"/>
          <p:cNvSpPr>
            <a:spLocks noGrp="1"/>
          </p:cNvSpPr>
          <p:nvPr>
            <p:ph type="body"/>
          </p:nvPr>
        </p:nvSpPr>
        <p:spPr bwMode="auto"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Calibri"/>
                <a:ea typeface="Arial"/>
              </a:rPr>
              <a:t>Second level</a:t>
            </a:r>
            <a:endParaRPr lang="en-US" sz="2800" b="0" strike="noStrike" spc="-1">
              <a:solidFill>
                <a:schemeClr val="dk1"/>
              </a:solidFill>
              <a:latin typeface="Calibri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chemeClr val="dk1"/>
                </a:solidFill>
                <a:latin typeface="Calibri"/>
                <a:ea typeface="Arial"/>
              </a:rPr>
              <a:t>Third level</a:t>
            </a:r>
            <a:endParaRPr lang="en-US" sz="2400" b="0" strike="noStrike" spc="-1">
              <a:solidFill>
                <a:schemeClr val="dk1"/>
              </a:solidFill>
              <a:latin typeface="Calibri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  <a:ea typeface="Arial"/>
              </a:rPr>
              <a:t>Fourth level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Calibri"/>
                <a:ea typeface="Arial"/>
              </a:rPr>
              <a:t>Fifth level</a:t>
            </a:r>
            <a:endParaRPr lang="en-US" sz="20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1525257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0677541" name="PlaceHolder 4"/>
          <p:cNvSpPr>
            <a:spLocks noGrp="1"/>
          </p:cNvSpPr>
          <p:nvPr>
            <p:ph type="dt" idx="67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6988864" name="PlaceHolder 5"/>
          <p:cNvSpPr>
            <a:spLocks noGrp="1"/>
          </p:cNvSpPr>
          <p:nvPr>
            <p:ph type="ftr" idx="68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205076" name="PlaceHolder 6"/>
          <p:cNvSpPr>
            <a:spLocks noGrp="1"/>
          </p:cNvSpPr>
          <p:nvPr>
            <p:ph type="sldNum" idx="69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91B7A467-B3B9-4C3D-B0E9-63EEDED677B9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6809953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Calibri Light"/>
                <a:ea typeface="Arial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3906868" name="PlaceHolder 2"/>
          <p:cNvSpPr>
            <a:spLocks noGrp="1"/>
          </p:cNvSpPr>
          <p:nvPr>
            <p:ph type="body"/>
          </p:nvPr>
        </p:nvSpPr>
        <p:spPr bwMode="auto"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Second Outline Level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Third Outline Level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Fourth Outline Level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Fifth Outline Level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Sixth Outline Level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Calibri"/>
              </a:rPr>
              <a:t>Seventh Outline Level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490245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Calibri"/>
                <a:ea typeface="Arial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50283895" name="PlaceHolder 4"/>
          <p:cNvSpPr>
            <a:spLocks noGrp="1"/>
          </p:cNvSpPr>
          <p:nvPr>
            <p:ph type="dt" idx="70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07588" name="PlaceHolder 5"/>
          <p:cNvSpPr>
            <a:spLocks noGrp="1"/>
          </p:cNvSpPr>
          <p:nvPr>
            <p:ph type="ftr" idx="71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83435518" name="PlaceHolder 6"/>
          <p:cNvSpPr>
            <a:spLocks noGrp="1"/>
          </p:cNvSpPr>
          <p:nvPr>
            <p:ph type="sldNum" idx="72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6F1434B6-B729-407B-A27E-8F348253FFDA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8674546" name="PlaceHolder 1"/>
          <p:cNvSpPr>
            <a:spLocks noGrp="1"/>
          </p:cNvSpPr>
          <p:nvPr>
            <p:ph type="title"/>
          </p:nvPr>
        </p:nvSpPr>
        <p:spPr bwMode="auto">
          <a:xfrm>
            <a:off x="839879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454506961" name="PlaceHolder 2"/>
          <p:cNvSpPr>
            <a:spLocks noGrp="1"/>
          </p:cNvSpPr>
          <p:nvPr>
            <p:ph type="body"/>
          </p:nvPr>
        </p:nvSpPr>
        <p:spPr bwMode="auto"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Condensed"/>
              </a:rPr>
              <a:t>Click to edit the outline text format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Condensed"/>
              </a:rPr>
              <a:t>Second Outline Level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Condensed"/>
              </a:rPr>
              <a:t>Third Outline Level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Condensed"/>
              </a:rPr>
              <a:t>Fourth Outline Level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Condensed"/>
              </a:rPr>
              <a:t>Fifth Outline Level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Condensed"/>
              </a:rPr>
              <a:t>Sixth Outline Level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Condensed"/>
              </a:rPr>
              <a:t>Seventh Outline Level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828978807" name="PlaceHolder 3"/>
          <p:cNvSpPr>
            <a:spLocks noGrp="1"/>
          </p:cNvSpPr>
          <p:nvPr>
            <p:ph type="body"/>
          </p:nvPr>
        </p:nvSpPr>
        <p:spPr bwMode="auto">
          <a:xfrm>
            <a:off x="839879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911465636" name="PlaceHolder 4"/>
          <p:cNvSpPr>
            <a:spLocks noGrp="1"/>
          </p:cNvSpPr>
          <p:nvPr>
            <p:ph type="dt" idx="7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033490" name="PlaceHolder 5"/>
          <p:cNvSpPr>
            <a:spLocks noGrp="1"/>
          </p:cNvSpPr>
          <p:nvPr>
            <p:ph type="ftr" idx="8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1020151" name="PlaceHolder 6"/>
          <p:cNvSpPr>
            <a:spLocks noGrp="1"/>
          </p:cNvSpPr>
          <p:nvPr>
            <p:ph type="sldNum" idx="9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FD74509-5A4E-4A0C-A0F3-FB49FA6C4CD7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945544" name="Picture 7" descr=""/>
          <p:cNvPicPr/>
          <p:nvPr/>
        </p:nvPicPr>
        <p:blipFill rotWithShape="1">
          <a:blip r:embed="rId3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363010692" name="Picture 8" descr=""/>
          <p:cNvPicPr/>
          <p:nvPr/>
        </p:nvPicPr>
        <p:blipFill rotWithShape="1">
          <a:blip r:embed="rId4"/>
          <a:stretch/>
        </p:blipFill>
        <p:spPr bwMode="auto">
          <a:xfrm>
            <a:off x="11633760" y="225719"/>
            <a:ext cx="472680" cy="6537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2959637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4400" b="0" strike="noStrike" spc="-1">
                <a:solidFill>
                  <a:schemeClr val="dk1"/>
                </a:solidFill>
                <a:latin typeface="Roboto Black"/>
                <a:ea typeface="Ari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750528423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Click to edit Master text styles</a:t>
            </a:r>
            <a:endParaRPr lang="en-US" sz="2800" b="0" strike="noStrike" spc="-1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Second level</a:t>
            </a:r>
            <a:endParaRPr lang="en-US" sz="2400" b="0" strike="noStrike" spc="-1">
              <a:solidFill>
                <a:schemeClr val="dk1"/>
              </a:solidFill>
              <a:latin typeface="Roboto Condensed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Fourth level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Fifth level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187595391" name="PlaceHolder 3"/>
          <p:cNvSpPr>
            <a:spLocks noGrp="1"/>
          </p:cNvSpPr>
          <p:nvPr>
            <p:ph type="dt" idx="10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842423" name="PlaceHolder 4"/>
          <p:cNvSpPr>
            <a:spLocks noGrp="1"/>
          </p:cNvSpPr>
          <p:nvPr>
            <p:ph type="ftr" idx="11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9661147" name="PlaceHolder 5"/>
          <p:cNvSpPr>
            <a:spLocks noGrp="1"/>
          </p:cNvSpPr>
          <p:nvPr>
            <p:ph type="sldNum" idx="12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082520A-78A7-4AE6-9472-62FD646A7670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2366125" name="PlaceHolder 1"/>
          <p:cNvSpPr>
            <a:spLocks noGrp="1"/>
          </p:cNvSpPr>
          <p:nvPr>
            <p:ph type="title"/>
          </p:nvPr>
        </p:nvSpPr>
        <p:spPr bwMode="auto"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4400" b="0" strike="noStrike" spc="-1">
                <a:solidFill>
                  <a:schemeClr val="dk1"/>
                </a:solidFill>
                <a:latin typeface="Roboto Black"/>
                <a:ea typeface="Arial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36855096" name="PlaceHolder 2"/>
          <p:cNvSpPr>
            <a:spLocks noGrp="1"/>
          </p:cNvSpPr>
          <p:nvPr>
            <p:ph type="body"/>
          </p:nvPr>
        </p:nvSpPr>
        <p:spPr bwMode="auto"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Click to edit Master text styles</a:t>
            </a:r>
            <a:endParaRPr lang="en-US" sz="2800" b="0" strike="noStrike" spc="-1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Second level</a:t>
            </a:r>
            <a:endParaRPr lang="en-US" sz="2400" b="0" strike="noStrike" spc="-1">
              <a:solidFill>
                <a:schemeClr val="dk1"/>
              </a:solidFill>
              <a:latin typeface="Roboto Condensed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Third level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Fourth level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919395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Fifth level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456451951" name="PlaceHolder 3"/>
          <p:cNvSpPr>
            <a:spLocks noGrp="1"/>
          </p:cNvSpPr>
          <p:nvPr>
            <p:ph type="dt" idx="13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209814" name="PlaceHolder 4"/>
          <p:cNvSpPr>
            <a:spLocks noGrp="1"/>
          </p:cNvSpPr>
          <p:nvPr>
            <p:ph type="ftr" idx="14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99804936" name="PlaceHolder 5"/>
          <p:cNvSpPr>
            <a:spLocks noGrp="1"/>
          </p:cNvSpPr>
          <p:nvPr>
            <p:ph type="sldNum" idx="15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2CEADD2E-EACC-4F86-9BBB-F561D5ED6AB3}" type="slidenum">
              <a:rPr lang="en-US" sz="1200" b="0" strike="noStrike" spc="-1">
                <a:solidFill>
                  <a:schemeClr val="dk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12912302" name="Picture 6" descr=""/>
          <p:cNvPicPr/>
          <p:nvPr/>
        </p:nvPicPr>
        <p:blipFill rotWithShape="1">
          <a:blip r:embed="rId3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63430800" name="PlaceHolder 1"/>
          <p:cNvSpPr>
            <a:spLocks noGrp="1"/>
          </p:cNvSpPr>
          <p:nvPr>
            <p:ph type="dt" idx="16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5869669" name="PlaceHolder 2"/>
          <p:cNvSpPr>
            <a:spLocks noGrp="1"/>
          </p:cNvSpPr>
          <p:nvPr>
            <p:ph type="ftr" idx="17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8920228" name="PlaceHolder 3"/>
          <p:cNvSpPr>
            <a:spLocks noGrp="1"/>
          </p:cNvSpPr>
          <p:nvPr>
            <p:ph type="sldNum" idx="18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A40ADDD9-EB2D-4828-8C24-940886E9CFAD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23539647" name="Picture 9" descr=""/>
          <p:cNvPicPr/>
          <p:nvPr/>
        </p:nvPicPr>
        <p:blipFill rotWithShape="1">
          <a:blip r:embed="rId4"/>
          <a:stretch/>
        </p:blipFill>
        <p:spPr bwMode="auto">
          <a:xfrm>
            <a:off x="563400" y="1550880"/>
            <a:ext cx="3717720" cy="2790720"/>
          </a:xfrm>
          <a:prstGeom prst="rect">
            <a:avLst/>
          </a:prstGeom>
          <a:ln w="0">
            <a:noFill/>
          </a:ln>
        </p:spPr>
      </p:pic>
      <p:sp>
        <p:nvSpPr>
          <p:cNvPr id="1676325288" name="PlaceHolder 4"/>
          <p:cNvSpPr>
            <a:spLocks noGrp="1"/>
          </p:cNvSpPr>
          <p:nvPr>
            <p:ph type="title"/>
          </p:nvPr>
        </p:nvSpPr>
        <p:spPr bwMode="auto">
          <a:xfrm>
            <a:off x="4845240" y="1773360"/>
            <a:ext cx="6508440" cy="1828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4000" b="0" strike="noStrike" spc="-1">
                <a:solidFill>
                  <a:schemeClr val="dk1"/>
                </a:solidFill>
                <a:latin typeface="Roboto Black"/>
                <a:ea typeface="Arial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Roboto Condens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68192606" name="Picture 6" descr=""/>
          <p:cNvPicPr/>
          <p:nvPr/>
        </p:nvPicPr>
        <p:blipFill rotWithShape="1">
          <a:blip r:embed="rId3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891350182" name="PlaceHolder 1"/>
          <p:cNvSpPr>
            <a:spLocks noGrp="1"/>
          </p:cNvSpPr>
          <p:nvPr>
            <p:ph type="body"/>
          </p:nvPr>
        </p:nvSpPr>
        <p:spPr bwMode="auto">
          <a:xfrm>
            <a:off x="838080" y="15120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Second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Third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Fourth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Fifth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129945644" name="PlaceHolder 2"/>
          <p:cNvSpPr>
            <a:spLocks noGrp="1"/>
          </p:cNvSpPr>
          <p:nvPr>
            <p:ph type="dt" idx="19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5769271" name="PlaceHolder 3"/>
          <p:cNvSpPr>
            <a:spLocks noGrp="1"/>
          </p:cNvSpPr>
          <p:nvPr>
            <p:ph type="ftr" idx="20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7435201" name="PlaceHolder 4"/>
          <p:cNvSpPr>
            <a:spLocks noGrp="1"/>
          </p:cNvSpPr>
          <p:nvPr>
            <p:ph type="sldNum" idx="21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544495FC-81B2-453F-B433-EF0576BEBA09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3349722" name="Picture 7" descr=""/>
          <p:cNvPicPr/>
          <p:nvPr/>
        </p:nvPicPr>
        <p:blipFill rotWithShape="1">
          <a:blip r:embed="rId4"/>
          <a:stretch/>
        </p:blipFill>
        <p:spPr bwMode="auto">
          <a:xfrm>
            <a:off x="11633760" y="225719"/>
            <a:ext cx="472680" cy="653760"/>
          </a:xfrm>
          <a:prstGeom prst="rect">
            <a:avLst/>
          </a:prstGeom>
          <a:ln w="0">
            <a:noFill/>
          </a:ln>
        </p:spPr>
      </p:pic>
      <p:sp>
        <p:nvSpPr>
          <p:cNvPr id="42382670" name="PlaceHolder 5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0974761" name="Picture 7" descr=""/>
          <p:cNvPicPr/>
          <p:nvPr/>
        </p:nvPicPr>
        <p:blipFill rotWithShape="1">
          <a:blip r:embed="rId3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170107524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920015322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447920"/>
            <a:ext cx="5181120" cy="469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Second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Third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Fourth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Fifth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582314135" name="PlaceHolder 3"/>
          <p:cNvSpPr>
            <a:spLocks noGrp="1"/>
          </p:cNvSpPr>
          <p:nvPr>
            <p:ph type="body"/>
          </p:nvPr>
        </p:nvSpPr>
        <p:spPr bwMode="auto">
          <a:xfrm>
            <a:off x="6172200" y="1447920"/>
            <a:ext cx="5181120" cy="469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Second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Third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Fourth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Fifth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421956280" name="PlaceHolder 4"/>
          <p:cNvSpPr>
            <a:spLocks noGrp="1"/>
          </p:cNvSpPr>
          <p:nvPr>
            <p:ph type="dt" idx="22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0011860" name="PlaceHolder 5"/>
          <p:cNvSpPr>
            <a:spLocks noGrp="1"/>
          </p:cNvSpPr>
          <p:nvPr>
            <p:ph type="ftr" idx="23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1117604" name="PlaceHolder 6"/>
          <p:cNvSpPr>
            <a:spLocks noGrp="1"/>
          </p:cNvSpPr>
          <p:nvPr>
            <p:ph type="sldNum" idx="24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5D2BDA7C-666D-4F8C-B737-F01073242064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86825893" name="Picture 8" descr=""/>
          <p:cNvPicPr/>
          <p:nvPr/>
        </p:nvPicPr>
        <p:blipFill rotWithShape="1">
          <a:blip r:embed="rId4"/>
          <a:stretch/>
        </p:blipFill>
        <p:spPr bwMode="auto">
          <a:xfrm>
            <a:off x="11633760" y="225719"/>
            <a:ext cx="472680" cy="6537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5895461" name="Picture 9" descr=""/>
          <p:cNvPicPr/>
          <p:nvPr/>
        </p:nvPicPr>
        <p:blipFill rotWithShape="1">
          <a:blip r:embed="rId3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031299030" name="PlaceHolder 1"/>
          <p:cNvSpPr>
            <a:spLocks noGrp="1"/>
          </p:cNvSpPr>
          <p:nvPr>
            <p:ph type="body"/>
          </p:nvPr>
        </p:nvSpPr>
        <p:spPr bwMode="auto">
          <a:xfrm>
            <a:off x="839879" y="144792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2400" b="1" strike="noStrike" spc="-1">
                <a:solidFill>
                  <a:schemeClr val="accent1"/>
                </a:solidFill>
                <a:latin typeface="Roboto Condensed"/>
                <a:ea typeface="Arial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496171294" name="PlaceHolder 2"/>
          <p:cNvSpPr>
            <a:spLocks noGrp="1"/>
          </p:cNvSpPr>
          <p:nvPr>
            <p:ph type="body"/>
          </p:nvPr>
        </p:nvSpPr>
        <p:spPr bwMode="auto">
          <a:xfrm>
            <a:off x="6172200" y="144792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2400" b="1" strike="noStrike" spc="-1">
                <a:solidFill>
                  <a:schemeClr val="accent1"/>
                </a:solidFill>
                <a:latin typeface="Roboto Condensed"/>
                <a:ea typeface="Arial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734562755" name="PlaceHolder 3"/>
          <p:cNvSpPr>
            <a:spLocks noGrp="1"/>
          </p:cNvSpPr>
          <p:nvPr>
            <p:ph type="dt" idx="25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0113472" name="PlaceHolder 4"/>
          <p:cNvSpPr>
            <a:spLocks noGrp="1"/>
          </p:cNvSpPr>
          <p:nvPr>
            <p:ph type="ftr" idx="26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9702589" name="PlaceHolder 5"/>
          <p:cNvSpPr>
            <a:spLocks noGrp="1"/>
          </p:cNvSpPr>
          <p:nvPr>
            <p:ph type="sldNum" idx="27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9E70D8AA-9877-4EC7-887C-D4F6C109E6B7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15465639" name="Picture 10" descr=""/>
          <p:cNvPicPr/>
          <p:nvPr/>
        </p:nvPicPr>
        <p:blipFill rotWithShape="1">
          <a:blip r:embed="rId4"/>
          <a:stretch/>
        </p:blipFill>
        <p:spPr bwMode="auto">
          <a:xfrm>
            <a:off x="11633760" y="225719"/>
            <a:ext cx="472680" cy="653760"/>
          </a:xfrm>
          <a:prstGeom prst="rect">
            <a:avLst/>
          </a:prstGeom>
          <a:ln w="0">
            <a:noFill/>
          </a:ln>
        </p:spPr>
      </p:pic>
      <p:sp>
        <p:nvSpPr>
          <p:cNvPr id="1092405659" name="PlaceHolder 6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355232193" name="PlaceHolder 7"/>
          <p:cNvSpPr>
            <a:spLocks noGrp="1"/>
          </p:cNvSpPr>
          <p:nvPr>
            <p:ph type="body"/>
          </p:nvPr>
        </p:nvSpPr>
        <p:spPr bwMode="auto">
          <a:xfrm>
            <a:off x="838080" y="2406960"/>
            <a:ext cx="5181120" cy="3739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Second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Third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Fourth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Fifth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232102333" name="PlaceHolder 8"/>
          <p:cNvSpPr>
            <a:spLocks noGrp="1"/>
          </p:cNvSpPr>
          <p:nvPr>
            <p:ph type="body"/>
          </p:nvPr>
        </p:nvSpPr>
        <p:spPr bwMode="auto">
          <a:xfrm>
            <a:off x="6172200" y="2406960"/>
            <a:ext cx="5181120" cy="3739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Click to edit Master text styles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Second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Third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Fourth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Fifth level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media2.svg"/><Relationship Id="rId6" Type="http://schemas.openxmlformats.org/officeDocument/2006/relationships/image" Target="../media/image17.png"/><Relationship Id="rId7" Type="http://schemas.openxmlformats.org/officeDocument/2006/relationships/image" Target="../media/media3.svg"/><Relationship Id="rId8" Type="http://schemas.openxmlformats.org/officeDocument/2006/relationships/image" Target="../media/image18.png"/><Relationship Id="rId9" Type="http://schemas.openxmlformats.org/officeDocument/2006/relationships/image" Target="../media/media4.sv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support@slaif.si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media1.sv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0626943" name="PlaceHolder 1"/>
          <p:cNvSpPr>
            <a:spLocks noGrp="1"/>
          </p:cNvSpPr>
          <p:nvPr>
            <p:ph type="title"/>
          </p:nvPr>
        </p:nvSpPr>
        <p:spPr bwMode="auto">
          <a:xfrm>
            <a:off x="4845240" y="1752840"/>
            <a:ext cx="633600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sl-SI" sz="4000" b="0" strike="noStrike" spc="-1">
                <a:solidFill>
                  <a:schemeClr val="lt1"/>
                </a:solidFill>
                <a:latin typeface="Roboto Black"/>
                <a:ea typeface="Arial"/>
              </a:rPr>
              <a:t>Kako do nas?</a:t>
            </a:r>
            <a:br>
              <a:rPr sz="4000"/>
            </a:br>
            <a:r>
              <a:rPr lang="sl-SI" sz="3200" b="0" strike="noStrike" spc="-1">
                <a:solidFill>
                  <a:schemeClr val="lt1"/>
                </a:solidFill>
                <a:latin typeface="Roboto Black"/>
                <a:ea typeface="Arial"/>
              </a:rPr>
              <a:t>Uporabniška pot ustanov</a:t>
            </a:r>
            <a:br>
              <a:rPr sz="3200"/>
            </a:br>
            <a:r>
              <a:rPr lang="sl-SI" sz="3200" b="0" strike="noStrike" spc="-1">
                <a:solidFill>
                  <a:schemeClr val="lt1"/>
                </a:solidFill>
                <a:latin typeface="Roboto Black"/>
                <a:ea typeface="Arial"/>
              </a:rPr>
              <a:t>pri vključevanju v SLAIF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212873467" name="PlaceHolder 2"/>
          <p:cNvSpPr>
            <a:spLocks noGrp="1"/>
          </p:cNvSpPr>
          <p:nvPr>
            <p:ph type="subTitle"/>
          </p:nvPr>
        </p:nvSpPr>
        <p:spPr bwMode="auto">
          <a:xfrm>
            <a:off x="4845240" y="3602160"/>
            <a:ext cx="650844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sl-SI" sz="2100" b="0" strike="noStrike" spc="-1">
                <a:solidFill>
                  <a:srgbClr val="FFFFFF"/>
                </a:solidFill>
                <a:latin typeface="Roboto Condensed"/>
                <a:ea typeface="Arial"/>
              </a:rPr>
              <a:t>Jan Jona Javoršek, Barbara Krašovec</a:t>
            </a:r>
            <a:br>
              <a:rPr sz="2100"/>
            </a:br>
            <a:r>
              <a:rPr lang="sl-SI" sz="2100" b="0" strike="noStrike" spc="-1">
                <a:solidFill>
                  <a:srgbClr val="FFFFFF"/>
                </a:solidFill>
                <a:latin typeface="Roboto Condensed"/>
                <a:ea typeface="Arial"/>
              </a:rPr>
              <a:t>Institut “Jožef Stefan”, za SLAIF</a:t>
            </a:r>
            <a:endParaRPr lang="en-US" sz="2100" b="0" strike="noStrike" spc="-1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007198" name="Pravokotnik 3"/>
          <p:cNvSpPr/>
          <p:nvPr/>
        </p:nvSpPr>
        <p:spPr bwMode="auto">
          <a:xfrm>
            <a:off x="2792880" y="612360"/>
            <a:ext cx="6336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defTabSz="914400">
              <a:lnSpc>
                <a:spcPct val="100000"/>
              </a:lnSpc>
              <a:defRPr/>
            </a:pPr>
            <a:r>
              <a:rPr lang="sl-SI" sz="3600" b="0" strike="noStrike" spc="-1">
                <a:solidFill>
                  <a:schemeClr val="dk2">
                    <a:lumMod val="40000"/>
                    <a:lumOff val="60000"/>
                  </a:schemeClr>
                </a:solidFill>
                <a:latin typeface="Roboto Black"/>
                <a:ea typeface="Calibri"/>
              </a:rPr>
              <a:t>2. odprti dan za gospodarstvo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13942" name="Pravokotnik 4"/>
          <p:cNvSpPr/>
          <p:nvPr/>
        </p:nvSpPr>
        <p:spPr bwMode="auto">
          <a:xfrm>
            <a:off x="5429723" y="5818680"/>
            <a:ext cx="1551552" cy="36467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  <a:defRPr/>
            </a:pPr>
            <a:r>
              <a:rPr lang="sl-SI" sz="1800" b="0" strike="noStrike" spc="-1">
                <a:solidFill>
                  <a:schemeClr val="dk2">
                    <a:lumMod val="40000"/>
                    <a:lumOff val="60000"/>
                  </a:schemeClr>
                </a:solidFill>
                <a:latin typeface="Roboto Condensed"/>
                <a:ea typeface="Calibri"/>
              </a:rPr>
              <a:t>18. majl 2026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5834233" name="PlaceHolder 1"/>
          <p:cNvSpPr>
            <a:spLocks noGrp="1"/>
          </p:cNvSpPr>
          <p:nvPr>
            <p:ph type="dt" idx="100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fld id="{B66892B9-8624-5C17-B378-67D3A7750D53}" type="datetime1">
              <a: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/>
            </a:fld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7330823" name="PlaceHolder 2"/>
          <p:cNvSpPr>
            <a:spLocks noGrp="1"/>
          </p:cNvSpPr>
          <p:nvPr>
            <p:ph type="sldNum" idx="101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C8C21592-7C12-D5D5-B7D8-1045CF3F0C8E}" type="slidenum">
              <a: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/>
            </a:fld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8677305" name="PlaceHolder 3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0">
                <a:solidFill>
                  <a:schemeClr val="dk1"/>
                </a:solidFill>
                <a:latin typeface="Roboto Black"/>
                <a:ea typeface="Arial"/>
              </a:rPr>
              <a:t>Umetna inteligenca za znanost</a:t>
            </a:r>
            <a:endParaRPr lang="en-US" sz="3200" b="0" strike="noStrike" spc="0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00475691" name="PlaceHolder 4"/>
          <p:cNvSpPr>
            <a:spLocks noGrp="1"/>
          </p:cNvSpPr>
          <p:nvPr>
            <p:ph/>
          </p:nvPr>
        </p:nvSpPr>
        <p:spPr bwMode="auto">
          <a:xfrm>
            <a:off x="838080" y="1447920"/>
            <a:ext cx="5181120" cy="469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8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Podpora raziskavam</a:t>
            </a:r>
            <a:endParaRPr lang="en-US" sz="28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agenti z velikimi modeli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simbolična regresija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samodejno postavljanje hipotez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indent="0" defTabSz="91440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8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Znanosti o življenju</a:t>
            </a:r>
            <a:endParaRPr lang="en-US" sz="28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virtualno presejevanje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high-throughput simulations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genomika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2114943433" name="PlaceHolder 5"/>
          <p:cNvSpPr>
            <a:spLocks noGrp="1"/>
          </p:cNvSpPr>
          <p:nvPr>
            <p:ph/>
          </p:nvPr>
        </p:nvSpPr>
        <p:spPr bwMode="auto">
          <a:xfrm>
            <a:off x="6172200" y="1447920"/>
            <a:ext cx="5181120" cy="469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8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Znanost o materialih</a:t>
            </a:r>
            <a:endParaRPr lang="en-US" sz="28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novi materiali za energijo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Katalizatorji, lastnosti materialov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trajnostna proizvodnja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indent="0" defTabSz="91440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8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Digitalna humanistika</a:t>
            </a:r>
            <a:endParaRPr lang="en-US" sz="28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veliki modeli za jezikoslovje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zgodovinopisje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podpora pravu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raziskave na področju kulture in umetnosti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385510574" name="PlaceHolder 6"/>
          <p:cNvSpPr>
            <a:spLocks noGrp="1"/>
          </p:cNvSpPr>
          <p:nvPr>
            <p:ph type="ftr" idx="10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en-US" sz="1200" b="0" strike="noStrike" spc="0">
              <a:solidFill>
                <a:schemeClr val="lt1">
                  <a:tint val="75000"/>
                </a:schemeClr>
              </a:solidFill>
              <a:latin typeface="Roboto Condensed"/>
              <a:ea typeface="Arial"/>
            </a:endParaRPr>
          </a:p>
        </p:txBody>
      </p:sp>
      <p:sp>
        <p:nvSpPr>
          <p:cNvPr id="795440125" name="Rounded Rectangle 3"/>
          <p:cNvSpPr/>
          <p:nvPr/>
        </p:nvSpPr>
        <p:spPr bwMode="auto">
          <a:xfrm>
            <a:off x="291600" y="822960"/>
            <a:ext cx="502560" cy="502560"/>
          </a:xfrm>
          <a:prstGeom prst="roundRect">
            <a:avLst>
              <a:gd name="adj" fmla="val 500000000"/>
            </a:avLst>
          </a:prstGeom>
          <a:solidFill>
            <a:srgbClr val="8B5C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8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1469599262" name="Rectangle 3"/>
          <p:cNvSpPr/>
          <p:nvPr/>
        </p:nvSpPr>
        <p:spPr bwMode="auto">
          <a:xfrm>
            <a:off x="291600" y="822960"/>
            <a:ext cx="50256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r>
              <a:rPr lang="en-US" sz="1500" b="1" strike="noStrike" spc="0">
                <a:solidFill>
                  <a:srgbClr val="FFFFFF"/>
                </a:solidFill>
                <a:latin typeface="Calibri"/>
                <a:ea typeface="Arial"/>
              </a:rPr>
              <a:t>4</a:t>
            </a:r>
            <a:endParaRPr lang="en-US" sz="15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4040277" name="PlaceHolder 1"/>
          <p:cNvSpPr>
            <a:spLocks noGrp="1"/>
          </p:cNvSpPr>
          <p:nvPr>
            <p:ph/>
          </p:nvPr>
        </p:nvSpPr>
        <p:spPr bwMode="auto">
          <a:xfrm>
            <a:off x="4870080" y="1512000"/>
            <a:ext cx="6788520" cy="4660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0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Za vas:</a:t>
            </a:r>
            <a:r>
              <a:rPr lang="sl-SI" sz="20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 razvita storitev, nova tehnologija, pilotni primer</a:t>
            </a:r>
            <a:endParaRPr lang="en-US" sz="2000" b="0" strike="noStrike" spc="-1">
              <a:solidFill>
                <a:srgbClr val="000000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0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Za nas:</a:t>
            </a:r>
            <a:r>
              <a:rPr lang="sl-SI" sz="20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 dosežek</a:t>
            </a:r>
            <a:endParaRPr lang="en-US" sz="2000" b="0" strike="noStrike" spc="-1">
              <a:solidFill>
                <a:srgbClr val="000000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0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Ne pa:</a:t>
            </a:r>
            <a:endParaRPr lang="en-US" sz="2000" b="0" strike="noStrike" spc="-1">
              <a:solidFill>
                <a:srgbClr val="000000"/>
              </a:solidFill>
              <a:latin typeface="Roboto Condensed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sl-SI" sz="20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prostor za komercialno uporabo</a:t>
            </a:r>
            <a:endParaRPr lang="en-US" sz="2000" b="0" strike="noStrike" spc="-1">
              <a:solidFill>
                <a:srgbClr val="000000"/>
              </a:solidFill>
              <a:latin typeface="Roboto Condensed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sl-SI" sz="20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dolgotrajna shramba za podatke</a:t>
            </a:r>
            <a:endParaRPr lang="en-US" sz="2000" b="0" strike="noStrike" spc="-1">
              <a:solidFill>
                <a:srgbClr val="000000"/>
              </a:solidFill>
              <a:latin typeface="Roboto Condensed"/>
            </a:endParaRPr>
          </a:p>
          <a:p>
            <a:pPr marL="228600" indent="0" defTabSz="91440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0" defTabSz="91440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0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Forum </a:t>
            </a:r>
            <a:r>
              <a:rPr lang="sl-SI" sz="2000" b="0" strike="noStrike" spc="0">
                <a:solidFill>
                  <a:srgbClr val="000000"/>
                </a:solidFill>
                <a:latin typeface="Roboto Condensed"/>
                <a:ea typeface="Arial"/>
              </a:rPr>
              <a:t>(in prostor) za sodelovanje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0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Posredovanje </a:t>
            </a:r>
            <a:r>
              <a:rPr lang="sl-SI" sz="2000" b="0" strike="noStrike" spc="0">
                <a:solidFill>
                  <a:srgbClr val="000000"/>
                </a:solidFill>
                <a:latin typeface="Roboto Condensed"/>
                <a:ea typeface="Arial"/>
              </a:rPr>
              <a:t>med ponudniki in uporabniki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0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Možnost za </a:t>
            </a:r>
            <a:r>
              <a:rPr lang="sl-SI" sz="2000" b="1" strike="noStrike" spc="0">
                <a:solidFill>
                  <a:srgbClr val="000000"/>
                </a:solidFill>
                <a:latin typeface="Roboto Condensed"/>
                <a:ea typeface="Arial"/>
              </a:rPr>
              <a:t>testiranje </a:t>
            </a:r>
            <a:r>
              <a:rPr lang="sl-SI" sz="2000" b="0" strike="noStrike" spc="0">
                <a:solidFill>
                  <a:srgbClr val="000000"/>
                </a:solidFill>
                <a:latin typeface="Roboto Condensed"/>
                <a:ea typeface="Arial"/>
              </a:rPr>
              <a:t>in </a:t>
            </a:r>
            <a:r>
              <a:rPr lang="sl-SI" sz="2000" b="1" strike="noStrike" spc="0">
                <a:solidFill>
                  <a:srgbClr val="000000"/>
                </a:solidFill>
                <a:latin typeface="Roboto Condensed"/>
                <a:ea typeface="Arial"/>
              </a:rPr>
              <a:t>skaliranje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0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Mednarodne </a:t>
            </a:r>
            <a:r>
              <a:rPr lang="sl-SI" sz="2000" b="0" strike="noStrike" spc="0">
                <a:solidFill>
                  <a:srgbClr val="000000"/>
                </a:solidFill>
                <a:latin typeface="Roboto Condensed"/>
                <a:ea typeface="Arial"/>
              </a:rPr>
              <a:t>povezave</a:t>
            </a:r>
            <a:endParaRPr lang="en-US" sz="20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197374607" name="PlaceHolder 2"/>
          <p:cNvSpPr>
            <a:spLocks noGrp="1"/>
          </p:cNvSpPr>
          <p:nvPr>
            <p:ph type="dt" idx="9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fld id="{D0A0D35D-A2FF-48F3-9689-C22423A57EC8}" type="datetime1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04/10/2026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5844457" name="PlaceHolder 3"/>
          <p:cNvSpPr>
            <a:spLocks noGrp="1"/>
          </p:cNvSpPr>
          <p:nvPr>
            <p:ph type="ftr" idx="9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en-US" sz="1200" b="0" strike="noStrike" spc="-1">
              <a:solidFill>
                <a:schemeClr val="lt1">
                  <a:tint val="75000"/>
                </a:schemeClr>
              </a:solidFill>
              <a:latin typeface="Roboto Condensed"/>
              <a:ea typeface="Arial"/>
            </a:endParaRPr>
          </a:p>
        </p:txBody>
      </p:sp>
      <p:sp>
        <p:nvSpPr>
          <p:cNvPr id="724544071" name="PlaceHolder 4"/>
          <p:cNvSpPr>
            <a:spLocks noGrp="1"/>
          </p:cNvSpPr>
          <p:nvPr>
            <p:ph type="sldNum" idx="9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BD20B505-BE4E-4B5A-BB3D-FD071F07A3FF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30188" name="PlaceHolder 5"/>
          <p:cNvSpPr>
            <a:spLocks noGrp="1"/>
          </p:cNvSpPr>
          <p:nvPr>
            <p:ph type="title"/>
          </p:nvPr>
        </p:nvSpPr>
        <p:spPr bwMode="auto">
          <a:xfrm>
            <a:off x="4771440" y="61560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sl-SI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Predlagana »končna« rešitev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pic>
        <p:nvPicPr>
          <p:cNvPr id="1051622844" name="" descr=""/>
          <p:cNvPicPr/>
          <p:nvPr/>
        </p:nvPicPr>
        <p:blipFill rotWithShape="1">
          <a:blip r:embed="rId3"/>
          <a:stretch/>
        </p:blipFill>
        <p:spPr bwMode="auto">
          <a:xfrm>
            <a:off x="0" y="-131400"/>
            <a:ext cx="4572000" cy="6467400"/>
          </a:xfrm>
          <a:prstGeom prst="rect">
            <a:avLst/>
          </a:prstGeom>
          <a:ln w="0">
            <a:noFill/>
          </a:ln>
        </p:spPr>
      </p:pic>
      <p:sp>
        <p:nvSpPr>
          <p:cNvPr id="1470745895" name="Title 5"/>
          <p:cNvSpPr txBox="1"/>
          <p:nvPr/>
        </p:nvSpPr>
        <p:spPr bwMode="auto">
          <a:xfrm>
            <a:off x="4771800" y="353196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defTabSz="914400">
              <a:lnSpc>
                <a:spcPct val="90000"/>
              </a:lnSpc>
              <a:defRPr/>
            </a:pPr>
            <a:r>
              <a:rPr lang="sl-SI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Vendar pa tudi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281235505" name=""/>
          <p:cNvSpPr/>
          <p:nvPr/>
        </p:nvSpPr>
        <p:spPr bwMode="auto">
          <a:xfrm>
            <a:off x="10151704" y="2308799"/>
            <a:ext cx="1828800" cy="1143000"/>
          </a:xfrm>
          <a:prstGeom prst="roundRect">
            <a:avLst>
              <a:gd name="adj" fmla="val 16667"/>
            </a:avLst>
          </a:prstGeom>
          <a:solidFill>
            <a:srgbClr val="AADCF7"/>
          </a:solidFill>
          <a:ln w="18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tIns="54000" rIns="99000" bIns="54000" anchor="ctr">
            <a:noAutofit/>
          </a:bodyPr>
          <a:p>
            <a:pPr algn="ctr"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Offboarding</a:t>
            </a:r>
            <a:br>
              <a:rPr sz="1500"/>
            </a:br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poročilo</a:t>
            </a:r>
            <a:br>
              <a:rPr sz="1500"/>
            </a:br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dokumentacija</a:t>
            </a:r>
            <a:br>
              <a:rPr sz="1500"/>
            </a:br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promocija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1423318" name=""/>
          <p:cNvSpPr/>
          <p:nvPr/>
        </p:nvSpPr>
        <p:spPr bwMode="auto">
          <a:xfrm>
            <a:off x="10188065" y="3979800"/>
            <a:ext cx="1828800" cy="1143000"/>
          </a:xfrm>
          <a:prstGeom prst="roundRect">
            <a:avLst>
              <a:gd name="adj" fmla="val 16667"/>
            </a:avLst>
          </a:prstGeom>
          <a:solidFill>
            <a:srgbClr val="AADCF7"/>
          </a:solidFill>
          <a:ln w="18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9000" tIns="54000" rIns="99000" bIns="54000" anchor="ctr">
            <a:noAutofit/>
          </a:bodyPr>
          <a:p>
            <a:pPr algn="ctr"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Register</a:t>
            </a:r>
            <a:br>
              <a:rPr sz="1500"/>
            </a:br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ekspertnih podjetij in</a:t>
            </a:r>
            <a:br>
              <a:rPr sz="1500"/>
            </a:br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izvajalcev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3422716" name="Picture 2" descr=""/>
          <p:cNvPicPr/>
          <p:nvPr/>
        </p:nvPicPr>
        <p:blipFill rotWithShape="1">
          <a:blip r:embed="rId3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902262562" name="TextBox 5"/>
          <p:cNvSpPr/>
          <p:nvPr/>
        </p:nvSpPr>
        <p:spPr bwMode="auto">
          <a:xfrm>
            <a:off x="492480" y="1241280"/>
            <a:ext cx="6495840" cy="80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spAutoFit/>
          </a:bodyPr>
          <a:p>
            <a:pPr defTabSz="914400">
              <a:lnSpc>
                <a:spcPct val="100000"/>
              </a:lnSpc>
              <a:defRPr/>
            </a:pPr>
            <a:r>
              <a:rPr lang="sl-SI" sz="3200" b="1" strike="noStrike" spc="-1">
                <a:solidFill>
                  <a:schemeClr val="dk1"/>
                </a:solidFill>
                <a:latin typeface="Roboto Black"/>
                <a:ea typeface="Arial"/>
              </a:rPr>
              <a:t>H</a:t>
            </a:r>
            <a:r>
              <a:rPr lang="en-US" sz="3200" b="1" strike="noStrike" spc="-1">
                <a:solidFill>
                  <a:schemeClr val="dk1"/>
                </a:solidFill>
                <a:latin typeface="Roboto Black"/>
                <a:ea typeface="Arial"/>
              </a:rPr>
              <a:t>vala za udeležbo</a:t>
            </a:r>
            <a:r>
              <a:rPr lang="sl-SI" sz="3200" b="1" strike="noStrike" spc="-1">
                <a:solidFill>
                  <a:schemeClr val="dk1"/>
                </a:solidFill>
                <a:latin typeface="Roboto Black"/>
                <a:ea typeface="Arial"/>
              </a:rPr>
              <a:t>!   Vprašanja?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defRPr/>
            </a:pPr>
            <a:r>
              <a:rPr lang="sl-SI" sz="1500" b="1" i="1" strike="noStrike" spc="-1">
                <a:solidFill>
                  <a:schemeClr val="dk1"/>
                </a:solidFill>
                <a:latin typeface="Roboto Black"/>
                <a:ea typeface="Arial"/>
              </a:rPr>
              <a:t>Thank you for attending!                                      Questions?</a:t>
            </a:r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7816" name="PoljeZBesedilom 1596730767"/>
          <p:cNvSpPr/>
          <p:nvPr/>
        </p:nvSpPr>
        <p:spPr bwMode="auto">
          <a:xfrm>
            <a:off x="341640" y="6365880"/>
            <a:ext cx="4079519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numCol="1" spcCol="0" anchor="t">
            <a:spAutoFit/>
          </a:bodyPr>
          <a:p>
            <a:pPr defTabSz="914400">
              <a:lnSpc>
                <a:spcPct val="100000"/>
              </a:lnSpc>
              <a:defRPr/>
            </a:pPr>
            <a:endParaRPr lang="en-US" sz="1800" b="0" strike="noStrike" spc="-1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1918335755" name=" 806240897"/>
          <p:cNvSpPr/>
          <p:nvPr/>
        </p:nvSpPr>
        <p:spPr bwMode="auto">
          <a:xfrm>
            <a:off x="538560" y="6465240"/>
            <a:ext cx="3553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numCol="1" spcCol="0" anchor="t">
            <a:spAutoFit/>
          </a:bodyPr>
          <a:p>
            <a:pPr defTabSz="914400">
              <a:lnSpc>
                <a:spcPct val="100000"/>
              </a:lnSpc>
              <a:defRPr/>
            </a:pPr>
            <a:r>
              <a:rPr lang="en-US" sz="1200" b="0" strike="noStrike" spc="-1">
                <a:solidFill>
                  <a:schemeClr val="lt1"/>
                </a:solidFill>
                <a:latin typeface="Arial"/>
                <a:ea typeface="Arial"/>
              </a:rPr>
              <a:t>© 2026 by SLAIF, licensed under CC BY-SA 4.0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4928970" name="Grafika 1659816176" descr=""/>
          <p:cNvPicPr/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3952440" y="6513480"/>
            <a:ext cx="153719" cy="153719"/>
          </a:xfrm>
          <a:prstGeom prst="rect">
            <a:avLst/>
          </a:prstGeom>
          <a:ln w="0">
            <a:noFill/>
          </a:ln>
        </p:spPr>
      </p:pic>
      <p:pic>
        <p:nvPicPr>
          <p:cNvPr id="1926006760" name="Grafika 1008261996" descr=""/>
          <p:cNvPicPr/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 bwMode="auto">
          <a:xfrm>
            <a:off x="4124880" y="6513480"/>
            <a:ext cx="153719" cy="153719"/>
          </a:xfrm>
          <a:prstGeom prst="rect">
            <a:avLst/>
          </a:prstGeom>
          <a:ln w="0">
            <a:noFill/>
          </a:ln>
        </p:spPr>
      </p:pic>
      <p:pic>
        <p:nvPicPr>
          <p:cNvPr id="1653727803" name="Grafika 1406107027" descr=""/>
          <p:cNvPicPr/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301640" y="6513480"/>
            <a:ext cx="153719" cy="15371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8139611" name="Google Shape;205;g304b712b08b_0_21" descr=""/>
          <p:cNvPicPr/>
          <p:nvPr/>
        </p:nvPicPr>
        <p:blipFill rotWithShape="1">
          <a:blip r:embed="rId3"/>
          <a:stretch/>
        </p:blipFill>
        <p:spPr bwMode="auto">
          <a:xfrm flipH="0" flipV="0">
            <a:off x="5048289" y="2041391"/>
            <a:ext cx="7067510" cy="3674884"/>
          </a:xfrm>
          <a:prstGeom prst="rect">
            <a:avLst/>
          </a:prstGeom>
          <a:ln w="0">
            <a:noFill/>
          </a:ln>
        </p:spPr>
      </p:pic>
      <p:sp>
        <p:nvSpPr>
          <p:cNvPr id="981391047" name="PlaceHolder 1"/>
          <p:cNvSpPr>
            <a:spLocks noGrp="1"/>
          </p:cNvSpPr>
          <p:nvPr>
            <p:ph/>
          </p:nvPr>
        </p:nvSpPr>
        <p:spPr bwMode="auto">
          <a:xfrm>
            <a:off x="838080" y="15120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Prva točka našega načrta: </a:t>
            </a:r>
            <a:r>
              <a:rPr lang="en-US" sz="2100" b="1" strike="noStrike" spc="-1">
                <a:solidFill>
                  <a:srgbClr val="000000"/>
                </a:solidFill>
                <a:latin typeface="Roboto Condensed"/>
              </a:rPr>
              <a:t>obveščanje javnosti</a:t>
            </a:r>
            <a:endParaRPr lang="en-US" sz="2100" b="0" strike="noStrike" spc="-1">
              <a:solidFill>
                <a:srgbClr val="000000"/>
              </a:solidFill>
              <a:latin typeface="Roboto Condensed"/>
              <a:ea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Tovarna je </a:t>
            </a:r>
            <a:r>
              <a:rPr lang="en-US" sz="2100" b="1" strike="noStrike" spc="-1">
                <a:solidFill>
                  <a:srgbClr val="000000"/>
                </a:solidFill>
                <a:latin typeface="Roboto Condensed"/>
              </a:rPr>
              <a:t>projekt</a:t>
            </a:r>
            <a:endParaRPr lang="en-US" sz="2100" b="0" strike="noStrike" spc="-1">
              <a:solidFill>
                <a:srgbClr val="000000"/>
              </a:solidFill>
              <a:latin typeface="Roboto Condensed"/>
              <a:ea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Za UI optimizirani računalnik</a:t>
            </a:r>
            <a:br>
              <a:rPr sz="2100"/>
            </a:br>
            <a:r>
              <a:rPr lang="en-US" sz="2100" b="1" strike="noStrike" spc="-1">
                <a:solidFill>
                  <a:srgbClr val="000000"/>
                </a:solidFill>
                <a:latin typeface="Roboto Condensed"/>
              </a:rPr>
              <a:t>šele </a:t>
            </a:r>
            <a:r>
              <a:rPr lang="en-US" sz="2100" b="1" strike="noStrike" spc="-1">
                <a:solidFill>
                  <a:srgbClr val="000000"/>
                </a:solidFill>
                <a:latin typeface="Roboto Condensed"/>
              </a:rPr>
              <a:t>prihaja</a:t>
            </a:r>
            <a:endParaRPr lang="en-US" sz="2100" b="0" strike="noStrike" spc="-1">
              <a:solidFill>
                <a:srgbClr val="000000"/>
              </a:solidFill>
              <a:latin typeface="Roboto Condensed"/>
              <a:ea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Ponujamo pa:</a:t>
            </a:r>
            <a:endParaRPr lang="en-US" sz="2100" b="0" strike="noStrike" spc="-1">
              <a:solidFill>
                <a:srgbClr val="000000"/>
              </a:solidFill>
              <a:latin typeface="Roboto Condensed"/>
              <a:ea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storitve</a:t>
            </a:r>
            <a:endParaRPr lang="en-US" sz="2100" b="0" strike="noStrike" spc="-1">
              <a:solidFill>
                <a:srgbClr val="000000"/>
              </a:solidFill>
              <a:latin typeface="Roboto Condensed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kontakte</a:t>
            </a:r>
            <a:endParaRPr lang="en-US" sz="2100" b="0" strike="noStrike" spc="-1">
              <a:solidFill>
                <a:srgbClr val="000000"/>
              </a:solidFill>
              <a:latin typeface="Roboto Condensed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dostop do infrastrukture</a:t>
            </a:r>
            <a:endParaRPr lang="en-US" sz="2100" b="0" strike="noStrike" spc="-1">
              <a:solidFill>
                <a:srgbClr val="000000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Komu?: </a:t>
            </a: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podjetjem</a:t>
            </a: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, ljudem,</a:t>
            </a:r>
            <a:br>
              <a:rPr sz="2100"/>
            </a:b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raziskovalcem in </a:t>
            </a:r>
            <a:r>
              <a:rPr lang="en-US" sz="2100" b="1" strike="noStrike" spc="0">
                <a:solidFill>
                  <a:srgbClr val="000000"/>
                </a:solidFill>
                <a:latin typeface="Roboto Condensed"/>
              </a:rPr>
              <a:t>ustanovam</a:t>
            </a:r>
            <a:endParaRPr lang="en-US" sz="2100" b="0" strike="noStrike" spc="-1">
              <a:solidFill>
                <a:srgbClr val="000000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Za kaj: </a:t>
            </a:r>
            <a:r>
              <a:rPr lang="en-US" sz="2100" b="1" strike="noStrike" spc="-1">
                <a:solidFill>
                  <a:srgbClr val="000000"/>
                </a:solidFill>
                <a:latin typeface="Roboto Condensed"/>
              </a:rPr>
              <a:t>Razvoj!</a:t>
            </a:r>
            <a:endParaRPr lang="en-US" sz="2100" b="0" strike="noStrike" spc="-1">
              <a:solidFill>
                <a:srgbClr val="000000"/>
              </a:solidFill>
              <a:latin typeface="Roboto Condensed"/>
            </a:endParaRPr>
          </a:p>
        </p:txBody>
      </p:sp>
      <p:sp>
        <p:nvSpPr>
          <p:cNvPr id="1830967909" name="PlaceHolder 2"/>
          <p:cNvSpPr>
            <a:spLocks noGrp="1"/>
          </p:cNvSpPr>
          <p:nvPr>
            <p:ph type="dt" idx="76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fld id="{D7820B15-FBC0-4202-8C4A-2A2DB27D206E}" type="datetime1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04/10/2026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4450063" name="PlaceHolder 3"/>
          <p:cNvSpPr>
            <a:spLocks noGrp="1"/>
          </p:cNvSpPr>
          <p:nvPr>
            <p:ph type="ftr" idx="77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en-US" sz="1200" b="0" strike="noStrike" spc="-1">
              <a:solidFill>
                <a:schemeClr val="lt1">
                  <a:tint val="75000"/>
                </a:schemeClr>
              </a:solidFill>
              <a:latin typeface="Roboto Condensed"/>
              <a:ea typeface="Arial"/>
            </a:endParaRPr>
          </a:p>
        </p:txBody>
      </p:sp>
      <p:sp>
        <p:nvSpPr>
          <p:cNvPr id="270520815" name="PlaceHolder 4"/>
          <p:cNvSpPr>
            <a:spLocks noGrp="1"/>
          </p:cNvSpPr>
          <p:nvPr>
            <p:ph type="sldNum" idx="78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831DCE4A-A56E-46C1-B550-5763A56B05F1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7146815" name="PlaceHolder 5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sl-SI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Kakšen je ustroj “tovarne” umetne inteligence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pic>
        <p:nvPicPr>
          <p:cNvPr id="2088688803" name="" descr=""/>
          <p:cNvPicPr/>
          <p:nvPr/>
        </p:nvPicPr>
        <p:blipFill rotWithShape="1">
          <a:blip r:embed="rId4"/>
          <a:stretch/>
        </p:blipFill>
        <p:spPr bwMode="auto">
          <a:xfrm>
            <a:off x="7122600" y="2504160"/>
            <a:ext cx="1236960" cy="696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4053424" name="PlaceHolder 1"/>
          <p:cNvSpPr>
            <a:spLocks noGrp="1"/>
          </p:cNvSpPr>
          <p:nvPr>
            <p:ph type="dt" idx="79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fld id="{B16D9D91-DA0E-4F00-98AB-79D3AE9FD5C7}" type="datetime1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04/10/2026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7434263" name="PlaceHolder 2"/>
          <p:cNvSpPr>
            <a:spLocks noGrp="1"/>
          </p:cNvSpPr>
          <p:nvPr>
            <p:ph type="ftr" idx="80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en-US" sz="1200" b="0" strike="noStrike" spc="-1">
              <a:solidFill>
                <a:schemeClr val="lt1">
                  <a:tint val="75000"/>
                </a:schemeClr>
              </a:solidFill>
              <a:latin typeface="Roboto Condensed"/>
              <a:ea typeface="Arial"/>
            </a:endParaRPr>
          </a:p>
        </p:txBody>
      </p:sp>
      <p:sp>
        <p:nvSpPr>
          <p:cNvPr id="1459607821" name="PlaceHolder 3"/>
          <p:cNvSpPr>
            <a:spLocks noGrp="1"/>
          </p:cNvSpPr>
          <p:nvPr>
            <p:ph type="sldNum" idx="81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72C1DAED-DDE0-4605-B136-C3802E83CA46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633731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sl-SI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Kako do nas?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237416872" name="Content Placeholder 1"/>
          <p:cNvSpPr txBox="1"/>
          <p:nvPr/>
        </p:nvSpPr>
        <p:spPr bwMode="auto">
          <a:xfrm>
            <a:off x="838440" y="15278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2100" b="1" strike="noStrike" spc="-1">
                <a:solidFill>
                  <a:srgbClr val="000000"/>
                </a:solidFill>
                <a:latin typeface="Roboto Condensed"/>
              </a:rPr>
              <a:t>Pišite </a:t>
            </a: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nam:</a:t>
            </a:r>
            <a:r>
              <a:rPr lang="en-US" sz="2100" b="1" strike="noStrike" spc="-1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00" b="1" u="sng" strike="noStrike" spc="-1">
                <a:solidFill>
                  <a:srgbClr val="000000"/>
                </a:solidFill>
                <a:latin typeface="Roboto Condensed"/>
                <a:hlinkClick r:id="rId3" tooltip=""/>
              </a:rPr>
              <a:t>support@slaif.si</a:t>
            </a:r>
            <a:endParaRPr lang="en-US" sz="2100" b="0" strike="noStrike" spc="-1">
              <a:solidFill>
                <a:srgbClr val="000000"/>
              </a:solidFill>
              <a:latin typeface="Roboto Condensed"/>
              <a:ea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Srečajte se z nami: </a:t>
            </a:r>
            <a:r>
              <a:rPr lang="en-US" sz="2100" b="1" strike="noStrike" spc="-1">
                <a:solidFill>
                  <a:srgbClr val="000000"/>
                </a:solidFill>
                <a:latin typeface="Roboto Condensed"/>
              </a:rPr>
              <a:t>dogodki</a:t>
            </a: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, predavanja, gostje, odprti dnevi</a:t>
            </a:r>
            <a:endParaRPr lang="en-US" sz="2100" b="0" strike="noStrike" spc="-1">
              <a:solidFill>
                <a:srgbClr val="000000"/>
              </a:solidFill>
              <a:latin typeface="Roboto Condensed"/>
              <a:ea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→ </a:t>
            </a: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Sistem zahtevkov:</a:t>
            </a:r>
            <a:r>
              <a:rPr lang="en-US" sz="2100" b="1" strike="noStrike" spc="-1">
                <a:solidFill>
                  <a:srgbClr val="000000"/>
                </a:solidFill>
                <a:latin typeface="Roboto Condensed"/>
              </a:rPr>
              <a:t> / ticketing &amp; help desk</a:t>
            </a:r>
            <a:endParaRPr lang="en-US" sz="21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en-US" sz="2100" b="1" strike="noStrike" spc="-1">
                <a:solidFill>
                  <a:srgbClr val="000000"/>
                </a:solidFill>
                <a:latin typeface="Roboto Condensed"/>
              </a:rPr>
              <a:t>Kaj bomo hoteli vedeti?</a:t>
            </a:r>
            <a:endParaRPr lang="en-US" sz="2100" b="0" strike="noStrike" spc="-1">
              <a:solidFill>
                <a:srgbClr val="000000"/>
              </a:solidFill>
              <a:latin typeface="Roboto Condensed"/>
              <a:ea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Kaj hočete doseči → kaj bo skupni cilj</a:t>
            </a:r>
            <a:endParaRPr lang="en-US" sz="2100" b="0" strike="noStrike" spc="-1">
              <a:solidFill>
                <a:schemeClr val="dk1"/>
              </a:solidFill>
              <a:latin typeface="Roboto Condensed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Kakšne “vrste” uporabnik ste → kaj vam smemo ponuditi</a:t>
            </a:r>
            <a:endParaRPr lang="en-US" sz="2100" b="0" strike="noStrike" spc="-1">
              <a:solidFill>
                <a:schemeClr val="dk1"/>
              </a:solidFill>
              <a:latin typeface="Roboto Condensed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Kako daleč ste pri UI → kaj potrebujete</a:t>
            </a:r>
            <a:endParaRPr lang="en-US" sz="2100" b="0" strike="noStrike" spc="-1">
              <a:solidFill>
                <a:schemeClr val="dk1"/>
              </a:solidFill>
              <a:latin typeface="Roboto Condensed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endParaRPr lang="en-US" sz="2100" b="0" strike="noStrike" spc="-1">
              <a:solidFill>
                <a:schemeClr val="dk1"/>
              </a:solidFill>
              <a:latin typeface="Roboto Condensed"/>
            </a:endParaRPr>
          </a:p>
          <a:p>
            <a:pPr lvl="8" defTabSz="914400">
              <a:lnSpc>
                <a:spcPct val="90000"/>
              </a:lnSpc>
              <a:spcBef>
                <a:spcPts val="283"/>
              </a:spcBef>
              <a:defRPr/>
            </a:pP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                                                      </a:t>
            </a:r>
            <a:r>
              <a:rPr lang="en-US" sz="2100" b="0" strike="sngStrike" spc="0">
                <a:solidFill>
                  <a:srgbClr val="000000"/>
                </a:solidFill>
                <a:latin typeface="Roboto Condensed"/>
              </a:rPr>
              <a:t>svetovanje / konzultacija</a:t>
            </a: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 → usmerjanje / orientacija</a:t>
            </a:r>
            <a:endParaRPr lang="en-US" sz="2100" b="0" strike="noStrike" spc="0">
              <a:solidFill>
                <a:srgbClr val="000000"/>
              </a:solidFill>
              <a:latin typeface="Roboto Condensed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en-US" sz="2100" b="1" strike="noStrike" spc="-1">
                <a:solidFill>
                  <a:srgbClr val="AADCF7"/>
                </a:solidFill>
                <a:latin typeface="Roboto Condensed"/>
              </a:rPr>
              <a:t>ENOTNA TOČKA </a:t>
            </a:r>
            <a:r>
              <a:rPr lang="en-US" sz="2100" b="0" strike="noStrike" spc="-1">
                <a:solidFill>
                  <a:srgbClr val="000000"/>
                </a:solidFill>
                <a:latin typeface="Roboto Condensed"/>
              </a:rPr>
              <a:t>← KC UI, NCC, SLING</a:t>
            </a:r>
            <a:endParaRPr lang="en-US" sz="2100" b="0" strike="noStrike" spc="-1">
              <a:solidFill>
                <a:schemeClr val="dk1"/>
              </a:solidFill>
              <a:latin typeface="Roboto Condensed"/>
            </a:endParaRPr>
          </a:p>
        </p:txBody>
      </p:sp>
      <p:pic>
        <p:nvPicPr>
          <p:cNvPr id="1658297683" name="" descr=""/>
          <p:cNvPicPr/>
          <p:nvPr/>
        </p:nvPicPr>
        <p:blipFill rotWithShape="1">
          <a:blip r:embed="rId4"/>
          <a:stretch/>
        </p:blipFill>
        <p:spPr bwMode="auto">
          <a:xfrm>
            <a:off x="8447857" y="1063440"/>
            <a:ext cx="3706920" cy="2594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9424636" name="" descr="A simplified magnetic compass with four arrows pointing outward to: Consulting (north), Access to data and compute (east), PoC / custom service development (south), and Training (west)."/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5677035" y="209847"/>
            <a:ext cx="6423480" cy="5857560"/>
          </a:xfrm>
          <a:prstGeom prst="rect">
            <a:avLst/>
          </a:prstGeom>
          <a:ln w="0">
            <a:noFill/>
          </a:ln>
        </p:spPr>
      </p:pic>
      <p:sp>
        <p:nvSpPr>
          <p:cNvPr id="678910615" name="PlaceHolder 1"/>
          <p:cNvSpPr>
            <a:spLocks noGrp="1"/>
          </p:cNvSpPr>
          <p:nvPr>
            <p:ph/>
          </p:nvPr>
        </p:nvSpPr>
        <p:spPr bwMode="auto">
          <a:xfrm>
            <a:off x="838080" y="15120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800" b="0" strike="sngStrike" spc="-1">
                <a:solidFill>
                  <a:srgbClr val="000000"/>
                </a:solidFill>
                <a:latin typeface="Roboto Condensed"/>
                <a:ea typeface="Arial"/>
              </a:rPr>
              <a:t>S</a:t>
            </a:r>
            <a:r>
              <a:rPr lang="sl-SI" sz="1800" b="0" strike="sngStrike" spc="-1">
                <a:solidFill>
                  <a:srgbClr val="000000"/>
                </a:solidFill>
                <a:latin typeface="Roboto Condensed"/>
                <a:ea typeface="Arial"/>
              </a:rPr>
              <a:t>vetovanje</a:t>
            </a: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 -&gt;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orientacija</a:t>
            </a:r>
            <a:endParaRPr lang="en-US" sz="1800" b="0" strike="noStrike" spc="-1">
              <a:solidFill>
                <a:srgbClr val="000000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Če je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projekt zahteven</a:t>
            </a: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 ali še ni določen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Če potrebujete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ekspertno znanje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Če potrebujete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specifične podatke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Izobraževanje:</a:t>
            </a:r>
            <a:endParaRPr lang="en-US" sz="1800" b="0" strike="noStrike" spc="-1">
              <a:solidFill>
                <a:srgbClr val="000000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Če uvajate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novo osebje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Če se vključujete v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novo področje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Dostop do infrastrukture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Ko vam manjkajo le še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podatki</a:t>
            </a:r>
            <a:br>
              <a:rPr sz="1800"/>
            </a:b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                 in/ali 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računska moč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Razvoj storitev </a:t>
            </a: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ali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pilotna implementacija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Ko potrebujete eksperte: v tovarni ali v podjetju / ustanovi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899854992" name="PlaceHolder 2"/>
          <p:cNvSpPr>
            <a:spLocks noGrp="1"/>
          </p:cNvSpPr>
          <p:nvPr>
            <p:ph type="dt" idx="82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fld id="{8D392366-C5BE-43AF-854E-E73869989326}" type="datetime1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04/10/2026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5919006" name="PlaceHolder 3"/>
          <p:cNvSpPr>
            <a:spLocks noGrp="1"/>
          </p:cNvSpPr>
          <p:nvPr>
            <p:ph type="ftr" idx="83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en-US" sz="1200" b="0" strike="noStrike" spc="-1">
              <a:solidFill>
                <a:schemeClr val="lt1">
                  <a:tint val="75000"/>
                </a:schemeClr>
              </a:solidFill>
              <a:latin typeface="Roboto Condensed"/>
              <a:ea typeface="Arial"/>
            </a:endParaRPr>
          </a:p>
        </p:txBody>
      </p:sp>
      <p:sp>
        <p:nvSpPr>
          <p:cNvPr id="2049642762" name="PlaceHolder 4"/>
          <p:cNvSpPr>
            <a:spLocks noGrp="1"/>
          </p:cNvSpPr>
          <p:nvPr>
            <p:ph type="sldNum" idx="84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83D92F20-D169-4F65-8AB8-19464DA0AFB8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7637477" name="PlaceHolder 5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sl-SI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Usmerjanje in katalog storitev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cxnSp>
        <p:nvCxnSpPr>
          <p:cNvPr id="1721225516" name=""/>
          <p:cNvCxnSpPr/>
          <p:nvPr/>
        </p:nvCxnSpPr>
        <p:spPr bwMode="auto">
          <a:xfrm rot="16199998">
            <a:off x="11353320" y="3687480"/>
            <a:ext cx="360" cy="360"/>
          </a:xfrm>
          <a:prstGeom prst="bentConnector2">
            <a:avLst/>
          </a:prstGeom>
          <a:ln w="0">
            <a:solidFill>
              <a:srgbClr val="3465A4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94799400" name="" descr="A simplified magnetic compass with four arrows pointing outward to: Consulting (north), Access to data and compute (east), PoC / custom service development (south), and Training (west)."/>
          <p:cNvPicPr/>
          <p:nvPr/>
        </p:nvPicPr>
        <p:blipFill rotWithShape="1">
          <a:blip r:embed="rId3"/>
          <a:stretch/>
        </p:blipFill>
        <p:spPr bwMode="auto">
          <a:xfrm>
            <a:off x="5677395" y="210207"/>
            <a:ext cx="6423480" cy="5857560"/>
          </a:xfrm>
          <a:prstGeom prst="rect">
            <a:avLst/>
          </a:prstGeom>
          <a:ln w="0">
            <a:noFill/>
          </a:ln>
        </p:spPr>
      </p:pic>
      <p:sp>
        <p:nvSpPr>
          <p:cNvPr id="1039063509" name="PlaceHolder 1"/>
          <p:cNvSpPr>
            <a:spLocks noGrp="1"/>
          </p:cNvSpPr>
          <p:nvPr>
            <p:ph/>
          </p:nvPr>
        </p:nvSpPr>
        <p:spPr bwMode="auto">
          <a:xfrm flipH="0" flipV="0">
            <a:off x="838080" y="1512000"/>
            <a:ext cx="10961261" cy="4687605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Izobraževanje</a:t>
            </a:r>
            <a:endParaRPr lang="en-US" sz="1800" b="0" strike="noStrike" spc="-1">
              <a:solidFill>
                <a:srgbClr val="000000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Slovenija: </a:t>
            </a:r>
            <a:r>
              <a:rPr lang="sl-SI" sz="1800" b="1" strike="noStrike" spc="-1">
                <a:solidFill>
                  <a:srgbClr val="A33E03"/>
                </a:solidFill>
                <a:latin typeface="Roboto Condensed"/>
                <a:ea typeface="Arial"/>
              </a:rPr>
              <a:t>SLAIF</a:t>
            </a: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, KC UI, NCC</a:t>
            </a:r>
            <a:endParaRPr lang="en-US" sz="1800" b="0" strike="noStrike" spc="-1">
              <a:solidFill>
                <a:srgbClr val="000000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EuroHPC in dobavitelji</a:t>
            </a:r>
            <a:endParaRPr lang="en-US" sz="1800" b="0" strike="noStrike" spc="-1">
              <a:solidFill>
                <a:srgbClr val="000000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Svetovanje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1" strike="noStrike" spc="-1">
                <a:solidFill>
                  <a:srgbClr val="A33E03"/>
                </a:solidFill>
                <a:latin typeface="Roboto Condensed"/>
                <a:ea typeface="Arial"/>
              </a:rPr>
              <a:t>Razvijanje rešitev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 </a:t>
            </a: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umetne inteligence </a:t>
            </a:r>
            <a:br>
              <a:rPr sz="1800"/>
            </a:b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v sodelovanju s SLAIF 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Razvoj storitev </a:t>
            </a: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ali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pilotna implementacija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1" strike="noStrike" spc="-1">
                <a:solidFill>
                  <a:srgbClr val="A33E03"/>
                </a:solidFill>
                <a:latin typeface="Roboto Condensed"/>
                <a:ea typeface="Arial"/>
              </a:rPr>
              <a:t>Uporabniško orientirane storitve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SLAIF 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Sodelovanje z domačimi in tujimi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izvedenci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Dostop do infrastrukture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Obstoječe: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Vega, Arnes, Leonardo: </a:t>
            </a: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Skupna podpora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683929" lvl="2" indent="-283879" defTabSz="914400">
              <a:lnSpc>
                <a:spcPct val="90000"/>
              </a:lnSpc>
              <a:spcBef>
                <a:spcPts val="1134"/>
              </a:spcBef>
              <a:buFont typeface="Arial"/>
              <a:buChar char="•"/>
              <a:defRPr/>
            </a:pP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Pomoč pri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prijavi</a:t>
            </a: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 za dostop </a:t>
            </a:r>
            <a:r>
              <a:rPr lang="sl-SI" sz="1800" b="1" strike="noStrike" spc="-1">
                <a:solidFill>
                  <a:srgbClr val="000000"/>
                </a:solidFill>
                <a:latin typeface="Roboto Condensed"/>
                <a:ea typeface="Arial"/>
              </a:rPr>
              <a:t>EuroHPC</a:t>
            </a:r>
            <a:r>
              <a:rPr lang="sl-SI" sz="18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, tovarne AI, EPICURE / MINERVA, izvedenci za simulacije</a:t>
            </a:r>
            <a:endParaRPr lang="en-US" sz="18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0" defTabSz="914400">
              <a:lnSpc>
                <a:spcPct val="90000"/>
              </a:lnSpc>
              <a:spcBef>
                <a:spcPts val="1417"/>
              </a:spcBef>
              <a:buNone/>
              <a:defRPr/>
            </a:pPr>
            <a:r>
              <a:rPr lang="sl-SI" sz="1600" b="0" strike="noStrike" spc="-1">
                <a:solidFill>
                  <a:srgbClr val="000000"/>
                </a:solidFill>
                <a:latin typeface="Roboto Condensed"/>
                <a:ea typeface="Arial"/>
              </a:rPr>
              <a:t> 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311908674" name="PlaceHolder 2"/>
          <p:cNvSpPr>
            <a:spLocks noGrp="1"/>
          </p:cNvSpPr>
          <p:nvPr>
            <p:ph type="dt" idx="85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fld id="{50979381-6849-496D-B5E5-02F5612F4812}" type="datetime1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04/10/2026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0926027" name="PlaceHolder 3"/>
          <p:cNvSpPr>
            <a:spLocks noGrp="1"/>
          </p:cNvSpPr>
          <p:nvPr>
            <p:ph type="ftr" idx="86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en-US" sz="1200" b="0" strike="noStrike" spc="-1">
              <a:solidFill>
                <a:schemeClr val="lt1">
                  <a:tint val="75000"/>
                </a:schemeClr>
              </a:solidFill>
              <a:latin typeface="Roboto Condensed"/>
              <a:ea typeface="Arial"/>
            </a:endParaRPr>
          </a:p>
        </p:txBody>
      </p:sp>
      <p:sp>
        <p:nvSpPr>
          <p:cNvPr id="1272810533" name="PlaceHolder 4"/>
          <p:cNvSpPr>
            <a:spLocks noGrp="1"/>
          </p:cNvSpPr>
          <p:nvPr>
            <p:ph type="sldNum" idx="87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82FB9C34-47D3-495B-A125-FE32DBB2D493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9089581" name="PlaceHolder 5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sl-SI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Usmerjanje in katalog storitev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491017" name="PlaceHolder 1"/>
          <p:cNvSpPr>
            <a:spLocks noGrp="1"/>
          </p:cNvSpPr>
          <p:nvPr>
            <p:ph/>
          </p:nvPr>
        </p:nvSpPr>
        <p:spPr bwMode="auto">
          <a:xfrm>
            <a:off x="838080" y="15120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Priprava podatkov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Nalaganje podatkov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1600" b="0" strike="noStrike" spc="-1">
                <a:solidFill>
                  <a:schemeClr val="dk1"/>
                </a:solidFill>
                <a:latin typeface="Roboto Condensed"/>
                <a:ea typeface="Arial"/>
              </a:rPr>
              <a:t>Priprava modela izvedba</a:t>
            </a:r>
            <a:endParaRPr lang="en-US" sz="1600" b="0" strike="noStrike" spc="-1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050808622" name="PlaceHolder 2"/>
          <p:cNvSpPr>
            <a:spLocks noGrp="1"/>
          </p:cNvSpPr>
          <p:nvPr>
            <p:ph type="dt" idx="88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fld id="{6FD37697-94BB-4D0C-A79A-91E3C116FF00}" type="datetime1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04/10/2026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230323" name="PlaceHolder 3"/>
          <p:cNvSpPr>
            <a:spLocks noGrp="1"/>
          </p:cNvSpPr>
          <p:nvPr>
            <p:ph type="ftr" idx="89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en-US" sz="1200" b="0" strike="noStrike" spc="-1">
              <a:solidFill>
                <a:schemeClr val="lt1">
                  <a:tint val="75000"/>
                </a:schemeClr>
              </a:solidFill>
              <a:latin typeface="Roboto Condensed"/>
              <a:ea typeface="Arial"/>
            </a:endParaRPr>
          </a:p>
        </p:txBody>
      </p:sp>
      <p:sp>
        <p:nvSpPr>
          <p:cNvPr id="129991608" name="PlaceHolder 4"/>
          <p:cNvSpPr>
            <a:spLocks noGrp="1"/>
          </p:cNvSpPr>
          <p:nvPr>
            <p:ph type="sldNum" idx="90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D1C26B86-0264-4EDF-B35C-DAA9CFB51577}" type="slidenum">
              <a:rPr lang="en-US" sz="1200" b="0" strike="noStrike" spc="-1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>&lt;number&gt;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15820559" name="PlaceHolder 5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sl-SI" sz="3200" b="0" strike="noStrike" spc="-1">
                <a:solidFill>
                  <a:schemeClr val="dk1"/>
                </a:solidFill>
                <a:latin typeface="Roboto Black"/>
                <a:ea typeface="Arial"/>
              </a:rPr>
              <a:t>Usmerjanje kot prometni izziv</a:t>
            </a:r>
            <a:endParaRPr lang="en-US" sz="3200" b="0" strike="noStrike" spc="-1">
              <a:solidFill>
                <a:schemeClr val="dk1"/>
              </a:solidFill>
              <a:latin typeface="Roboto Condensed"/>
            </a:endParaRPr>
          </a:p>
        </p:txBody>
      </p:sp>
      <p:pic>
        <p:nvPicPr>
          <p:cNvPr id="837842896" name="" descr=""/>
          <p:cNvPicPr/>
          <p:nvPr/>
        </p:nvPicPr>
        <p:blipFill rotWithShape="1">
          <a:blip r:embed="rId3"/>
          <a:stretch/>
        </p:blipFill>
        <p:spPr bwMode="auto">
          <a:xfrm>
            <a:off x="33840" y="1355759"/>
            <a:ext cx="12191760" cy="434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0206834" name="PlaceHolder 1"/>
          <p:cNvSpPr>
            <a:spLocks noGrp="1"/>
          </p:cNvSpPr>
          <p:nvPr>
            <p:ph type="dt" idx="9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fld id="{E456AF96-0243-AC9B-4C86-F6DF2C020810}" type="datetime1">
              <a: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/>
            </a:fld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1819616" name="PlaceHolder 2"/>
          <p:cNvSpPr>
            <a:spLocks noGrp="1"/>
          </p:cNvSpPr>
          <p:nvPr>
            <p:ph type="ftr" idx="9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en-US" sz="1200" b="0" strike="noStrike" spc="0">
              <a:solidFill>
                <a:schemeClr val="lt1">
                  <a:tint val="75000"/>
                </a:schemeClr>
              </a:solidFill>
              <a:latin typeface="Roboto Condensed"/>
              <a:ea typeface="Arial"/>
            </a:endParaRPr>
          </a:p>
        </p:txBody>
      </p:sp>
      <p:sp>
        <p:nvSpPr>
          <p:cNvPr id="24650747" name="PlaceHolder 3"/>
          <p:cNvSpPr>
            <a:spLocks noGrp="1"/>
          </p:cNvSpPr>
          <p:nvPr>
            <p:ph type="sldNum" idx="9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75A447D4-FC0F-536D-C454-2C75D12A8CFD}" type="slidenum">
              <a: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/>
            </a:fld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2192185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0">
                <a:solidFill>
                  <a:schemeClr val="dk1"/>
                </a:solidFill>
                <a:latin typeface="Roboto Black"/>
                <a:ea typeface="Arial"/>
              </a:rPr>
              <a:t>Aplikacije in prednostna področja: obseg gospodarstva</a:t>
            </a:r>
            <a:endParaRPr lang="en-US" sz="3200" b="0" strike="noStrike" spc="0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362116148" name="Rounded Rectangle 6"/>
          <p:cNvSpPr/>
          <p:nvPr/>
        </p:nvSpPr>
        <p:spPr bwMode="auto">
          <a:xfrm>
            <a:off x="365760" y="1417319"/>
            <a:ext cx="2651400" cy="1005480"/>
          </a:xfrm>
          <a:prstGeom prst="roundRect">
            <a:avLst>
              <a:gd name="adj" fmla="val 500000000"/>
            </a:avLst>
          </a:prstGeom>
          <a:solidFill>
            <a:srgbClr val="16A34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8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2018265370" name="Rectangle 7"/>
          <p:cNvSpPr/>
          <p:nvPr/>
        </p:nvSpPr>
        <p:spPr bwMode="auto">
          <a:xfrm>
            <a:off x="365760" y="1508758"/>
            <a:ext cx="26514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r>
              <a:rPr lang="en-US" sz="1800" b="1" strike="noStrike" spc="0">
                <a:solidFill>
                  <a:srgbClr val="FFFFFF"/>
                </a:solidFill>
                <a:latin typeface="Roboto Condensed"/>
                <a:ea typeface="Arial"/>
              </a:rPr>
              <a:t>Zeleni prehod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442243" name="Rounded Rectangle 8"/>
          <p:cNvSpPr/>
          <p:nvPr/>
        </p:nvSpPr>
        <p:spPr bwMode="auto">
          <a:xfrm>
            <a:off x="365760" y="2539080"/>
            <a:ext cx="2651400" cy="3565800"/>
          </a:xfrm>
          <a:prstGeom prst="roundRect">
            <a:avLst>
              <a:gd name="adj" fmla="val 500000000"/>
            </a:avLst>
          </a:prstGeom>
          <a:solidFill>
            <a:srgbClr val="FFFFFF"/>
          </a:solidFill>
          <a:ln w="12700">
            <a:solidFill>
              <a:srgbClr val="BBF7D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2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2147411008" name="Rectangle 9"/>
          <p:cNvSpPr/>
          <p:nvPr/>
        </p:nvSpPr>
        <p:spPr bwMode="auto">
          <a:xfrm>
            <a:off x="362880" y="3291840"/>
            <a:ext cx="2790000" cy="2864518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precizno kmetijstvo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okoljsko spremljanje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optimizacija energije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pametna proizvodnja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5480496" name="Rounded Rectangle 10"/>
          <p:cNvSpPr/>
          <p:nvPr/>
        </p:nvSpPr>
        <p:spPr bwMode="auto">
          <a:xfrm>
            <a:off x="3246120" y="1417319"/>
            <a:ext cx="2651400" cy="1005480"/>
          </a:xfrm>
          <a:prstGeom prst="roundRect">
            <a:avLst>
              <a:gd name="adj" fmla="val 500000000"/>
            </a:avLst>
          </a:prstGeom>
          <a:solidFill>
            <a:srgbClr val="E11D4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8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430594858" name="Rectangle 11"/>
          <p:cNvSpPr/>
          <p:nvPr/>
        </p:nvSpPr>
        <p:spPr bwMode="auto">
          <a:xfrm>
            <a:off x="3246120" y="1508758"/>
            <a:ext cx="26514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r>
              <a:rPr lang="en-US" sz="1800" b="1" strike="noStrike" spc="0">
                <a:solidFill>
                  <a:srgbClr val="FFFFFF"/>
                </a:solidFill>
                <a:latin typeface="Roboto Condensed"/>
                <a:ea typeface="Arial"/>
              </a:rPr>
              <a:t>Zdravje in biotehnologija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1851158" name="Rounded Rectangle 12"/>
          <p:cNvSpPr/>
          <p:nvPr/>
        </p:nvSpPr>
        <p:spPr bwMode="auto">
          <a:xfrm>
            <a:off x="3246120" y="2468880"/>
            <a:ext cx="2651400" cy="3565800"/>
          </a:xfrm>
          <a:prstGeom prst="roundRect">
            <a:avLst>
              <a:gd name="adj" fmla="val 500000000"/>
            </a:avLst>
          </a:prstGeom>
          <a:solidFill>
            <a:srgbClr val="FFFFFF"/>
          </a:solidFill>
          <a:ln w="12700">
            <a:solidFill>
              <a:srgbClr val="FECDD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2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598648099" name="Rectangle 12"/>
          <p:cNvSpPr/>
          <p:nvPr/>
        </p:nvSpPr>
        <p:spPr bwMode="auto">
          <a:xfrm>
            <a:off x="3153240" y="2577240"/>
            <a:ext cx="2871000" cy="279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personalizirana</a:t>
            </a:r>
            <a:br>
              <a:rPr sz="1800"/>
            </a:b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medicina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podpora odločanju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medicinsko slikanje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genomika in diagnostika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federativno učenje za analizo zdravstvenih podatkov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493866" name="Rounded Rectangle 13"/>
          <p:cNvSpPr/>
          <p:nvPr/>
        </p:nvSpPr>
        <p:spPr bwMode="auto">
          <a:xfrm>
            <a:off x="6126480" y="1417319"/>
            <a:ext cx="2651400" cy="1005480"/>
          </a:xfrm>
          <a:prstGeom prst="roundRect">
            <a:avLst>
              <a:gd name="adj" fmla="val 500000000"/>
            </a:avLst>
          </a:prstGeom>
          <a:solidFill>
            <a:srgbClr val="4F46E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8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687680763" name="Rectangle 13"/>
          <p:cNvSpPr/>
          <p:nvPr/>
        </p:nvSpPr>
        <p:spPr bwMode="auto">
          <a:xfrm>
            <a:off x="6126480" y="1508758"/>
            <a:ext cx="26514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r>
              <a:rPr lang="en-US" sz="1800" b="1" strike="noStrike" spc="0">
                <a:solidFill>
                  <a:srgbClr val="FFFFFF"/>
                </a:solidFill>
                <a:latin typeface="Roboto Condensed"/>
                <a:ea typeface="Arial"/>
              </a:rPr>
              <a:t>Digitalna družba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2479037" name="Rounded Rectangle 14"/>
          <p:cNvSpPr/>
          <p:nvPr/>
        </p:nvSpPr>
        <p:spPr bwMode="auto">
          <a:xfrm>
            <a:off x="6126480" y="2468880"/>
            <a:ext cx="2651400" cy="3565800"/>
          </a:xfrm>
          <a:prstGeom prst="roundRect">
            <a:avLst>
              <a:gd name="adj" fmla="val 500000000"/>
            </a:avLst>
          </a:prstGeom>
          <a:solidFill>
            <a:srgbClr val="FFFFFF"/>
          </a:solidFill>
          <a:ln w="12700">
            <a:solidFill>
              <a:srgbClr val="C7D2F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2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1793007213" name="Rectangle 14"/>
          <p:cNvSpPr/>
          <p:nvPr/>
        </p:nvSpPr>
        <p:spPr bwMode="auto">
          <a:xfrm>
            <a:off x="6123600" y="3190680"/>
            <a:ext cx="2605680" cy="338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Arial"/>
              </a:rPr>
              <a:t>jezikovne tehnologije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defRPr/>
            </a:pPr>
            <a:endParaRPr lang="en-US" sz="22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Arial"/>
              </a:rPr>
              <a:t>mediji in kreativnost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Arial"/>
              </a:rPr>
              <a:t>javni sektor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Arial"/>
              </a:rPr>
              <a:t>izobraževanje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897337" name="Rounded Rectangle 15"/>
          <p:cNvSpPr/>
          <p:nvPr/>
        </p:nvSpPr>
        <p:spPr bwMode="auto">
          <a:xfrm>
            <a:off x="9006840" y="1417319"/>
            <a:ext cx="2651400" cy="1005480"/>
          </a:xfrm>
          <a:prstGeom prst="roundRect">
            <a:avLst>
              <a:gd name="adj" fmla="val 500000000"/>
            </a:avLst>
          </a:prstGeom>
          <a:solidFill>
            <a:srgbClr val="7C3AE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8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2084513004" name="Rectangle 15"/>
          <p:cNvSpPr/>
          <p:nvPr/>
        </p:nvSpPr>
        <p:spPr bwMode="auto">
          <a:xfrm>
            <a:off x="9006840" y="1508758"/>
            <a:ext cx="265140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r>
              <a:rPr lang="en-US" sz="1800" b="1" strike="noStrike" spc="0">
                <a:solidFill>
                  <a:srgbClr val="FFFFFF"/>
                </a:solidFill>
                <a:latin typeface="Roboto Condensed"/>
                <a:ea typeface="Arial"/>
              </a:rPr>
              <a:t>UI za znanost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6818277" name="Rounded Rectangle 16"/>
          <p:cNvSpPr/>
          <p:nvPr/>
        </p:nvSpPr>
        <p:spPr bwMode="auto">
          <a:xfrm>
            <a:off x="9006840" y="2468880"/>
            <a:ext cx="2651400" cy="3565800"/>
          </a:xfrm>
          <a:prstGeom prst="roundRect">
            <a:avLst>
              <a:gd name="adj" fmla="val 500000000"/>
            </a:avLst>
          </a:prstGeom>
          <a:solidFill>
            <a:srgbClr val="FFFFFF"/>
          </a:solidFill>
          <a:ln w="12700">
            <a:solidFill>
              <a:srgbClr val="DDD6F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2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446902889" name="Rectangle 16"/>
          <p:cNvSpPr/>
          <p:nvPr/>
        </p:nvSpPr>
        <p:spPr bwMode="auto">
          <a:xfrm>
            <a:off x="9003960" y="3190680"/>
            <a:ext cx="2651400" cy="2752559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podpora raziskovalnemu procesu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znanosti o življenju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znanosti o materialih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endParaRPr lang="en-US" sz="1800" b="0" strike="noStrike" spc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  <a:defRPr/>
            </a:pPr>
            <a:r>
              <a:rPr lang="en-US" sz="1800" b="0" strike="noStrike" spc="0">
                <a:solidFill>
                  <a:srgbClr val="000000"/>
                </a:solidFill>
                <a:latin typeface="Roboto Condensed"/>
                <a:ea typeface="Roboto Condensed"/>
              </a:rPr>
              <a:t>digitalna humanistika</a:t>
            </a:r>
            <a:endParaRPr lang="en-US" sz="18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4036212" name="PlaceHolder 1"/>
          <p:cNvSpPr>
            <a:spLocks noGrp="1"/>
          </p:cNvSpPr>
          <p:nvPr>
            <p:ph type="dt" idx="94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fld id="{51D15CCD-0B60-FB00-2B50-8992D2A802A5}" type="datetime1">
              <a: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/>
            </a:fld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8728052" name="PlaceHolder 2"/>
          <p:cNvSpPr>
            <a:spLocks noGrp="1"/>
          </p:cNvSpPr>
          <p:nvPr>
            <p:ph type="sldNum" idx="95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E5FA6583-5E33-570D-8CEB-8A0D6D2DD2DA}" type="slidenum">
              <a: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/>
            </a:fld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700199" name="PlaceHolder 3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rm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sl-SI" sz="3200" b="0" strike="noStrike" spc="0">
                <a:solidFill>
                  <a:schemeClr val="dk1"/>
                </a:solidFill>
                <a:latin typeface="Roboto Black"/>
                <a:ea typeface="Arial"/>
              </a:rPr>
              <a:t>Zeleni prehod</a:t>
            </a:r>
            <a:endParaRPr lang="en-US" sz="3200" b="0" strike="noStrike" spc="0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05768439" name="PlaceHolder 4"/>
          <p:cNvSpPr>
            <a:spLocks noGrp="1"/>
          </p:cNvSpPr>
          <p:nvPr>
            <p:ph/>
          </p:nvPr>
        </p:nvSpPr>
        <p:spPr bwMode="auto">
          <a:xfrm>
            <a:off x="838080" y="1447920"/>
            <a:ext cx="5181120" cy="469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Precizno kmetijstvo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spremljanje poljščin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napovedovanje letine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zaznavanje škodljivcev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457200" indent="0" defTabSz="914400">
              <a:lnSpc>
                <a:spcPct val="90000"/>
              </a:lnSpc>
              <a:spcBef>
                <a:spcPts val="498"/>
              </a:spcBef>
              <a:buNone/>
              <a:tabLst>
                <a:tab pos="0" algn="l"/>
              </a:tabLst>
              <a:defRPr/>
            </a:pP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sl-SI" sz="26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Okolje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spremljanje sprememb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biodiverziteta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napovedovanje nesreč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upravljanje z vodo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038989073" name="PlaceHolder 5"/>
          <p:cNvSpPr>
            <a:spLocks noGrp="1"/>
          </p:cNvSpPr>
          <p:nvPr>
            <p:ph/>
          </p:nvPr>
        </p:nvSpPr>
        <p:spPr bwMode="auto">
          <a:xfrm>
            <a:off x="6172200" y="1447920"/>
            <a:ext cx="5181120" cy="4698720"/>
          </a:xfrm>
          <a:prstGeom prst="rect">
            <a:avLst/>
          </a:prstGeom>
          <a:noFill/>
          <a:ln w="0">
            <a:noFill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Optimizacija energije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rgbClr val="374151"/>
                </a:solidFill>
                <a:latin typeface="Roboto Condensed"/>
                <a:ea typeface="Arial"/>
              </a:rPr>
              <a:t>pametna omrežja (smart grids)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rgbClr val="374151"/>
                </a:solidFill>
                <a:latin typeface="Roboto Condensed"/>
                <a:ea typeface="Arial"/>
              </a:rPr>
              <a:t>integracija obnovljivih virov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rgbClr val="374151"/>
                </a:solidFill>
                <a:latin typeface="Roboto Condensed"/>
                <a:ea typeface="Arial"/>
              </a:rPr>
              <a:t>napovedovanje potreb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rgbClr val="374151"/>
                </a:solidFill>
                <a:latin typeface="Roboto Condensed"/>
                <a:ea typeface="Arial"/>
              </a:rPr>
              <a:t>samodejno upravljanje napetosti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Pametna proizvodnja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rgbClr val="374151"/>
                </a:solidFill>
                <a:latin typeface="Roboto Condensed"/>
                <a:ea typeface="Arial"/>
              </a:rPr>
              <a:t>vizualni nadzor kvalitete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rgbClr val="374151"/>
                </a:solidFill>
                <a:latin typeface="Roboto Condensed"/>
                <a:ea typeface="Arial"/>
              </a:rPr>
              <a:t>napoved potreb po vzdrževanju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rgbClr val="374151"/>
                </a:solidFill>
                <a:latin typeface="Roboto Condensed"/>
                <a:ea typeface="Arial"/>
              </a:rPr>
              <a:t>digitalni dvojčki 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rgbClr val="374151"/>
                </a:solidFill>
                <a:latin typeface="Roboto Condensed"/>
                <a:ea typeface="Arial"/>
              </a:rPr>
              <a:t>podpora krožni ekonomiji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110640673" name="PlaceHolder 6"/>
          <p:cNvSpPr>
            <a:spLocks noGrp="1"/>
          </p:cNvSpPr>
          <p:nvPr>
            <p:ph type="ftr" idx="96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en-US" sz="1200" b="0" strike="noStrike" spc="0">
              <a:solidFill>
                <a:schemeClr val="lt1">
                  <a:tint val="75000"/>
                </a:schemeClr>
              </a:solidFill>
              <a:latin typeface="Roboto Condensed"/>
              <a:ea typeface="Arial"/>
            </a:endParaRPr>
          </a:p>
        </p:txBody>
      </p:sp>
      <p:sp>
        <p:nvSpPr>
          <p:cNvPr id="1582991701" name="Rounded Rectangle 1"/>
          <p:cNvSpPr/>
          <p:nvPr/>
        </p:nvSpPr>
        <p:spPr bwMode="auto">
          <a:xfrm>
            <a:off x="291600" y="778320"/>
            <a:ext cx="502560" cy="502560"/>
          </a:xfrm>
          <a:prstGeom prst="roundRect">
            <a:avLst>
              <a:gd name="adj" fmla="val 500000000"/>
            </a:avLst>
          </a:prstGeom>
          <a:solidFill>
            <a:srgbClr val="22C55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8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1223793049" name="Rectangle 1"/>
          <p:cNvSpPr/>
          <p:nvPr/>
        </p:nvSpPr>
        <p:spPr bwMode="auto">
          <a:xfrm>
            <a:off x="291600" y="778320"/>
            <a:ext cx="50256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r>
              <a:rPr lang="en-US" sz="1500" b="1" strike="noStrike" spc="0">
                <a:solidFill>
                  <a:srgbClr val="FFFFFF"/>
                </a:solidFill>
                <a:latin typeface="Calibri"/>
                <a:ea typeface="Arial"/>
              </a:rPr>
              <a:t>1</a:t>
            </a:r>
            <a:endParaRPr lang="en-US" sz="15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0497581" name="PlaceHolder 1"/>
          <p:cNvSpPr>
            <a:spLocks noGrp="1"/>
          </p:cNvSpPr>
          <p:nvPr>
            <p:ph type="dt" idx="97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defRPr/>
            </a:pPr>
            <a:fld id="{3FEF3B19-3F3D-8B48-B19F-97034419CE9B}" type="datetime1">
              <a: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/>
            </a:fld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3825144" name="PlaceHolder 2"/>
          <p:cNvSpPr>
            <a:spLocks noGrp="1"/>
          </p:cNvSpPr>
          <p:nvPr>
            <p:ph type="sldNum" idx="98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defRPr/>
            </a:pPr>
            <a:fld id="{47DCEE1D-EB55-6830-1F4C-2F44E29BCF6D}" type="slidenum">
              <a:rPr lang="en-US" sz="1200" b="0" strike="noStrike" spc="0">
                <a:solidFill>
                  <a:schemeClr val="lt1">
                    <a:tint val="75000"/>
                  </a:schemeClr>
                </a:solidFill>
                <a:latin typeface="Roboto Condensed"/>
                <a:ea typeface="Arial"/>
              </a:rPr>
              <a:t/>
            </a:fld>
            <a:endParaRPr lang="en-US" sz="1200" b="0" strike="noStrike" spc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6855203" name="PlaceHolder 3"/>
          <p:cNvSpPr>
            <a:spLocks noGrp="1"/>
          </p:cNvSpPr>
          <p:nvPr>
            <p:ph type="title"/>
          </p:nvPr>
        </p:nvSpPr>
        <p:spPr bwMode="auto">
          <a:xfrm>
            <a:off x="838080" y="556920"/>
            <a:ext cx="10515240" cy="755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p>
            <a:pPr indent="0" defTabSz="914400">
              <a:lnSpc>
                <a:spcPct val="90000"/>
              </a:lnSpc>
              <a:buNone/>
              <a:defRPr/>
            </a:pPr>
            <a:r>
              <a:rPr lang="en-US" sz="3200" b="0" strike="noStrike" spc="0">
                <a:solidFill>
                  <a:schemeClr val="dk1"/>
                </a:solidFill>
                <a:latin typeface="Roboto Black"/>
                <a:ea typeface="Arial"/>
              </a:rPr>
              <a:t>Digitalna družba</a:t>
            </a:r>
            <a:endParaRPr lang="en-US" sz="3200" b="0" strike="noStrike" spc="0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606274059" name="PlaceHolder 4"/>
          <p:cNvSpPr>
            <a:spLocks noGrp="1"/>
          </p:cNvSpPr>
          <p:nvPr>
            <p:ph/>
          </p:nvPr>
        </p:nvSpPr>
        <p:spPr bwMode="auto">
          <a:xfrm>
            <a:off x="838080" y="1447920"/>
            <a:ext cx="5181120" cy="469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 fontScale="98202" lnSpcReduction="10000"/>
          </a:bodyPr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6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Jezikoslovne tehnologije</a:t>
            </a:r>
            <a:endParaRPr lang="en-US" sz="26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veliki jezikovni modeli za slovenščino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napredno samodejno prepoznavanje govora (ASR)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prevajanje in povzemanje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anonimizacija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indent="0" defTabSz="914400">
              <a:lnSpc>
                <a:spcPct val="90000"/>
              </a:lnSpc>
              <a:spcBef>
                <a:spcPts val="498"/>
              </a:spcBef>
              <a:buNone/>
              <a:defRPr/>
            </a:pP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8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Mediji in ustvarjalnost</a:t>
            </a:r>
            <a:endParaRPr lang="en-US" sz="28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zaznavanje dezinformacij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preverjanje dejstev, novinarstvo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4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oglasi, rendering</a:t>
            </a: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2048319064" name="PlaceHolder 5"/>
          <p:cNvSpPr>
            <a:spLocks noGrp="1"/>
          </p:cNvSpPr>
          <p:nvPr>
            <p:ph/>
          </p:nvPr>
        </p:nvSpPr>
        <p:spPr bwMode="auto">
          <a:xfrm>
            <a:off x="6172200" y="1447920"/>
            <a:ext cx="5181120" cy="469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8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Javni sektor</a:t>
            </a:r>
            <a:endParaRPr lang="en-US" sz="28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občanska znanost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pomoč pri upravnih postopkih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razvoj zakonodaje in pravilnikov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pametna mobilnost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indent="0" defTabSz="914400">
              <a:lnSpc>
                <a:spcPct val="90000"/>
              </a:lnSpc>
              <a:spcBef>
                <a:spcPts val="1000"/>
              </a:spcBef>
              <a:buNone/>
              <a:defRPr/>
            </a:pPr>
            <a:endParaRPr lang="en-US" sz="2400" b="0" strike="noStrike" spc="0">
              <a:solidFill>
                <a:schemeClr val="dk1"/>
              </a:solidFill>
              <a:latin typeface="Roboto Condensed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800" b="0" strike="noStrike" spc="0">
                <a:solidFill>
                  <a:schemeClr val="dk1"/>
                </a:solidFill>
                <a:latin typeface="Roboto Condensed"/>
                <a:ea typeface="Roboto Condensed"/>
              </a:rPr>
              <a:t>Vzgoja in izobraževanje</a:t>
            </a:r>
            <a:endParaRPr lang="en-US" sz="28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personalizirani inštruktorji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avtomatizirano ocenjevanje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8"/>
              </a:spcBef>
              <a:buClr>
                <a:srgbClr val="87A73E"/>
              </a:buClr>
              <a:buFont typeface="Arial"/>
              <a:buChar char="•"/>
              <a:defRPr/>
            </a:pPr>
            <a:r>
              <a:rPr lang="sl-SI" sz="2200" b="0" strike="noStrike" spc="0">
                <a:solidFill>
                  <a:schemeClr val="lt2">
                    <a:lumMod val="10000"/>
                  </a:schemeClr>
                </a:solidFill>
                <a:latin typeface="Roboto Condensed"/>
                <a:ea typeface="Roboto Condensed"/>
              </a:rPr>
              <a:t>prilagodljivo oz. vodeno učenje</a:t>
            </a:r>
            <a:endParaRPr lang="en-US" sz="2200" b="0" strike="noStrike" spc="0">
              <a:solidFill>
                <a:schemeClr val="dk1"/>
              </a:solidFill>
              <a:latin typeface="Roboto Condensed"/>
            </a:endParaRPr>
          </a:p>
        </p:txBody>
      </p:sp>
      <p:sp>
        <p:nvSpPr>
          <p:cNvPr id="1578211171" name="PlaceHolder 6"/>
          <p:cNvSpPr>
            <a:spLocks noGrp="1"/>
          </p:cNvSpPr>
          <p:nvPr>
            <p:ph type="ftr" idx="99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p>
            <a:pPr indent="0">
              <a:buNone/>
              <a:defRPr/>
            </a:pPr>
            <a:endParaRPr lang="en-US" sz="1200" b="0" strike="noStrike" spc="0">
              <a:solidFill>
                <a:schemeClr val="lt1">
                  <a:tint val="75000"/>
                </a:schemeClr>
              </a:solidFill>
              <a:latin typeface="Roboto Condensed"/>
              <a:ea typeface="Arial"/>
            </a:endParaRPr>
          </a:p>
        </p:txBody>
      </p:sp>
      <p:sp>
        <p:nvSpPr>
          <p:cNvPr id="1376206171" name="Rounded Rectangle 2"/>
          <p:cNvSpPr/>
          <p:nvPr/>
        </p:nvSpPr>
        <p:spPr bwMode="auto">
          <a:xfrm>
            <a:off x="291600" y="800640"/>
            <a:ext cx="502560" cy="502560"/>
          </a:xfrm>
          <a:prstGeom prst="roundRect">
            <a:avLst>
              <a:gd name="adj" fmla="val 500000000"/>
            </a:avLst>
          </a:prstGeom>
          <a:solidFill>
            <a:srgbClr val="3B82F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>
              <a:defRPr/>
            </a:pPr>
            <a:endParaRPr lang="en-US" sz="1800" b="0" strike="noStrike" spc="0">
              <a:solidFill>
                <a:schemeClr val="dk1"/>
              </a:solidFill>
              <a:latin typeface="Roboto Condensed"/>
              <a:ea typeface="Arial"/>
            </a:endParaRPr>
          </a:p>
        </p:txBody>
      </p:sp>
      <p:sp>
        <p:nvSpPr>
          <p:cNvPr id="1092181652" name="Rectangle 2"/>
          <p:cNvSpPr/>
          <p:nvPr/>
        </p:nvSpPr>
        <p:spPr bwMode="auto">
          <a:xfrm>
            <a:off x="291600" y="800640"/>
            <a:ext cx="502560" cy="50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ctr">
            <a:noAutofit/>
          </a:bodyPr>
          <a:p>
            <a:pPr algn="ctr" defTabSz="914400">
              <a:lnSpc>
                <a:spcPct val="100000"/>
              </a:lnSpc>
              <a:defRPr/>
            </a:pPr>
            <a:r>
              <a:rPr lang="en-US" sz="1500" b="1" strike="noStrike" spc="0">
                <a:solidFill>
                  <a:srgbClr val="FFFFFF"/>
                </a:solidFill>
                <a:latin typeface="Calibri"/>
                <a:ea typeface="Arial"/>
              </a:rPr>
              <a:t>3</a:t>
            </a:r>
            <a:endParaRPr lang="en-US" sz="1500" b="0" strike="noStrik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10.xml.rels><?xml version="1.0" encoding="UTF-8" standalone="yes"?><Relationships xmlns="http://schemas.openxmlformats.org/package/2006/relationships"></Relationships>
</file>

<file path=ppt/theme/_rels/theme11.xml.rels><?xml version="1.0" encoding="UTF-8" standalone="yes"?><Relationships xmlns="http://schemas.openxmlformats.org/package/2006/relationships"></Relationships>
</file>

<file path=ppt/theme/_rels/theme12.xml.rels><?xml version="1.0" encoding="UTF-8" standalone="yes"?><Relationships xmlns="http://schemas.openxmlformats.org/package/2006/relationships"></Relationships>
</file>

<file path=ppt/theme/_rels/theme13.xml.rels><?xml version="1.0" encoding="UTF-8" standalone="yes"?><Relationships xmlns="http://schemas.openxmlformats.org/package/2006/relationships"></Relationships>
</file>

<file path=ppt/theme/_rels/theme14.xml.rels><?xml version="1.0" encoding="UTF-8" standalone="yes"?><Relationships xmlns="http://schemas.openxmlformats.org/package/2006/relationships"></Relationships>
</file>

<file path=ppt/theme/_rels/theme15.xml.rels><?xml version="1.0" encoding="UTF-8" standalone="yes"?><Relationships xmlns="http://schemas.openxmlformats.org/package/2006/relationships"></Relationships>
</file>

<file path=ppt/theme/_rels/theme16.xml.rels><?xml version="1.0" encoding="UTF-8" standalone="yes"?><Relationships xmlns="http://schemas.openxmlformats.org/package/2006/relationships"></Relationships>
</file>

<file path=ppt/theme/_rels/theme17.xml.rels><?xml version="1.0" encoding="UTF-8" standalone="yes"?><Relationships xmlns="http://schemas.openxmlformats.org/package/2006/relationships"></Relationships>
</file>

<file path=ppt/theme/_rels/theme18.xml.rels><?xml version="1.0" encoding="UTF-8" standalone="yes"?><Relationships xmlns="http://schemas.openxmlformats.org/package/2006/relationships"></Relationships>
</file>

<file path=ppt/theme/_rels/theme19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20.xml.rels><?xml version="1.0" encoding="UTF-8" standalone="yes"?><Relationships xmlns="http://schemas.openxmlformats.org/package/2006/relationships"></Relationships>
</file>

<file path=ppt/theme/_rels/theme21.xml.rels><?xml version="1.0" encoding="UTF-8" standalone="yes"?><Relationships xmlns="http://schemas.openxmlformats.org/package/2006/relationships"></Relationships>
</file>

<file path=ppt/theme/_rels/theme22.xml.rels><?xml version="1.0" encoding="UTF-8" standalone="yes"?><Relationships xmlns="http://schemas.openxmlformats.org/package/2006/relationships"></Relationships>
</file>

<file path=ppt/theme/_rels/theme23.xml.rels><?xml version="1.0" encoding="UTF-8" standalone="yes"?><Relationships xmlns="http://schemas.openxmlformats.org/package/2006/relationships"></Relationships>
</file>

<file path=ppt/theme/_rels/theme24.xml.rels><?xml version="1.0" encoding="UTF-8" standalone="yes"?><Relationships xmlns="http://schemas.openxmlformats.org/package/2006/relationships"></Relationships>
</file>

<file path=ppt/theme/_rels/theme25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_rels/theme4.xml.rels><?xml version="1.0" encoding="UTF-8" standalone="yes"?><Relationships xmlns="http://schemas.openxmlformats.org/package/2006/relationships"></Relationships>
</file>

<file path=ppt/theme/_rels/theme5.xml.rels><?xml version="1.0" encoding="UTF-8" standalone="yes"?><Relationships xmlns="http://schemas.openxmlformats.org/package/2006/relationships"></Relationships>
</file>

<file path=ppt/theme/_rels/theme6.xml.rels><?xml version="1.0" encoding="UTF-8" standalone="yes"?><Relationships xmlns="http://schemas.openxmlformats.org/package/2006/relationships"></Relationships>
</file>

<file path=ppt/theme/_rels/theme7.xml.rels><?xml version="1.0" encoding="UTF-8" standalone="yes"?><Relationships xmlns="http://schemas.openxmlformats.org/package/2006/relationships"></Relationships>
</file>

<file path=ppt/theme/_rels/theme8.xml.rels><?xml version="1.0" encoding="UTF-8" standalone="yes"?><Relationships xmlns="http://schemas.openxmlformats.org/package/2006/relationships"></Relationships>
</file>

<file path=ppt/theme/_rels/theme9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0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4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5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6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7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8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19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20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21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22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23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24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25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6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7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8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ppt/theme/theme9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SLAIF colours">
      <a:dk1>
        <a:srgbClr val="919395"/>
      </a:dk1>
      <a:lt1>
        <a:srgbClr val="FFFFFF"/>
      </a:lt1>
      <a:dk2>
        <a:srgbClr val="2591B2"/>
      </a:dk2>
      <a:lt2>
        <a:srgbClr val="E7E6E6"/>
      </a:lt2>
      <a:accent1>
        <a:srgbClr val="87A73E"/>
      </a:accent1>
      <a:accent2>
        <a:srgbClr val="9DBCD0"/>
      </a:accent2>
      <a:accent3>
        <a:srgbClr val="A5A5A5"/>
      </a:accent3>
      <a:accent4>
        <a:srgbClr val="A8C538"/>
      </a:accent4>
      <a:accent5>
        <a:srgbClr val="9DBCD0"/>
      </a:accent5>
      <a:accent6>
        <a:srgbClr val="87A73E"/>
      </a:accent6>
      <a:hlink>
        <a:srgbClr val="9DBCD0"/>
      </a:hlink>
      <a:folHlink>
        <a:srgbClr val="C490AA"/>
      </a:folHlink>
    </a:clrScheme>
    <a:fontScheme name="SLAIF fonti">
      <a:majorFont>
        <a:latin typeface="Roboto Black"/>
        <a:ea typeface="Arial"/>
        <a:cs typeface="Arial"/>
      </a:majorFont>
      <a:minorFont>
        <a:latin typeface="Roboto Condensed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ONLYOFFICE/9.3.1.10</Application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Theme 1</vt:lpstr>
      <vt:lpstr>Theme 2</vt:lpstr>
      <vt:lpstr>Theme 3</vt:lpstr>
      <vt:lpstr>Theme 4</vt:lpstr>
      <vt:lpstr>Theme 5</vt:lpstr>
      <vt:lpstr>Theme 6</vt:lpstr>
      <vt:lpstr>Theme 7</vt:lpstr>
      <vt:lpstr>Theme 8</vt:lpstr>
      <vt:lpstr>Theme 9</vt:lpstr>
      <vt:lpstr>Theme 10</vt:lpstr>
      <vt:lpstr>Theme 11</vt:lpstr>
      <vt:lpstr>Theme 12</vt:lpstr>
      <vt:lpstr>Theme 13</vt:lpstr>
      <vt:lpstr>Theme 14</vt:lpstr>
      <vt:lpstr>Theme 15</vt:lpstr>
      <vt:lpstr>Theme 16</vt:lpstr>
      <vt:lpstr>Theme 17</vt:lpstr>
      <vt:lpstr>Theme 18</vt:lpstr>
      <vt:lpstr>Theme 19</vt:lpstr>
      <vt:lpstr>Theme 20</vt:lpstr>
      <vt:lpstr>Theme 21</vt:lpstr>
      <vt:lpstr>Theme 22</vt:lpstr>
      <vt:lpstr>Theme 23</vt:lpstr>
      <vt:lpstr>Theme 24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Lenka</dc:creator>
  <dc:description/>
  <dc:language>en-US</dc:language>
  <cp:lastModifiedBy>Jan Jona Javoršek</cp:lastModifiedBy>
  <cp:revision>65</cp:revision>
  <dcterms:created xsi:type="dcterms:W3CDTF">2026-02-04T11:11:52Z</dcterms:created>
  <dcterms:modified xsi:type="dcterms:W3CDTF">2026-05-18T05:47:51Z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Širokozaslonsko</vt:lpwstr>
  </property>
  <property fmtid="{D5CDD505-2E9C-101B-9397-08002B2CF9AE}" pid="4" name="Slides">
    <vt:i4>6</vt:i4>
  </property>
</Properties>
</file>