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1646" r:id="rId2"/>
    <p:sldId id="1693" r:id="rId3"/>
    <p:sldId id="1704" r:id="rId4"/>
    <p:sldId id="1705" r:id="rId5"/>
    <p:sldId id="1706" r:id="rId6"/>
    <p:sldId id="1707" r:id="rId7"/>
    <p:sldId id="1715" r:id="rId8"/>
    <p:sldId id="1716" r:id="rId9"/>
    <p:sldId id="1717" r:id="rId10"/>
    <p:sldId id="1718" r:id="rId11"/>
    <p:sldId id="1720" r:id="rId12"/>
    <p:sldId id="1690" r:id="rId13"/>
    <p:sldId id="1721" r:id="rId14"/>
    <p:sldId id="1719" r:id="rId15"/>
    <p:sldId id="1024" r:id="rId16"/>
    <p:sldId id="1722" r:id="rId17"/>
  </p:sldIdLst>
  <p:sldSz cx="12192000" cy="6858000"/>
  <p:notesSz cx="6669088" cy="9926638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hamed Turkanović" initials="MT" lastIdx="1" clrIdx="0">
    <p:extLst>
      <p:ext uri="{19B8F6BF-5375-455C-9EA6-DF929625EA0E}">
        <p15:presenceInfo xmlns:p15="http://schemas.microsoft.com/office/powerpoint/2012/main" userId="S-1-5-21-1302565270-1916439963-3935232557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85"/>
    <a:srgbClr val="FFFFFF"/>
    <a:srgbClr val="F5F7FD"/>
    <a:srgbClr val="588894"/>
    <a:srgbClr val="D5EDEF"/>
    <a:srgbClr val="63D3D7"/>
    <a:srgbClr val="3494BA"/>
    <a:srgbClr val="58B6C0"/>
    <a:srgbClr val="276F8B"/>
    <a:srgbClr val="337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91B741-C24C-4B27-9278-0D2B1DD1A540}" v="119" dt="2026-05-17T21:48:16.429"/>
  </p1510:revLst>
</p1510:revInfo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5706" autoAdjust="0"/>
  </p:normalViewPr>
  <p:slideViewPr>
    <p:cSldViewPr snapToGrid="0">
      <p:cViewPr varScale="1">
        <p:scale>
          <a:sx n="83" d="100"/>
          <a:sy n="83" d="100"/>
        </p:scale>
        <p:origin x="106" y="341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hamed Turkanović" userId="c5d99016-a3de-49ec-8c16-52577f90475c" providerId="ADAL" clId="{14B96914-A0A3-4755-9B49-70B76239E531}"/>
    <pc:docChg chg="undo custSel addSld delSld modSld sldOrd modMainMaster">
      <pc:chgData name="Muhamed Turkanović" userId="c5d99016-a3de-49ec-8c16-52577f90475c" providerId="ADAL" clId="{14B96914-A0A3-4755-9B49-70B76239E531}" dt="2026-05-17T21:48:16.429" v="1542"/>
      <pc:docMkLst>
        <pc:docMk/>
      </pc:docMkLst>
      <pc:sldChg chg="delSp modSp add del mod modTransition modClrScheme modAnim chgLayout">
        <pc:chgData name="Muhamed Turkanović" userId="c5d99016-a3de-49ec-8c16-52577f90475c" providerId="ADAL" clId="{14B96914-A0A3-4755-9B49-70B76239E531}" dt="2026-05-17T21:14:20.290" v="575" actId="47"/>
        <pc:sldMkLst>
          <pc:docMk/>
          <pc:sldMk cId="104082785" sldId="262"/>
        </pc:sldMkLst>
        <pc:spChg chg="mod">
          <ac:chgData name="Muhamed Turkanović" userId="c5d99016-a3de-49ec-8c16-52577f90475c" providerId="ADAL" clId="{14B96914-A0A3-4755-9B49-70B76239E531}" dt="2026-05-17T21:06:45.470" v="513" actId="1076"/>
          <ac:spMkLst>
            <pc:docMk/>
            <pc:sldMk cId="104082785" sldId="262"/>
            <ac:spMk id="2" creationId="{A0D8D006-8EC0-57D5-CA55-5B70A476F6C1}"/>
          </ac:spMkLst>
        </pc:spChg>
        <pc:spChg chg="mod">
          <ac:chgData name="Muhamed Turkanović" userId="c5d99016-a3de-49ec-8c16-52577f90475c" providerId="ADAL" clId="{14B96914-A0A3-4755-9B49-70B76239E531}" dt="2026-05-17T21:05:27.450" v="510" actId="1076"/>
          <ac:spMkLst>
            <pc:docMk/>
            <pc:sldMk cId="104082785" sldId="262"/>
            <ac:spMk id="4" creationId="{F6D25153-2731-0058-DBAA-A6CA754EE1C3}"/>
          </ac:spMkLst>
        </pc:spChg>
        <pc:spChg chg="mod">
          <ac:chgData name="Muhamed Turkanović" userId="c5d99016-a3de-49ec-8c16-52577f90475c" providerId="ADAL" clId="{14B96914-A0A3-4755-9B49-70B76239E531}" dt="2026-05-17T21:06:56.204" v="515" actId="404"/>
          <ac:spMkLst>
            <pc:docMk/>
            <pc:sldMk cId="104082785" sldId="262"/>
            <ac:spMk id="38" creationId="{5F933C53-2832-E46C-7224-BD3F0A70138B}"/>
          </ac:spMkLst>
        </pc:spChg>
        <pc:picChg chg="mod">
          <ac:chgData name="Muhamed Turkanović" userId="c5d99016-a3de-49ec-8c16-52577f90475c" providerId="ADAL" clId="{14B96914-A0A3-4755-9B49-70B76239E531}" dt="2026-05-17T21:07:06.876" v="516" actId="1076"/>
          <ac:picMkLst>
            <pc:docMk/>
            <pc:sldMk cId="104082785" sldId="262"/>
            <ac:picMk id="35" creationId="{2D83B90E-1D17-29D4-D172-10D1EEB4A04E}"/>
          </ac:picMkLst>
        </pc:picChg>
        <pc:picChg chg="mod">
          <ac:chgData name="Muhamed Turkanović" userId="c5d99016-a3de-49ec-8c16-52577f90475c" providerId="ADAL" clId="{14B96914-A0A3-4755-9B49-70B76239E531}" dt="2026-05-17T21:06:45.470" v="513" actId="1076"/>
          <ac:picMkLst>
            <pc:docMk/>
            <pc:sldMk cId="104082785" sldId="262"/>
            <ac:picMk id="36" creationId="{A557B39C-2DEA-7C2D-2713-C62C2BD6193A}"/>
          </ac:picMkLst>
        </pc:picChg>
        <pc:picChg chg="mod">
          <ac:chgData name="Muhamed Turkanović" userId="c5d99016-a3de-49ec-8c16-52577f90475c" providerId="ADAL" clId="{14B96914-A0A3-4755-9B49-70B76239E531}" dt="2026-05-17T21:06:45.470" v="513" actId="1076"/>
          <ac:picMkLst>
            <pc:docMk/>
            <pc:sldMk cId="104082785" sldId="262"/>
            <ac:picMk id="42" creationId="{9DDB4654-7FAC-DFB0-B8B2-5669E365C69F}"/>
          </ac:picMkLst>
        </pc:picChg>
        <pc:picChg chg="del">
          <ac:chgData name="Muhamed Turkanović" userId="c5d99016-a3de-49ec-8c16-52577f90475c" providerId="ADAL" clId="{14B96914-A0A3-4755-9B49-70B76239E531}" dt="2026-05-17T21:08:33.875" v="517" actId="478"/>
          <ac:picMkLst>
            <pc:docMk/>
            <pc:sldMk cId="104082785" sldId="262"/>
            <ac:picMk id="44" creationId="{3C0B352A-DD1F-FF07-5086-239AE1A97F54}"/>
          </ac:picMkLst>
        </pc:picChg>
      </pc:sldChg>
      <pc:sldChg chg="addSp delSp modSp mod">
        <pc:chgData name="Muhamed Turkanović" userId="c5d99016-a3de-49ec-8c16-52577f90475c" providerId="ADAL" clId="{14B96914-A0A3-4755-9B49-70B76239E531}" dt="2026-05-17T21:41:09.999" v="1453" actId="1076"/>
        <pc:sldMkLst>
          <pc:docMk/>
          <pc:sldMk cId="2340427305" sldId="1024"/>
        </pc:sldMkLst>
        <pc:spChg chg="mod">
          <ac:chgData name="Muhamed Turkanović" userId="c5d99016-a3de-49ec-8c16-52577f90475c" providerId="ADAL" clId="{14B96914-A0A3-4755-9B49-70B76239E531}" dt="2026-05-17T21:40:53.885" v="1449" actId="1076"/>
          <ac:spMkLst>
            <pc:docMk/>
            <pc:sldMk cId="2340427305" sldId="1024"/>
            <ac:spMk id="5" creationId="{080F0928-EAC6-4901-86DC-88007C51E8E7}"/>
          </ac:spMkLst>
        </pc:spChg>
        <pc:spChg chg="mod">
          <ac:chgData name="Muhamed Turkanović" userId="c5d99016-a3de-49ec-8c16-52577f90475c" providerId="ADAL" clId="{14B96914-A0A3-4755-9B49-70B76239E531}" dt="2026-05-17T21:40:55.836" v="1450" actId="1076"/>
          <ac:spMkLst>
            <pc:docMk/>
            <pc:sldMk cId="2340427305" sldId="1024"/>
            <ac:spMk id="110" creationId="{5CBB88C8-6F21-47E7-A9FE-2447455935FF}"/>
          </ac:spMkLst>
        </pc:spChg>
        <pc:picChg chg="del">
          <ac:chgData name="Muhamed Turkanović" userId="c5d99016-a3de-49ec-8c16-52577f90475c" providerId="ADAL" clId="{14B96914-A0A3-4755-9B49-70B76239E531}" dt="2026-05-17T21:40:34.187" v="1445" actId="478"/>
          <ac:picMkLst>
            <pc:docMk/>
            <pc:sldMk cId="2340427305" sldId="1024"/>
            <ac:picMk id="2" creationId="{D25CAFE2-EDA3-12E4-E00F-02FF6770AB3B}"/>
          </ac:picMkLst>
        </pc:picChg>
        <pc:picChg chg="del">
          <ac:chgData name="Muhamed Turkanović" userId="c5d99016-a3de-49ec-8c16-52577f90475c" providerId="ADAL" clId="{14B96914-A0A3-4755-9B49-70B76239E531}" dt="2026-05-17T21:41:06.731" v="1451" actId="478"/>
          <ac:picMkLst>
            <pc:docMk/>
            <pc:sldMk cId="2340427305" sldId="1024"/>
            <ac:picMk id="3" creationId="{0C63E5BC-C295-A658-FC69-D01214499E97}"/>
          </ac:picMkLst>
        </pc:picChg>
        <pc:picChg chg="add mod">
          <ac:chgData name="Muhamed Turkanović" userId="c5d99016-a3de-49ec-8c16-52577f90475c" providerId="ADAL" clId="{14B96914-A0A3-4755-9B49-70B76239E531}" dt="2026-05-17T21:41:09.999" v="1453" actId="1076"/>
          <ac:picMkLst>
            <pc:docMk/>
            <pc:sldMk cId="2340427305" sldId="1024"/>
            <ac:picMk id="4" creationId="{28292DEC-FE7F-252D-50E9-AB2CA1599FE9}"/>
          </ac:picMkLst>
        </pc:picChg>
        <pc:picChg chg="add mod">
          <ac:chgData name="Muhamed Turkanović" userId="c5d99016-a3de-49ec-8c16-52577f90475c" providerId="ADAL" clId="{14B96914-A0A3-4755-9B49-70B76239E531}" dt="2026-05-17T21:41:09.999" v="1453" actId="1076"/>
          <ac:picMkLst>
            <pc:docMk/>
            <pc:sldMk cId="2340427305" sldId="1024"/>
            <ac:picMk id="6" creationId="{C1A0622D-C618-ECBD-C8A0-864627FE791C}"/>
          </ac:picMkLst>
        </pc:picChg>
        <pc:picChg chg="add mod">
          <ac:chgData name="Muhamed Turkanović" userId="c5d99016-a3de-49ec-8c16-52577f90475c" providerId="ADAL" clId="{14B96914-A0A3-4755-9B49-70B76239E531}" dt="2026-05-17T21:41:09.999" v="1453" actId="1076"/>
          <ac:picMkLst>
            <pc:docMk/>
            <pc:sldMk cId="2340427305" sldId="1024"/>
            <ac:picMk id="7" creationId="{203F5AB5-3B80-2B8B-75F1-A2FCC37BE5FC}"/>
          </ac:picMkLst>
        </pc:picChg>
        <pc:picChg chg="add mod">
          <ac:chgData name="Muhamed Turkanović" userId="c5d99016-a3de-49ec-8c16-52577f90475c" providerId="ADAL" clId="{14B96914-A0A3-4755-9B49-70B76239E531}" dt="2026-05-17T21:41:09.999" v="1453" actId="1076"/>
          <ac:picMkLst>
            <pc:docMk/>
            <pc:sldMk cId="2340427305" sldId="1024"/>
            <ac:picMk id="8" creationId="{6F743C33-95B5-B8BF-2542-CC0B9A4FFAC8}"/>
          </ac:picMkLst>
        </pc:picChg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2335689453" sldId="1632"/>
        </pc:sldMkLst>
      </pc:sldChg>
      <pc:sldChg chg="addSp delSp modSp mod">
        <pc:chgData name="Muhamed Turkanović" userId="c5d99016-a3de-49ec-8c16-52577f90475c" providerId="ADAL" clId="{14B96914-A0A3-4755-9B49-70B76239E531}" dt="2026-05-17T20:27:13.073" v="145" actId="1076"/>
        <pc:sldMkLst>
          <pc:docMk/>
          <pc:sldMk cId="1040624664" sldId="1646"/>
        </pc:sldMkLst>
        <pc:spChg chg="mod">
          <ac:chgData name="Muhamed Turkanović" userId="c5d99016-a3de-49ec-8c16-52577f90475c" providerId="ADAL" clId="{14B96914-A0A3-4755-9B49-70B76239E531}" dt="2026-05-17T20:19:31.060" v="47" actId="27636"/>
          <ac:spMkLst>
            <pc:docMk/>
            <pc:sldMk cId="1040624664" sldId="1646"/>
            <ac:spMk id="2" creationId="{2B0F23CA-97FC-82A3-F70C-1AD748DD65D0}"/>
          </ac:spMkLst>
        </pc:spChg>
        <pc:spChg chg="mod">
          <ac:chgData name="Muhamed Turkanović" userId="c5d99016-a3de-49ec-8c16-52577f90475c" providerId="ADAL" clId="{14B96914-A0A3-4755-9B49-70B76239E531}" dt="2026-05-17T20:19:18.805" v="44" actId="20577"/>
          <ac:spMkLst>
            <pc:docMk/>
            <pc:sldMk cId="1040624664" sldId="1646"/>
            <ac:spMk id="11" creationId="{A04EAD53-1848-BD8B-F1EF-76EFEA34C1ED}"/>
          </ac:spMkLst>
        </pc:spChg>
        <pc:picChg chg="mod">
          <ac:chgData name="Muhamed Turkanović" userId="c5d99016-a3de-49ec-8c16-52577f90475c" providerId="ADAL" clId="{14B96914-A0A3-4755-9B49-70B76239E531}" dt="2026-05-17T20:27:13.073" v="145" actId="1076"/>
          <ac:picMkLst>
            <pc:docMk/>
            <pc:sldMk cId="1040624664" sldId="1646"/>
            <ac:picMk id="3" creationId="{81B8DC73-5B9F-1DF3-FFA4-655466842739}"/>
          </ac:picMkLst>
        </pc:picChg>
        <pc:picChg chg="add del">
          <ac:chgData name="Muhamed Turkanović" userId="c5d99016-a3de-49ec-8c16-52577f90475c" providerId="ADAL" clId="{14B96914-A0A3-4755-9B49-70B76239E531}" dt="2026-05-17T20:18:01.930" v="6" actId="478"/>
          <ac:picMkLst>
            <pc:docMk/>
            <pc:sldMk cId="1040624664" sldId="1646"/>
            <ac:picMk id="4" creationId="{D52FD964-C4A5-0DBB-434F-1034F143178C}"/>
          </ac:picMkLst>
        </pc:picChg>
        <pc:picChg chg="add mod">
          <ac:chgData name="Muhamed Turkanović" userId="c5d99016-a3de-49ec-8c16-52577f90475c" providerId="ADAL" clId="{14B96914-A0A3-4755-9B49-70B76239E531}" dt="2026-05-17T20:26:54.279" v="138" actId="1076"/>
          <ac:picMkLst>
            <pc:docMk/>
            <pc:sldMk cId="1040624664" sldId="1646"/>
            <ac:picMk id="6" creationId="{59C67461-DE6D-ABDA-3FBE-88AC2F7CA6D2}"/>
          </ac:picMkLst>
        </pc:picChg>
        <pc:picChg chg="add mod">
          <ac:chgData name="Muhamed Turkanović" userId="c5d99016-a3de-49ec-8c16-52577f90475c" providerId="ADAL" clId="{14B96914-A0A3-4755-9B49-70B76239E531}" dt="2026-05-17T20:27:13.073" v="145" actId="1076"/>
          <ac:picMkLst>
            <pc:docMk/>
            <pc:sldMk cId="1040624664" sldId="1646"/>
            <ac:picMk id="1026" creationId="{D50AFD48-DF8D-2D45-DF43-5A2E2C0F61BE}"/>
          </ac:picMkLst>
        </pc:picChg>
        <pc:picChg chg="add mod">
          <ac:chgData name="Muhamed Turkanović" userId="c5d99016-a3de-49ec-8c16-52577f90475c" providerId="ADAL" clId="{14B96914-A0A3-4755-9B49-70B76239E531}" dt="2026-05-17T20:27:13.073" v="145" actId="1076"/>
          <ac:picMkLst>
            <pc:docMk/>
            <pc:sldMk cId="1040624664" sldId="1646"/>
            <ac:picMk id="1028" creationId="{A82E8A03-1916-912F-F942-7D76BB99D6FD}"/>
          </ac:picMkLst>
        </pc:picChg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3363604811" sldId="1679"/>
        </pc:sldMkLst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2180252939" sldId="1685"/>
        </pc:sldMkLst>
      </pc:sldChg>
      <pc:sldChg chg="modSp mod ord">
        <pc:chgData name="Muhamed Turkanović" userId="c5d99016-a3de-49ec-8c16-52577f90475c" providerId="ADAL" clId="{14B96914-A0A3-4755-9B49-70B76239E531}" dt="2026-05-17T21:30:28.784" v="1104" actId="20577"/>
        <pc:sldMkLst>
          <pc:docMk/>
          <pc:sldMk cId="1527748041" sldId="1690"/>
        </pc:sldMkLst>
        <pc:spChg chg="mod">
          <ac:chgData name="Muhamed Turkanović" userId="c5d99016-a3de-49ec-8c16-52577f90475c" providerId="ADAL" clId="{14B96914-A0A3-4755-9B49-70B76239E531}" dt="2026-05-17T21:24:22.318" v="765" actId="20577"/>
          <ac:spMkLst>
            <pc:docMk/>
            <pc:sldMk cId="1527748041" sldId="1690"/>
            <ac:spMk id="2" creationId="{23D9671F-DE15-B1F0-77C1-056CC6AFA4B5}"/>
          </ac:spMkLst>
        </pc:spChg>
        <pc:spChg chg="mod">
          <ac:chgData name="Muhamed Turkanović" userId="c5d99016-a3de-49ec-8c16-52577f90475c" providerId="ADAL" clId="{14B96914-A0A3-4755-9B49-70B76239E531}" dt="2026-05-17T21:30:28.784" v="1104" actId="20577"/>
          <ac:spMkLst>
            <pc:docMk/>
            <pc:sldMk cId="1527748041" sldId="1690"/>
            <ac:spMk id="9" creationId="{D388F283-1490-FC23-BCA9-9BE03894DB59}"/>
          </ac:spMkLst>
        </pc:spChg>
      </pc:sldChg>
      <pc:sldChg chg="modSp mod">
        <pc:chgData name="Muhamed Turkanović" userId="c5d99016-a3de-49ec-8c16-52577f90475c" providerId="ADAL" clId="{14B96914-A0A3-4755-9B49-70B76239E531}" dt="2026-05-17T20:23:19.028" v="86" actId="20577"/>
        <pc:sldMkLst>
          <pc:docMk/>
          <pc:sldMk cId="3019604070" sldId="1693"/>
        </pc:sldMkLst>
        <pc:spChg chg="mod">
          <ac:chgData name="Muhamed Turkanović" userId="c5d99016-a3de-49ec-8c16-52577f90475c" providerId="ADAL" clId="{14B96914-A0A3-4755-9B49-70B76239E531}" dt="2026-05-17T20:23:19.028" v="86" actId="20577"/>
          <ac:spMkLst>
            <pc:docMk/>
            <pc:sldMk cId="3019604070" sldId="1693"/>
            <ac:spMk id="6" creationId="{A9C3A867-BEEF-DB41-324D-5C0DB700D44F}"/>
          </ac:spMkLst>
        </pc:spChg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1636289228" sldId="1694"/>
        </pc:sldMkLst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521497124" sldId="1695"/>
        </pc:sldMkLst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339102846" sldId="1696"/>
        </pc:sldMkLst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3389714467" sldId="1697"/>
        </pc:sldMkLst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3079402996" sldId="1699"/>
        </pc:sldMkLst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2680370859" sldId="1700"/>
        </pc:sldMkLst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2169234899" sldId="1701"/>
        </pc:sldMkLst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2275936823" sldId="1702"/>
        </pc:sldMkLst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1057206030" sldId="1703"/>
        </pc:sldMkLst>
      </pc:sldChg>
      <pc:sldChg chg="modSp mod">
        <pc:chgData name="Muhamed Turkanović" userId="c5d99016-a3de-49ec-8c16-52577f90475c" providerId="ADAL" clId="{14B96914-A0A3-4755-9B49-70B76239E531}" dt="2026-05-17T20:27:28.661" v="165" actId="14100"/>
        <pc:sldMkLst>
          <pc:docMk/>
          <pc:sldMk cId="3895643296" sldId="1704"/>
        </pc:sldMkLst>
        <pc:spChg chg="mod">
          <ac:chgData name="Muhamed Turkanović" userId="c5d99016-a3de-49ec-8c16-52577f90475c" providerId="ADAL" clId="{14B96914-A0A3-4755-9B49-70B76239E531}" dt="2026-05-17T20:27:28.661" v="165" actId="14100"/>
          <ac:spMkLst>
            <pc:docMk/>
            <pc:sldMk cId="3895643296" sldId="1704"/>
            <ac:spMk id="2" creationId="{614D190E-3ECD-2296-63F0-F7CF24E183DC}"/>
          </ac:spMkLst>
        </pc:spChg>
        <pc:grpChg chg="mod">
          <ac:chgData name="Muhamed Turkanović" userId="c5d99016-a3de-49ec-8c16-52577f90475c" providerId="ADAL" clId="{14B96914-A0A3-4755-9B49-70B76239E531}" dt="2026-05-17T20:23:30.728" v="87" actId="1076"/>
          <ac:grpSpMkLst>
            <pc:docMk/>
            <pc:sldMk cId="3895643296" sldId="1704"/>
            <ac:grpSpMk id="13" creationId="{C111CCE0-85C5-27EC-F630-F55BD7D71FF0}"/>
          </ac:grpSpMkLst>
        </pc:grpChg>
      </pc:sldChg>
      <pc:sldChg chg="modSp mod">
        <pc:chgData name="Muhamed Turkanović" userId="c5d99016-a3de-49ec-8c16-52577f90475c" providerId="ADAL" clId="{14B96914-A0A3-4755-9B49-70B76239E531}" dt="2026-05-17T20:28:39.232" v="209"/>
        <pc:sldMkLst>
          <pc:docMk/>
          <pc:sldMk cId="171754856" sldId="1705"/>
        </pc:sldMkLst>
        <pc:spChg chg="mod">
          <ac:chgData name="Muhamed Turkanović" userId="c5d99016-a3de-49ec-8c16-52577f90475c" providerId="ADAL" clId="{14B96914-A0A3-4755-9B49-70B76239E531}" dt="2026-05-17T20:28:39.232" v="209"/>
          <ac:spMkLst>
            <pc:docMk/>
            <pc:sldMk cId="171754856" sldId="1705"/>
            <ac:spMk id="2" creationId="{EEEF6C9A-4092-E222-2962-03261593E11C}"/>
          </ac:spMkLst>
        </pc:spChg>
      </pc:sldChg>
      <pc:sldChg chg="addSp delSp modSp mod ord addAnim delAnim modAnim">
        <pc:chgData name="Muhamed Turkanović" userId="c5d99016-a3de-49ec-8c16-52577f90475c" providerId="ADAL" clId="{14B96914-A0A3-4755-9B49-70B76239E531}" dt="2026-05-17T21:47:29.097" v="1539"/>
        <pc:sldMkLst>
          <pc:docMk/>
          <pc:sldMk cId="978730269" sldId="1706"/>
        </pc:sldMkLst>
        <pc:spChg chg="mod">
          <ac:chgData name="Muhamed Turkanović" userId="c5d99016-a3de-49ec-8c16-52577f90475c" providerId="ADAL" clId="{14B96914-A0A3-4755-9B49-70B76239E531}" dt="2026-05-17T20:28:33.102" v="207" actId="20577"/>
          <ac:spMkLst>
            <pc:docMk/>
            <pc:sldMk cId="978730269" sldId="1706"/>
            <ac:spMk id="2" creationId="{F5466BF0-BB58-4A66-07B0-549E0687218D}"/>
          </ac:spMkLst>
        </pc:spChg>
        <pc:spChg chg="mod">
          <ac:chgData name="Muhamed Turkanović" userId="c5d99016-a3de-49ec-8c16-52577f90475c" providerId="ADAL" clId="{14B96914-A0A3-4755-9B49-70B76239E531}" dt="2026-05-17T20:29:10.613" v="288" actId="20577"/>
          <ac:spMkLst>
            <pc:docMk/>
            <pc:sldMk cId="978730269" sldId="1706"/>
            <ac:spMk id="32" creationId="{912572DB-AF40-60D4-E830-9927C0AD9B32}"/>
          </ac:spMkLst>
        </pc:spChg>
        <pc:spChg chg="mod">
          <ac:chgData name="Muhamed Turkanović" userId="c5d99016-a3de-49ec-8c16-52577f90475c" providerId="ADAL" clId="{14B96914-A0A3-4755-9B49-70B76239E531}" dt="2026-05-17T20:28:52.888" v="232" actId="20577"/>
          <ac:spMkLst>
            <pc:docMk/>
            <pc:sldMk cId="978730269" sldId="1706"/>
            <ac:spMk id="36" creationId="{AD48AD82-AD1E-47BF-8C33-B37C90D09807}"/>
          </ac:spMkLst>
        </pc:spChg>
        <pc:spChg chg="mod">
          <ac:chgData name="Muhamed Turkanović" userId="c5d99016-a3de-49ec-8c16-52577f90475c" providerId="ADAL" clId="{14B96914-A0A3-4755-9B49-70B76239E531}" dt="2026-05-17T20:29:00.201" v="251" actId="20577"/>
          <ac:spMkLst>
            <pc:docMk/>
            <pc:sldMk cId="978730269" sldId="1706"/>
            <ac:spMk id="39" creationId="{28DAE65D-7AA3-3B58-2FEC-998D3C7E2F89}"/>
          </ac:spMkLst>
        </pc:spChg>
        <pc:picChg chg="add del mod">
          <ac:chgData name="Muhamed Turkanović" userId="c5d99016-a3de-49ec-8c16-52577f90475c" providerId="ADAL" clId="{14B96914-A0A3-4755-9B49-70B76239E531}" dt="2026-05-17T20:34:21.427" v="386" actId="478"/>
          <ac:picMkLst>
            <pc:docMk/>
            <pc:sldMk cId="978730269" sldId="1706"/>
            <ac:picMk id="3" creationId="{96FA2553-88D0-5567-7791-3627D8F9F965}"/>
          </ac:picMkLst>
        </pc:picChg>
        <pc:cxnChg chg="add del mod">
          <ac:chgData name="Muhamed Turkanović" userId="c5d99016-a3de-49ec-8c16-52577f90475c" providerId="ADAL" clId="{14B96914-A0A3-4755-9B49-70B76239E531}" dt="2026-05-17T20:34:21.427" v="386" actId="478"/>
          <ac:cxnSpMkLst>
            <pc:docMk/>
            <pc:sldMk cId="978730269" sldId="1706"/>
            <ac:cxnSpMk id="4" creationId="{FF1B94E6-6234-CBC9-E2B3-180B8B1486AF}"/>
          </ac:cxnSpMkLst>
        </pc:cxnChg>
      </pc:sldChg>
      <pc:sldChg chg="modSp mod ord">
        <pc:chgData name="Muhamed Turkanović" userId="c5d99016-a3de-49ec-8c16-52577f90475c" providerId="ADAL" clId="{14B96914-A0A3-4755-9B49-70B76239E531}" dt="2026-05-17T20:30:17.427" v="384" actId="14100"/>
        <pc:sldMkLst>
          <pc:docMk/>
          <pc:sldMk cId="3833359335" sldId="1707"/>
        </pc:sldMkLst>
        <pc:spChg chg="mod">
          <ac:chgData name="Muhamed Turkanović" userId="c5d99016-a3de-49ec-8c16-52577f90475c" providerId="ADAL" clId="{14B96914-A0A3-4755-9B49-70B76239E531}" dt="2026-05-17T20:30:17.427" v="384" actId="14100"/>
          <ac:spMkLst>
            <pc:docMk/>
            <pc:sldMk cId="3833359335" sldId="1707"/>
            <ac:spMk id="2" creationId="{661D037F-36AB-8A31-A029-088779F0A45C}"/>
          </ac:spMkLst>
        </pc:spChg>
        <pc:spChg chg="mod">
          <ac:chgData name="Muhamed Turkanović" userId="c5d99016-a3de-49ec-8c16-52577f90475c" providerId="ADAL" clId="{14B96914-A0A3-4755-9B49-70B76239E531}" dt="2026-05-17T20:29:56.433" v="358" actId="207"/>
          <ac:spMkLst>
            <pc:docMk/>
            <pc:sldMk cId="3833359335" sldId="1707"/>
            <ac:spMk id="4" creationId="{201AA80C-1F2D-17A8-5278-48A14581D481}"/>
          </ac:spMkLst>
        </pc:spChg>
        <pc:spChg chg="mod">
          <ac:chgData name="Muhamed Turkanović" userId="c5d99016-a3de-49ec-8c16-52577f90475c" providerId="ADAL" clId="{14B96914-A0A3-4755-9B49-70B76239E531}" dt="2026-05-17T20:29:28.966" v="329" actId="20577"/>
          <ac:spMkLst>
            <pc:docMk/>
            <pc:sldMk cId="3833359335" sldId="1707"/>
            <ac:spMk id="62" creationId="{2D31E866-ADB5-E0FA-1AB8-B7BD31664EF8}"/>
          </ac:spMkLst>
        </pc:spChg>
        <pc:spChg chg="mod">
          <ac:chgData name="Muhamed Turkanović" userId="c5d99016-a3de-49ec-8c16-52577f90475c" providerId="ADAL" clId="{14B96914-A0A3-4755-9B49-70B76239E531}" dt="2026-05-17T20:29:21.292" v="302" actId="20577"/>
          <ac:spMkLst>
            <pc:docMk/>
            <pc:sldMk cId="3833359335" sldId="1707"/>
            <ac:spMk id="65" creationId="{3C5C2981-0165-4789-B4FE-8B10E50E38AB}"/>
          </ac:spMkLst>
        </pc:spChg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1671264914" sldId="1708"/>
        </pc:sldMkLst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1167286111" sldId="1709"/>
        </pc:sldMkLst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526349533" sldId="1710"/>
        </pc:sldMkLst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2047164367" sldId="1711"/>
        </pc:sldMkLst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4004735716" sldId="1712"/>
        </pc:sldMkLst>
      </pc:sldChg>
      <pc:sldChg chg="del">
        <pc:chgData name="Muhamed Turkanović" userId="c5d99016-a3de-49ec-8c16-52577f90475c" providerId="ADAL" clId="{14B96914-A0A3-4755-9B49-70B76239E531}" dt="2026-05-17T21:40:22.868" v="1427" actId="47"/>
        <pc:sldMkLst>
          <pc:docMk/>
          <pc:sldMk cId="2429687126" sldId="1713"/>
        </pc:sldMkLst>
      </pc:sldChg>
      <pc:sldChg chg="delSp del modAnim">
        <pc:chgData name="Muhamed Turkanović" userId="c5d99016-a3de-49ec-8c16-52577f90475c" providerId="ADAL" clId="{14B96914-A0A3-4755-9B49-70B76239E531}" dt="2026-05-17T21:41:18.559" v="1462" actId="47"/>
        <pc:sldMkLst>
          <pc:docMk/>
          <pc:sldMk cId="2857807666" sldId="1714"/>
        </pc:sldMkLst>
        <pc:picChg chg="del">
          <ac:chgData name="Muhamed Turkanović" userId="c5d99016-a3de-49ec-8c16-52577f90475c" providerId="ADAL" clId="{14B96914-A0A3-4755-9B49-70B76239E531}" dt="2026-05-17T21:41:16.317" v="1460" actId="478"/>
          <ac:picMkLst>
            <pc:docMk/>
            <pc:sldMk cId="2857807666" sldId="1714"/>
            <ac:picMk id="3074" creationId="{CACA5D93-2A35-990F-5FDD-C5CC3906AF86}"/>
          </ac:picMkLst>
        </pc:picChg>
        <pc:picChg chg="del">
          <ac:chgData name="Muhamed Turkanović" userId="c5d99016-a3de-49ec-8c16-52577f90475c" providerId="ADAL" clId="{14B96914-A0A3-4755-9B49-70B76239E531}" dt="2026-05-17T21:41:16.804" v="1461" actId="478"/>
          <ac:picMkLst>
            <pc:docMk/>
            <pc:sldMk cId="2857807666" sldId="1714"/>
            <ac:picMk id="3076" creationId="{4F1EB3AC-099C-6F90-4DE2-67B76D283462}"/>
          </ac:picMkLst>
        </pc:picChg>
        <pc:picChg chg="del">
          <ac:chgData name="Muhamed Turkanović" userId="c5d99016-a3de-49ec-8c16-52577f90475c" providerId="ADAL" clId="{14B96914-A0A3-4755-9B49-70B76239E531}" dt="2026-05-17T21:41:15.284" v="1458" actId="478"/>
          <ac:picMkLst>
            <pc:docMk/>
            <pc:sldMk cId="2857807666" sldId="1714"/>
            <ac:picMk id="3078" creationId="{BDFD6259-DD6F-724A-D68F-2F4C9E908D2E}"/>
          </ac:picMkLst>
        </pc:picChg>
        <pc:picChg chg="del">
          <ac:chgData name="Muhamed Turkanović" userId="c5d99016-a3de-49ec-8c16-52577f90475c" providerId="ADAL" clId="{14B96914-A0A3-4755-9B49-70B76239E531}" dt="2026-05-17T21:41:15.875" v="1459" actId="478"/>
          <ac:picMkLst>
            <pc:docMk/>
            <pc:sldMk cId="2857807666" sldId="1714"/>
            <ac:picMk id="3080" creationId="{B632CF2F-E02E-87DD-1F81-8FBBCF60FF7A}"/>
          </ac:picMkLst>
        </pc:picChg>
        <pc:picChg chg="del">
          <ac:chgData name="Muhamed Turkanović" userId="c5d99016-a3de-49ec-8c16-52577f90475c" providerId="ADAL" clId="{14B96914-A0A3-4755-9B49-70B76239E531}" dt="2026-05-17T21:41:14.798" v="1457" actId="478"/>
          <ac:picMkLst>
            <pc:docMk/>
            <pc:sldMk cId="2857807666" sldId="1714"/>
            <ac:picMk id="3082" creationId="{142FCE83-2868-EB55-A42E-3E1C59D3F7DD}"/>
          </ac:picMkLst>
        </pc:picChg>
        <pc:picChg chg="del">
          <ac:chgData name="Muhamed Turkanović" userId="c5d99016-a3de-49ec-8c16-52577f90475c" providerId="ADAL" clId="{14B96914-A0A3-4755-9B49-70B76239E531}" dt="2026-05-17T21:41:14.278" v="1456" actId="478"/>
          <ac:picMkLst>
            <pc:docMk/>
            <pc:sldMk cId="2857807666" sldId="1714"/>
            <ac:picMk id="3084" creationId="{0D77F60D-C5D3-3178-6489-12FD37B2A6CA}"/>
          </ac:picMkLst>
        </pc:picChg>
        <pc:picChg chg="del">
          <ac:chgData name="Muhamed Turkanović" userId="c5d99016-a3de-49ec-8c16-52577f90475c" providerId="ADAL" clId="{14B96914-A0A3-4755-9B49-70B76239E531}" dt="2026-05-17T21:41:13.769" v="1455" actId="478"/>
          <ac:picMkLst>
            <pc:docMk/>
            <pc:sldMk cId="2857807666" sldId="1714"/>
            <ac:picMk id="3086" creationId="{AEE3E177-D1B7-E893-0396-F14254F6F756}"/>
          </ac:picMkLst>
        </pc:picChg>
        <pc:picChg chg="del">
          <ac:chgData name="Muhamed Turkanović" userId="c5d99016-a3de-49ec-8c16-52577f90475c" providerId="ADAL" clId="{14B96914-A0A3-4755-9B49-70B76239E531}" dt="2026-05-17T21:41:12.620" v="1454" actId="478"/>
          <ac:picMkLst>
            <pc:docMk/>
            <pc:sldMk cId="2857807666" sldId="1714"/>
            <ac:picMk id="3088" creationId="{9355F94A-59B5-F90F-B2C4-AF61139B0C00}"/>
          </ac:picMkLst>
        </pc:picChg>
      </pc:sldChg>
      <pc:sldChg chg="addSp delSp modSp add mod delAnim modAnim">
        <pc:chgData name="Muhamed Turkanović" userId="c5d99016-a3de-49ec-8c16-52577f90475c" providerId="ADAL" clId="{14B96914-A0A3-4755-9B49-70B76239E531}" dt="2026-05-17T20:36:23.703" v="390" actId="1076"/>
        <pc:sldMkLst>
          <pc:docMk/>
          <pc:sldMk cId="627272670" sldId="1715"/>
        </pc:sldMkLst>
        <pc:spChg chg="del">
          <ac:chgData name="Muhamed Turkanović" userId="c5d99016-a3de-49ec-8c16-52577f90475c" providerId="ADAL" clId="{14B96914-A0A3-4755-9B49-70B76239E531}" dt="2026-05-17T20:36:16.593" v="388" actId="478"/>
          <ac:spMkLst>
            <pc:docMk/>
            <pc:sldMk cId="627272670" sldId="1715"/>
            <ac:spMk id="3" creationId="{33599962-5023-0D17-FD56-8186D93671CB}"/>
          </ac:spMkLst>
        </pc:spChg>
        <pc:spChg chg="del">
          <ac:chgData name="Muhamed Turkanović" userId="c5d99016-a3de-49ec-8c16-52577f90475c" providerId="ADAL" clId="{14B96914-A0A3-4755-9B49-70B76239E531}" dt="2026-05-17T20:36:16.593" v="388" actId="478"/>
          <ac:spMkLst>
            <pc:docMk/>
            <pc:sldMk cId="627272670" sldId="1715"/>
            <ac:spMk id="4" creationId="{AF38D2BB-B393-43EE-F7C7-C2B23755401F}"/>
          </ac:spMkLst>
        </pc:spChg>
        <pc:spChg chg="add mod">
          <ac:chgData name="Muhamed Turkanović" userId="c5d99016-a3de-49ec-8c16-52577f90475c" providerId="ADAL" clId="{14B96914-A0A3-4755-9B49-70B76239E531}" dt="2026-05-17T20:36:23.703" v="390" actId="1076"/>
          <ac:spMkLst>
            <pc:docMk/>
            <pc:sldMk cId="627272670" sldId="1715"/>
            <ac:spMk id="29" creationId="{8D167DC8-007F-C8AC-EB3B-B45E8874B94F}"/>
          </ac:spMkLst>
        </pc:spChg>
        <pc:spChg chg="add mod">
          <ac:chgData name="Muhamed Turkanović" userId="c5d99016-a3de-49ec-8c16-52577f90475c" providerId="ADAL" clId="{14B96914-A0A3-4755-9B49-70B76239E531}" dt="2026-05-17T20:36:23.703" v="390" actId="1076"/>
          <ac:spMkLst>
            <pc:docMk/>
            <pc:sldMk cId="627272670" sldId="1715"/>
            <ac:spMk id="30" creationId="{C0178BC0-D43D-DA80-F263-32254AA69C59}"/>
          </ac:spMkLst>
        </pc:spChg>
        <pc:spChg chg="add mod">
          <ac:chgData name="Muhamed Turkanović" userId="c5d99016-a3de-49ec-8c16-52577f90475c" providerId="ADAL" clId="{14B96914-A0A3-4755-9B49-70B76239E531}" dt="2026-05-17T20:36:23.703" v="390" actId="1076"/>
          <ac:spMkLst>
            <pc:docMk/>
            <pc:sldMk cId="627272670" sldId="1715"/>
            <ac:spMk id="31" creationId="{353365FC-485D-5205-781D-6C302FF29FA2}"/>
          </ac:spMkLst>
        </pc:spChg>
        <pc:spChg chg="del">
          <ac:chgData name="Muhamed Turkanović" userId="c5d99016-a3de-49ec-8c16-52577f90475c" providerId="ADAL" clId="{14B96914-A0A3-4755-9B49-70B76239E531}" dt="2026-05-17T20:36:16.593" v="388" actId="478"/>
          <ac:spMkLst>
            <pc:docMk/>
            <pc:sldMk cId="627272670" sldId="1715"/>
            <ac:spMk id="64" creationId="{6A1CDB5C-4F68-2771-CC18-00AFFC808B59}"/>
          </ac:spMkLst>
        </pc:spChg>
        <pc:spChg chg="del">
          <ac:chgData name="Muhamed Turkanović" userId="c5d99016-a3de-49ec-8c16-52577f90475c" providerId="ADAL" clId="{14B96914-A0A3-4755-9B49-70B76239E531}" dt="2026-05-17T20:36:16.593" v="388" actId="478"/>
          <ac:spMkLst>
            <pc:docMk/>
            <pc:sldMk cId="627272670" sldId="1715"/>
            <ac:spMk id="65" creationId="{42B820B0-0258-8AF1-4CC7-162B52FD59A1}"/>
          </ac:spMkLst>
        </pc:spChg>
        <pc:grpChg chg="del">
          <ac:chgData name="Muhamed Turkanović" userId="c5d99016-a3de-49ec-8c16-52577f90475c" providerId="ADAL" clId="{14B96914-A0A3-4755-9B49-70B76239E531}" dt="2026-05-17T20:36:16.593" v="388" actId="478"/>
          <ac:grpSpMkLst>
            <pc:docMk/>
            <pc:sldMk cId="627272670" sldId="1715"/>
            <ac:grpSpMk id="6" creationId="{A95D19FD-F87B-558C-D733-3644D6436FF9}"/>
          </ac:grpSpMkLst>
        </pc:grpChg>
        <pc:grpChg chg="del">
          <ac:chgData name="Muhamed Turkanović" userId="c5d99016-a3de-49ec-8c16-52577f90475c" providerId="ADAL" clId="{14B96914-A0A3-4755-9B49-70B76239E531}" dt="2026-05-17T20:36:16.593" v="388" actId="478"/>
          <ac:grpSpMkLst>
            <pc:docMk/>
            <pc:sldMk cId="627272670" sldId="1715"/>
            <ac:grpSpMk id="9" creationId="{DCE66894-6081-3D94-9E21-9D8EA36C40B4}"/>
          </ac:grpSpMkLst>
        </pc:grpChg>
        <pc:grpChg chg="del">
          <ac:chgData name="Muhamed Turkanović" userId="c5d99016-a3de-49ec-8c16-52577f90475c" providerId="ADAL" clId="{14B96914-A0A3-4755-9B49-70B76239E531}" dt="2026-05-17T20:36:16.593" v="388" actId="478"/>
          <ac:grpSpMkLst>
            <pc:docMk/>
            <pc:sldMk cId="627272670" sldId="1715"/>
            <ac:grpSpMk id="12" creationId="{9BD56D3D-B563-F23E-6165-1073EFFF4A77}"/>
          </ac:grpSpMkLst>
        </pc:grpChg>
        <pc:grpChg chg="del">
          <ac:chgData name="Muhamed Turkanović" userId="c5d99016-a3de-49ec-8c16-52577f90475c" providerId="ADAL" clId="{14B96914-A0A3-4755-9B49-70B76239E531}" dt="2026-05-17T20:36:16.593" v="388" actId="478"/>
          <ac:grpSpMkLst>
            <pc:docMk/>
            <pc:sldMk cId="627272670" sldId="1715"/>
            <ac:grpSpMk id="15" creationId="{A3BF1091-77BA-655C-8CC8-8519B773BCE3}"/>
          </ac:grpSpMkLst>
        </pc:grpChg>
        <pc:grpChg chg="del">
          <ac:chgData name="Muhamed Turkanović" userId="c5d99016-a3de-49ec-8c16-52577f90475c" providerId="ADAL" clId="{14B96914-A0A3-4755-9B49-70B76239E531}" dt="2026-05-17T20:36:16.593" v="388" actId="478"/>
          <ac:grpSpMkLst>
            <pc:docMk/>
            <pc:sldMk cId="627272670" sldId="1715"/>
            <ac:grpSpMk id="18" creationId="{08F62344-CB2C-8D90-C172-A18D80419C36}"/>
          </ac:grpSpMkLst>
        </pc:grpChg>
        <pc:grpChg chg="del">
          <ac:chgData name="Muhamed Turkanović" userId="c5d99016-a3de-49ec-8c16-52577f90475c" providerId="ADAL" clId="{14B96914-A0A3-4755-9B49-70B76239E531}" dt="2026-05-17T20:36:16.593" v="388" actId="478"/>
          <ac:grpSpMkLst>
            <pc:docMk/>
            <pc:sldMk cId="627272670" sldId="1715"/>
            <ac:grpSpMk id="21" creationId="{5A4A95DA-8DC5-88F4-72E5-C932B6A96CDC}"/>
          </ac:grpSpMkLst>
        </pc:grpChg>
        <pc:picChg chg="add mod">
          <ac:chgData name="Muhamed Turkanović" userId="c5d99016-a3de-49ec-8c16-52577f90475c" providerId="ADAL" clId="{14B96914-A0A3-4755-9B49-70B76239E531}" dt="2026-05-17T20:36:23.703" v="390" actId="1076"/>
          <ac:picMkLst>
            <pc:docMk/>
            <pc:sldMk cId="627272670" sldId="1715"/>
            <ac:picMk id="5" creationId="{A5E067DF-FE48-1BC0-BDCF-C6218F8B2F4D}"/>
          </ac:picMkLst>
        </pc:picChg>
        <pc:picChg chg="add mod">
          <ac:chgData name="Muhamed Turkanović" userId="c5d99016-a3de-49ec-8c16-52577f90475c" providerId="ADAL" clId="{14B96914-A0A3-4755-9B49-70B76239E531}" dt="2026-05-17T20:36:23.703" v="390" actId="1076"/>
          <ac:picMkLst>
            <pc:docMk/>
            <pc:sldMk cId="627272670" sldId="1715"/>
            <ac:picMk id="32" creationId="{9ADC0E5D-03AA-3519-FA83-901D0DDD8CA7}"/>
          </ac:picMkLst>
        </pc:picChg>
        <pc:picChg chg="add mod">
          <ac:chgData name="Muhamed Turkanović" userId="c5d99016-a3de-49ec-8c16-52577f90475c" providerId="ADAL" clId="{14B96914-A0A3-4755-9B49-70B76239E531}" dt="2026-05-17T20:36:23.703" v="390" actId="1076"/>
          <ac:picMkLst>
            <pc:docMk/>
            <pc:sldMk cId="627272670" sldId="1715"/>
            <ac:picMk id="33" creationId="{C4945E88-C634-B01E-596C-11FA3E65DAB9}"/>
          </ac:picMkLst>
        </pc:picChg>
      </pc:sldChg>
      <pc:sldChg chg="modSp add mod">
        <pc:chgData name="Muhamed Turkanović" userId="c5d99016-a3de-49ec-8c16-52577f90475c" providerId="ADAL" clId="{14B96914-A0A3-4755-9B49-70B76239E531}" dt="2026-05-17T20:51:10.089" v="397" actId="20577"/>
        <pc:sldMkLst>
          <pc:docMk/>
          <pc:sldMk cId="4276393708" sldId="1716"/>
        </pc:sldMkLst>
        <pc:spChg chg="mod">
          <ac:chgData name="Muhamed Turkanović" userId="c5d99016-a3de-49ec-8c16-52577f90475c" providerId="ADAL" clId="{14B96914-A0A3-4755-9B49-70B76239E531}" dt="2026-05-17T20:51:10.089" v="397" actId="20577"/>
          <ac:spMkLst>
            <pc:docMk/>
            <pc:sldMk cId="4276393708" sldId="1716"/>
            <ac:spMk id="6" creationId="{E050112C-CD4E-46E9-06DA-74EE4D6CB817}"/>
          </ac:spMkLst>
        </pc:spChg>
      </pc:sldChg>
      <pc:sldChg chg="addSp modSp add ord modAnim">
        <pc:chgData name="Muhamed Turkanović" userId="c5d99016-a3de-49ec-8c16-52577f90475c" providerId="ADAL" clId="{14B96914-A0A3-4755-9B49-70B76239E531}" dt="2026-05-17T21:48:16.429" v="1542"/>
        <pc:sldMkLst>
          <pc:docMk/>
          <pc:sldMk cId="1698653468" sldId="1717"/>
        </pc:sldMkLst>
        <pc:picChg chg="add mod">
          <ac:chgData name="Muhamed Turkanović" userId="c5d99016-a3de-49ec-8c16-52577f90475c" providerId="ADAL" clId="{14B96914-A0A3-4755-9B49-70B76239E531}" dt="2026-05-17T20:51:36.924" v="399"/>
          <ac:picMkLst>
            <pc:docMk/>
            <pc:sldMk cId="1698653468" sldId="1717"/>
            <ac:picMk id="3" creationId="{645DF80C-8B0A-A991-6236-ED7E52FBD644}"/>
          </ac:picMkLst>
        </pc:picChg>
        <pc:cxnChg chg="add mod">
          <ac:chgData name="Muhamed Turkanović" userId="c5d99016-a3de-49ec-8c16-52577f90475c" providerId="ADAL" clId="{14B96914-A0A3-4755-9B49-70B76239E531}" dt="2026-05-17T20:51:36.924" v="399"/>
          <ac:cxnSpMkLst>
            <pc:docMk/>
            <pc:sldMk cId="1698653468" sldId="1717"/>
            <ac:cxnSpMk id="4" creationId="{CF6B35A7-0078-78DF-F1E9-0B2B52BB2428}"/>
          </ac:cxnSpMkLst>
        </pc:cxnChg>
      </pc:sldChg>
      <pc:sldChg chg="addSp delSp modSp add mod ord">
        <pc:chgData name="Muhamed Turkanović" userId="c5d99016-a3de-49ec-8c16-52577f90475c" providerId="ADAL" clId="{14B96914-A0A3-4755-9B49-70B76239E531}" dt="2026-05-17T21:03:58.582" v="504" actId="478"/>
        <pc:sldMkLst>
          <pc:docMk/>
          <pc:sldMk cId="2525736819" sldId="1718"/>
        </pc:sldMkLst>
        <pc:spChg chg="mod">
          <ac:chgData name="Muhamed Turkanović" userId="c5d99016-a3de-49ec-8c16-52577f90475c" providerId="ADAL" clId="{14B96914-A0A3-4755-9B49-70B76239E531}" dt="2026-05-17T21:00:59.212" v="453" actId="1076"/>
          <ac:spMkLst>
            <pc:docMk/>
            <pc:sldMk cId="2525736819" sldId="1718"/>
            <ac:spMk id="2" creationId="{1B56D4BB-96C3-FC80-AE61-9EBDA41EA138}"/>
          </ac:spMkLst>
        </pc:spChg>
        <pc:spChg chg="mod">
          <ac:chgData name="Muhamed Turkanović" userId="c5d99016-a3de-49ec-8c16-52577f90475c" providerId="ADAL" clId="{14B96914-A0A3-4755-9B49-70B76239E531}" dt="2026-05-17T20:54:11.876" v="430" actId="1076"/>
          <ac:spMkLst>
            <pc:docMk/>
            <pc:sldMk cId="2525736819" sldId="1718"/>
            <ac:spMk id="3" creationId="{9765935D-2A4F-B6CD-6A8D-9A735A9A0E0B}"/>
          </ac:spMkLst>
        </pc:spChg>
        <pc:spChg chg="mod">
          <ac:chgData name="Muhamed Turkanović" userId="c5d99016-a3de-49ec-8c16-52577f90475c" providerId="ADAL" clId="{14B96914-A0A3-4755-9B49-70B76239E531}" dt="2026-05-17T20:54:23.843" v="432" actId="1076"/>
          <ac:spMkLst>
            <pc:docMk/>
            <pc:sldMk cId="2525736819" sldId="1718"/>
            <ac:spMk id="4" creationId="{40076BD3-3E82-E698-4A2F-ABD2A86D6E26}"/>
          </ac:spMkLst>
        </pc:spChg>
        <pc:spChg chg="add mod">
          <ac:chgData name="Muhamed Turkanović" userId="c5d99016-a3de-49ec-8c16-52577f90475c" providerId="ADAL" clId="{14B96914-A0A3-4755-9B49-70B76239E531}" dt="2026-05-17T20:54:04.038" v="429" actId="1076"/>
          <ac:spMkLst>
            <pc:docMk/>
            <pc:sldMk cId="2525736819" sldId="1718"/>
            <ac:spMk id="33" creationId="{FEC8CE8B-F4D1-F3C7-B988-6C6207CB772C}"/>
          </ac:spMkLst>
        </pc:spChg>
        <pc:spChg chg="add del mod">
          <ac:chgData name="Muhamed Turkanović" userId="c5d99016-a3de-49ec-8c16-52577f90475c" providerId="ADAL" clId="{14B96914-A0A3-4755-9B49-70B76239E531}" dt="2026-05-17T21:03:55.757" v="501" actId="478"/>
          <ac:spMkLst>
            <pc:docMk/>
            <pc:sldMk cId="2525736819" sldId="1718"/>
            <ac:spMk id="34" creationId="{72F0D5C2-6344-B57B-7AB1-023CA9E6973B}"/>
          </ac:spMkLst>
        </pc:spChg>
        <pc:spChg chg="add del mod">
          <ac:chgData name="Muhamed Turkanović" userId="c5d99016-a3de-49ec-8c16-52577f90475c" providerId="ADAL" clId="{14B96914-A0A3-4755-9B49-70B76239E531}" dt="2026-05-17T21:03:58.126" v="503" actId="478"/>
          <ac:spMkLst>
            <pc:docMk/>
            <pc:sldMk cId="2525736819" sldId="1718"/>
            <ac:spMk id="37" creationId="{A73C29F1-E417-DC51-67E4-ACB0CC1CCED1}"/>
          </ac:spMkLst>
        </pc:spChg>
        <pc:spChg chg="add del mod">
          <ac:chgData name="Muhamed Turkanović" userId="c5d99016-a3de-49ec-8c16-52577f90475c" providerId="ADAL" clId="{14B96914-A0A3-4755-9B49-70B76239E531}" dt="2026-05-17T21:01:34.828" v="460" actId="478"/>
          <ac:spMkLst>
            <pc:docMk/>
            <pc:sldMk cId="2525736819" sldId="1718"/>
            <ac:spMk id="42" creationId="{F0EC5550-C35C-4906-B35C-F8B03519C6A4}"/>
          </ac:spMkLst>
        </pc:spChg>
        <pc:spChg chg="mod">
          <ac:chgData name="Muhamed Turkanović" userId="c5d99016-a3de-49ec-8c16-52577f90475c" providerId="ADAL" clId="{14B96914-A0A3-4755-9B49-70B76239E531}" dt="2026-05-17T20:54:21.035" v="431" actId="1076"/>
          <ac:spMkLst>
            <pc:docMk/>
            <pc:sldMk cId="2525736819" sldId="1718"/>
            <ac:spMk id="64" creationId="{0A0F63CA-487C-1792-C493-86C397B345C5}"/>
          </ac:spMkLst>
        </pc:spChg>
        <pc:spChg chg="del mod">
          <ac:chgData name="Muhamed Turkanović" userId="c5d99016-a3de-49ec-8c16-52577f90475c" providerId="ADAL" clId="{14B96914-A0A3-4755-9B49-70B76239E531}" dt="2026-05-17T20:52:26.732" v="407"/>
          <ac:spMkLst>
            <pc:docMk/>
            <pc:sldMk cId="2525736819" sldId="1718"/>
            <ac:spMk id="65" creationId="{17E6E95E-3A9D-A8FE-84C8-B45DB9622EB8}"/>
          </ac:spMkLst>
        </pc:spChg>
        <pc:grpChg chg="mod">
          <ac:chgData name="Muhamed Turkanović" userId="c5d99016-a3de-49ec-8c16-52577f90475c" providerId="ADAL" clId="{14B96914-A0A3-4755-9B49-70B76239E531}" dt="2026-05-17T20:54:21.035" v="431" actId="1076"/>
          <ac:grpSpMkLst>
            <pc:docMk/>
            <pc:sldMk cId="2525736819" sldId="1718"/>
            <ac:grpSpMk id="6" creationId="{36ECBA9A-0B07-6351-6D50-3535F494F982}"/>
          </ac:grpSpMkLst>
        </pc:grpChg>
        <pc:grpChg chg="mod">
          <ac:chgData name="Muhamed Turkanović" userId="c5d99016-a3de-49ec-8c16-52577f90475c" providerId="ADAL" clId="{14B96914-A0A3-4755-9B49-70B76239E531}" dt="2026-05-17T20:54:21.035" v="431" actId="1076"/>
          <ac:grpSpMkLst>
            <pc:docMk/>
            <pc:sldMk cId="2525736819" sldId="1718"/>
            <ac:grpSpMk id="9" creationId="{A8F3B442-D6FF-BF5B-FA8E-0875F7B9ED11}"/>
          </ac:grpSpMkLst>
        </pc:grpChg>
        <pc:grpChg chg="mod">
          <ac:chgData name="Muhamed Turkanović" userId="c5d99016-a3de-49ec-8c16-52577f90475c" providerId="ADAL" clId="{14B96914-A0A3-4755-9B49-70B76239E531}" dt="2026-05-17T20:54:21.035" v="431" actId="1076"/>
          <ac:grpSpMkLst>
            <pc:docMk/>
            <pc:sldMk cId="2525736819" sldId="1718"/>
            <ac:grpSpMk id="12" creationId="{35D256B5-C1DA-EC8D-2B36-2BE4F93015FA}"/>
          </ac:grpSpMkLst>
        </pc:grpChg>
        <pc:grpChg chg="mod">
          <ac:chgData name="Muhamed Turkanović" userId="c5d99016-a3de-49ec-8c16-52577f90475c" providerId="ADAL" clId="{14B96914-A0A3-4755-9B49-70B76239E531}" dt="2026-05-17T20:54:21.035" v="431" actId="1076"/>
          <ac:grpSpMkLst>
            <pc:docMk/>
            <pc:sldMk cId="2525736819" sldId="1718"/>
            <ac:grpSpMk id="15" creationId="{B6E398AE-6917-DC5F-457D-70A0A92FE293}"/>
          </ac:grpSpMkLst>
        </pc:grpChg>
        <pc:grpChg chg="mod">
          <ac:chgData name="Muhamed Turkanović" userId="c5d99016-a3de-49ec-8c16-52577f90475c" providerId="ADAL" clId="{14B96914-A0A3-4755-9B49-70B76239E531}" dt="2026-05-17T20:54:21.035" v="431" actId="1076"/>
          <ac:grpSpMkLst>
            <pc:docMk/>
            <pc:sldMk cId="2525736819" sldId="1718"/>
            <ac:grpSpMk id="18" creationId="{DB8EDAA6-63F6-B828-8E15-6C1375109DA3}"/>
          </ac:grpSpMkLst>
        </pc:grpChg>
        <pc:grpChg chg="mod">
          <ac:chgData name="Muhamed Turkanović" userId="c5d99016-a3de-49ec-8c16-52577f90475c" providerId="ADAL" clId="{14B96914-A0A3-4755-9B49-70B76239E531}" dt="2026-05-17T20:54:21.035" v="431" actId="1076"/>
          <ac:grpSpMkLst>
            <pc:docMk/>
            <pc:sldMk cId="2525736819" sldId="1718"/>
            <ac:grpSpMk id="21" creationId="{FA1E0B49-3805-5987-E8E3-7CF2432F1443}"/>
          </ac:grpSpMkLst>
        </pc:grpChg>
        <pc:grpChg chg="del">
          <ac:chgData name="Muhamed Turkanović" userId="c5d99016-a3de-49ec-8c16-52577f90475c" providerId="ADAL" clId="{14B96914-A0A3-4755-9B49-70B76239E531}" dt="2026-05-17T20:52:07.176" v="401" actId="478"/>
          <ac:grpSpMkLst>
            <pc:docMk/>
            <pc:sldMk cId="2525736819" sldId="1718"/>
            <ac:grpSpMk id="59" creationId="{BD0B026E-D3E2-2D54-11F8-F232E6E1F65E}"/>
          </ac:grpSpMkLst>
        </pc:grpChg>
        <pc:picChg chg="add mod">
          <ac:chgData name="Muhamed Turkanović" userId="c5d99016-a3de-49ec-8c16-52577f90475c" providerId="ADAL" clId="{14B96914-A0A3-4755-9B49-70B76239E531}" dt="2026-05-17T20:54:21.035" v="431" actId="1076"/>
          <ac:picMkLst>
            <pc:docMk/>
            <pc:sldMk cId="2525736819" sldId="1718"/>
            <ac:picMk id="5" creationId="{6D32AFCC-D7C3-F03E-7FE0-09049CD0AACF}"/>
          </ac:picMkLst>
        </pc:picChg>
        <pc:picChg chg="add del mod">
          <ac:chgData name="Muhamed Turkanović" userId="c5d99016-a3de-49ec-8c16-52577f90475c" providerId="ADAL" clId="{14B96914-A0A3-4755-9B49-70B76239E531}" dt="2026-05-17T21:03:56.624" v="502" actId="478"/>
          <ac:picMkLst>
            <pc:docMk/>
            <pc:sldMk cId="2525736819" sldId="1718"/>
            <ac:picMk id="36" creationId="{A79B9B68-F73F-83DF-D02C-958CCD68D478}"/>
          </ac:picMkLst>
        </pc:picChg>
        <pc:picChg chg="add del mod">
          <ac:chgData name="Muhamed Turkanović" userId="c5d99016-a3de-49ec-8c16-52577f90475c" providerId="ADAL" clId="{14B96914-A0A3-4755-9B49-70B76239E531}" dt="2026-05-17T21:03:58.582" v="504" actId="478"/>
          <ac:picMkLst>
            <pc:docMk/>
            <pc:sldMk cId="2525736819" sldId="1718"/>
            <ac:picMk id="39" creationId="{F97705CC-1947-5F56-9189-262B81F4F450}"/>
          </ac:picMkLst>
        </pc:picChg>
        <pc:picChg chg="add del mod">
          <ac:chgData name="Muhamed Turkanović" userId="c5d99016-a3de-49ec-8c16-52577f90475c" providerId="ADAL" clId="{14B96914-A0A3-4755-9B49-70B76239E531}" dt="2026-05-17T21:01:36.426" v="461" actId="478"/>
          <ac:picMkLst>
            <pc:docMk/>
            <pc:sldMk cId="2525736819" sldId="1718"/>
            <ac:picMk id="41" creationId="{B1F76D1E-AE0B-1815-A93B-5AFF37972489}"/>
          </ac:picMkLst>
        </pc:picChg>
        <pc:cxnChg chg="mod">
          <ac:chgData name="Muhamed Turkanović" userId="c5d99016-a3de-49ec-8c16-52577f90475c" providerId="ADAL" clId="{14B96914-A0A3-4755-9B49-70B76239E531}" dt="2026-05-17T20:52:34.839" v="410" actId="1076"/>
          <ac:cxnSpMkLst>
            <pc:docMk/>
            <pc:sldMk cId="2525736819" sldId="1718"/>
            <ac:cxnSpMk id="24" creationId="{B34206F7-81AA-7DB8-5F19-79C6572ED753}"/>
          </ac:cxnSpMkLst>
        </pc:cxnChg>
        <pc:cxnChg chg="mod">
          <ac:chgData name="Muhamed Turkanović" userId="c5d99016-a3de-49ec-8c16-52577f90475c" providerId="ADAL" clId="{14B96914-A0A3-4755-9B49-70B76239E531}" dt="2026-05-17T20:52:34.839" v="410" actId="1076"/>
          <ac:cxnSpMkLst>
            <pc:docMk/>
            <pc:sldMk cId="2525736819" sldId="1718"/>
            <ac:cxnSpMk id="25" creationId="{9D486A08-4916-29E1-D22B-519F855C2354}"/>
          </ac:cxnSpMkLst>
        </pc:cxnChg>
        <pc:cxnChg chg="mod">
          <ac:chgData name="Muhamed Turkanović" userId="c5d99016-a3de-49ec-8c16-52577f90475c" providerId="ADAL" clId="{14B96914-A0A3-4755-9B49-70B76239E531}" dt="2026-05-17T20:52:34.839" v="410" actId="1076"/>
          <ac:cxnSpMkLst>
            <pc:docMk/>
            <pc:sldMk cId="2525736819" sldId="1718"/>
            <ac:cxnSpMk id="26" creationId="{B67B48F2-A13D-AED7-548D-796CD8EBBF6D}"/>
          </ac:cxnSpMkLst>
        </pc:cxnChg>
        <pc:cxnChg chg="mod">
          <ac:chgData name="Muhamed Turkanović" userId="c5d99016-a3de-49ec-8c16-52577f90475c" providerId="ADAL" clId="{14B96914-A0A3-4755-9B49-70B76239E531}" dt="2026-05-17T20:52:34.839" v="410" actId="1076"/>
          <ac:cxnSpMkLst>
            <pc:docMk/>
            <pc:sldMk cId="2525736819" sldId="1718"/>
            <ac:cxnSpMk id="27" creationId="{F8C76BDE-F9EB-568A-51D0-D7C13BF97445}"/>
          </ac:cxnSpMkLst>
        </pc:cxnChg>
        <pc:cxnChg chg="mod ord">
          <ac:chgData name="Muhamed Turkanović" userId="c5d99016-a3de-49ec-8c16-52577f90475c" providerId="ADAL" clId="{14B96914-A0A3-4755-9B49-70B76239E531}" dt="2026-05-17T20:54:21.035" v="431" actId="1076"/>
          <ac:cxnSpMkLst>
            <pc:docMk/>
            <pc:sldMk cId="2525736819" sldId="1718"/>
            <ac:cxnSpMk id="63" creationId="{FE17286C-86F5-7DED-AD34-4EA4B219796B}"/>
          </ac:cxnSpMkLst>
        </pc:cxnChg>
      </pc:sldChg>
      <pc:sldChg chg="addSp modSp add mod ord modAnim">
        <pc:chgData name="Muhamed Turkanović" userId="c5d99016-a3de-49ec-8c16-52577f90475c" providerId="ADAL" clId="{14B96914-A0A3-4755-9B49-70B76239E531}" dt="2026-05-17T21:42:30.556" v="1471"/>
        <pc:sldMkLst>
          <pc:docMk/>
          <pc:sldMk cId="3274781949" sldId="1719"/>
        </pc:sldMkLst>
        <pc:spChg chg="add mod">
          <ac:chgData name="Muhamed Turkanović" userId="c5d99016-a3de-49ec-8c16-52577f90475c" providerId="ADAL" clId="{14B96914-A0A3-4755-9B49-70B76239E531}" dt="2026-05-17T21:37:07.489" v="1403" actId="1076"/>
          <ac:spMkLst>
            <pc:docMk/>
            <pc:sldMk cId="3274781949" sldId="1719"/>
            <ac:spMk id="29" creationId="{D3F5F1A3-8B82-3778-337A-E086BAEF3EC6}"/>
          </ac:spMkLst>
        </pc:spChg>
        <pc:spChg chg="add mod">
          <ac:chgData name="Muhamed Turkanović" userId="c5d99016-a3de-49ec-8c16-52577f90475c" providerId="ADAL" clId="{14B96914-A0A3-4755-9B49-70B76239E531}" dt="2026-05-17T21:38:50.579" v="1413" actId="1076"/>
          <ac:spMkLst>
            <pc:docMk/>
            <pc:sldMk cId="3274781949" sldId="1719"/>
            <ac:spMk id="30" creationId="{8D04FFE0-B594-A770-CC46-ED157C63A4BD}"/>
          </ac:spMkLst>
        </pc:spChg>
        <pc:spChg chg="mod">
          <ac:chgData name="Muhamed Turkanović" userId="c5d99016-a3de-49ec-8c16-52577f90475c" providerId="ADAL" clId="{14B96914-A0A3-4755-9B49-70B76239E531}" dt="2026-05-17T21:36:50.735" v="1395" actId="1076"/>
          <ac:spMkLst>
            <pc:docMk/>
            <pc:sldMk cId="3274781949" sldId="1719"/>
            <ac:spMk id="34" creationId="{5A6D0F36-D7DD-9C96-042A-E803C8D3C6B0}"/>
          </ac:spMkLst>
        </pc:spChg>
        <pc:spChg chg="mod">
          <ac:chgData name="Muhamed Turkanović" userId="c5d99016-a3de-49ec-8c16-52577f90475c" providerId="ADAL" clId="{14B96914-A0A3-4755-9B49-70B76239E531}" dt="2026-05-17T21:42:09.974" v="1467" actId="14100"/>
          <ac:spMkLst>
            <pc:docMk/>
            <pc:sldMk cId="3274781949" sldId="1719"/>
            <ac:spMk id="37" creationId="{E1E5DBD4-FEAC-F6BE-ED12-53426A4E721B}"/>
          </ac:spMkLst>
        </pc:spChg>
        <pc:spChg chg="add mod ord">
          <ac:chgData name="Muhamed Turkanović" userId="c5d99016-a3de-49ec-8c16-52577f90475c" providerId="ADAL" clId="{14B96914-A0A3-4755-9B49-70B76239E531}" dt="2026-05-17T21:40:05.767" v="1426" actId="167"/>
          <ac:spMkLst>
            <pc:docMk/>
            <pc:sldMk cId="3274781949" sldId="1719"/>
            <ac:spMk id="40" creationId="{9789CD92-5AD6-81B6-2209-D835609E9F34}"/>
          </ac:spMkLst>
        </pc:spChg>
        <pc:picChg chg="add mod">
          <ac:chgData name="Muhamed Turkanović" userId="c5d99016-a3de-49ec-8c16-52577f90475c" providerId="ADAL" clId="{14B96914-A0A3-4755-9B49-70B76239E531}" dt="2026-05-17T21:39:39.902" v="1419" actId="1076"/>
          <ac:picMkLst>
            <pc:docMk/>
            <pc:sldMk cId="3274781949" sldId="1719"/>
            <ac:picMk id="31" creationId="{4F15D798-CCA7-09ED-06AB-08D3FD9AD390}"/>
          </ac:picMkLst>
        </pc:picChg>
        <pc:picChg chg="mod">
          <ac:chgData name="Muhamed Turkanović" userId="c5d99016-a3de-49ec-8c16-52577f90475c" providerId="ADAL" clId="{14B96914-A0A3-4755-9B49-70B76239E531}" dt="2026-05-17T21:36:54.470" v="1396" actId="1076"/>
          <ac:picMkLst>
            <pc:docMk/>
            <pc:sldMk cId="3274781949" sldId="1719"/>
            <ac:picMk id="36" creationId="{D74FC727-38E5-680B-ABCD-6A244E706FB2}"/>
          </ac:picMkLst>
        </pc:picChg>
        <pc:picChg chg="mod">
          <ac:chgData name="Muhamed Turkanović" userId="c5d99016-a3de-49ec-8c16-52577f90475c" providerId="ADAL" clId="{14B96914-A0A3-4755-9B49-70B76239E531}" dt="2026-05-17T21:36:55.593" v="1397" actId="1076"/>
          <ac:picMkLst>
            <pc:docMk/>
            <pc:sldMk cId="3274781949" sldId="1719"/>
            <ac:picMk id="39" creationId="{94F54BE7-BE7F-132B-2799-95B94A4374EC}"/>
          </ac:picMkLst>
        </pc:picChg>
        <pc:picChg chg="add mod">
          <ac:chgData name="Muhamed Turkanović" userId="c5d99016-a3de-49ec-8c16-52577f90475c" providerId="ADAL" clId="{14B96914-A0A3-4755-9B49-70B76239E531}" dt="2026-05-17T21:38:20.924" v="1406" actId="1076"/>
          <ac:picMkLst>
            <pc:docMk/>
            <pc:sldMk cId="3274781949" sldId="1719"/>
            <ac:picMk id="2050" creationId="{AEF4A9C1-7CB8-D2DB-77CE-7B8F5EDEF229}"/>
          </ac:picMkLst>
        </pc:picChg>
        <pc:picChg chg="add mod">
          <ac:chgData name="Muhamed Turkanović" userId="c5d99016-a3de-49ec-8c16-52577f90475c" providerId="ADAL" clId="{14B96914-A0A3-4755-9B49-70B76239E531}" dt="2026-05-17T21:38:44.336" v="1411" actId="1076"/>
          <ac:picMkLst>
            <pc:docMk/>
            <pc:sldMk cId="3274781949" sldId="1719"/>
            <ac:picMk id="2052" creationId="{FA78ED32-4BAF-D0B8-C95D-D91E03F86696}"/>
          </ac:picMkLst>
        </pc:picChg>
        <pc:cxnChg chg="add mod">
          <ac:chgData name="Muhamed Turkanović" userId="c5d99016-a3de-49ec-8c16-52577f90475c" providerId="ADAL" clId="{14B96914-A0A3-4755-9B49-70B76239E531}" dt="2026-05-17T21:39:39.902" v="1419" actId="1076"/>
          <ac:cxnSpMkLst>
            <pc:docMk/>
            <pc:sldMk cId="3274781949" sldId="1719"/>
            <ac:cxnSpMk id="32" creationId="{A15F3C87-0140-F863-BA2D-736EC8468E26}"/>
          </ac:cxnSpMkLst>
        </pc:cxnChg>
      </pc:sldChg>
      <pc:sldChg chg="addSp modSp add mod modAnim">
        <pc:chgData name="Muhamed Turkanović" userId="c5d99016-a3de-49ec-8c16-52577f90475c" providerId="ADAL" clId="{14B96914-A0A3-4755-9B49-70B76239E531}" dt="2026-05-17T21:23:41.283" v="742" actId="1076"/>
        <pc:sldMkLst>
          <pc:docMk/>
          <pc:sldMk cId="886000295" sldId="1720"/>
        </pc:sldMkLst>
        <pc:spChg chg="mod">
          <ac:chgData name="Muhamed Turkanović" userId="c5d99016-a3de-49ec-8c16-52577f90475c" providerId="ADAL" clId="{14B96914-A0A3-4755-9B49-70B76239E531}" dt="2026-05-17T21:14:09.234" v="574" actId="20577"/>
          <ac:spMkLst>
            <pc:docMk/>
            <pc:sldMk cId="886000295" sldId="1720"/>
            <ac:spMk id="3" creationId="{9062D97E-0482-97C3-174E-4E2C10B5CC96}"/>
          </ac:spMkLst>
        </pc:spChg>
        <pc:spChg chg="mod">
          <ac:chgData name="Muhamed Turkanović" userId="c5d99016-a3de-49ec-8c16-52577f90475c" providerId="ADAL" clId="{14B96914-A0A3-4755-9B49-70B76239E531}" dt="2026-05-17T21:13:57.660" v="552"/>
          <ac:spMkLst>
            <pc:docMk/>
            <pc:sldMk cId="886000295" sldId="1720"/>
            <ac:spMk id="4" creationId="{85994EBC-17D1-7C53-0A3E-594DED35E18D}"/>
          </ac:spMkLst>
        </pc:spChg>
        <pc:spChg chg="mod">
          <ac:chgData name="Muhamed Turkanović" userId="c5d99016-a3de-49ec-8c16-52577f90475c" providerId="ADAL" clId="{14B96914-A0A3-4755-9B49-70B76239E531}" dt="2026-05-17T21:14:53.803" v="578" actId="14100"/>
          <ac:spMkLst>
            <pc:docMk/>
            <pc:sldMk cId="886000295" sldId="1720"/>
            <ac:spMk id="6" creationId="{AC3592B3-2B1D-4249-136C-B1C630192CFB}"/>
          </ac:spMkLst>
        </pc:spChg>
        <pc:spChg chg="mod">
          <ac:chgData name="Muhamed Turkanović" userId="c5d99016-a3de-49ec-8c16-52577f90475c" providerId="ADAL" clId="{14B96914-A0A3-4755-9B49-70B76239E531}" dt="2026-05-17T21:12:33.052" v="527" actId="404"/>
          <ac:spMkLst>
            <pc:docMk/>
            <pc:sldMk cId="886000295" sldId="1720"/>
            <ac:spMk id="7" creationId="{865749BF-1721-A5C3-4173-7244F5D6EB64}"/>
          </ac:spMkLst>
        </pc:spChg>
        <pc:spChg chg="mod">
          <ac:chgData name="Muhamed Turkanović" userId="c5d99016-a3de-49ec-8c16-52577f90475c" providerId="ADAL" clId="{14B96914-A0A3-4755-9B49-70B76239E531}" dt="2026-05-17T21:12:37.208" v="528" actId="404"/>
          <ac:spMkLst>
            <pc:docMk/>
            <pc:sldMk cId="886000295" sldId="1720"/>
            <ac:spMk id="8" creationId="{571785B2-75FA-2BB5-19FD-BCE15B17CABF}"/>
          </ac:spMkLst>
        </pc:spChg>
        <pc:spChg chg="mod">
          <ac:chgData name="Muhamed Turkanović" userId="c5d99016-a3de-49ec-8c16-52577f90475c" providerId="ADAL" clId="{14B96914-A0A3-4755-9B49-70B76239E531}" dt="2026-05-17T21:12:40.596" v="529" actId="404"/>
          <ac:spMkLst>
            <pc:docMk/>
            <pc:sldMk cId="886000295" sldId="1720"/>
            <ac:spMk id="9" creationId="{F3D23202-0B9A-2725-D386-0889F22998CA}"/>
          </ac:spMkLst>
        </pc:spChg>
        <pc:spChg chg="mod">
          <ac:chgData name="Muhamed Turkanović" userId="c5d99016-a3de-49ec-8c16-52577f90475c" providerId="ADAL" clId="{14B96914-A0A3-4755-9B49-70B76239E531}" dt="2026-05-17T21:14:59.926" v="579" actId="207"/>
          <ac:spMkLst>
            <pc:docMk/>
            <pc:sldMk cId="886000295" sldId="1720"/>
            <ac:spMk id="10" creationId="{A8C17A2A-241E-FBC1-5DDC-A675E39E9F72}"/>
          </ac:spMkLst>
        </pc:spChg>
        <pc:spChg chg="mod">
          <ac:chgData name="Muhamed Turkanović" userId="c5d99016-a3de-49ec-8c16-52577f90475c" providerId="ADAL" clId="{14B96914-A0A3-4755-9B49-70B76239E531}" dt="2026-05-17T21:14:00.976" v="556" actId="20577"/>
          <ac:spMkLst>
            <pc:docMk/>
            <pc:sldMk cId="886000295" sldId="1720"/>
            <ac:spMk id="12" creationId="{174318ED-4D2E-513A-7836-AA20827D3E84}"/>
          </ac:spMkLst>
        </pc:spChg>
        <pc:spChg chg="add mod">
          <ac:chgData name="Muhamed Turkanović" userId="c5d99016-a3de-49ec-8c16-52577f90475c" providerId="ADAL" clId="{14B96914-A0A3-4755-9B49-70B76239E531}" dt="2026-05-17T21:23:41.283" v="742" actId="1076"/>
          <ac:spMkLst>
            <pc:docMk/>
            <pc:sldMk cId="886000295" sldId="1720"/>
            <ac:spMk id="30" creationId="{EDE4AC17-75C1-BD9B-F9A0-C0FBFA17E0BD}"/>
          </ac:spMkLst>
        </pc:spChg>
        <pc:spChg chg="add mod">
          <ac:chgData name="Muhamed Turkanović" userId="c5d99016-a3de-49ec-8c16-52577f90475c" providerId="ADAL" clId="{14B96914-A0A3-4755-9B49-70B76239E531}" dt="2026-05-17T21:18:32.267" v="741" actId="1076"/>
          <ac:spMkLst>
            <pc:docMk/>
            <pc:sldMk cId="886000295" sldId="1720"/>
            <ac:spMk id="31" creationId="{5E5BDDE8-E587-8A15-5416-315FA84EB37A}"/>
          </ac:spMkLst>
        </pc:spChg>
        <pc:spChg chg="mod">
          <ac:chgData name="Muhamed Turkanović" userId="c5d99016-a3de-49ec-8c16-52577f90475c" providerId="ADAL" clId="{14B96914-A0A3-4755-9B49-70B76239E531}" dt="2026-05-17T21:12:46.309" v="530" actId="14100"/>
          <ac:spMkLst>
            <pc:docMk/>
            <pc:sldMk cId="886000295" sldId="1720"/>
            <ac:spMk id="50" creationId="{B530474A-2FD4-1D10-5A53-D35AC2D627B1}"/>
          </ac:spMkLst>
        </pc:spChg>
        <pc:picChg chg="mod">
          <ac:chgData name="Muhamed Turkanović" userId="c5d99016-a3de-49ec-8c16-52577f90475c" providerId="ADAL" clId="{14B96914-A0A3-4755-9B49-70B76239E531}" dt="2026-05-17T21:13:24.702" v="534" actId="1076"/>
          <ac:picMkLst>
            <pc:docMk/>
            <pc:sldMk cId="886000295" sldId="1720"/>
            <ac:picMk id="26" creationId="{32956027-0564-9099-9EA6-64F09661AC2A}"/>
          </ac:picMkLst>
        </pc:picChg>
        <pc:picChg chg="mod">
          <ac:chgData name="Muhamed Turkanović" userId="c5d99016-a3de-49ec-8c16-52577f90475c" providerId="ADAL" clId="{14B96914-A0A3-4755-9B49-70B76239E531}" dt="2026-05-17T21:13:30.774" v="535" actId="1076"/>
          <ac:picMkLst>
            <pc:docMk/>
            <pc:sldMk cId="886000295" sldId="1720"/>
            <ac:picMk id="27" creationId="{395ACB69-F1CE-2127-F548-3343526C16F3}"/>
          </ac:picMkLst>
        </pc:picChg>
        <pc:picChg chg="mod">
          <ac:chgData name="Muhamed Turkanović" userId="c5d99016-a3de-49ec-8c16-52577f90475c" providerId="ADAL" clId="{14B96914-A0A3-4755-9B49-70B76239E531}" dt="2026-05-17T21:13:33.061" v="536" actId="1076"/>
          <ac:picMkLst>
            <pc:docMk/>
            <pc:sldMk cId="886000295" sldId="1720"/>
            <ac:picMk id="28" creationId="{C1671BEE-DFEE-8ED2-8401-BB24508C6357}"/>
          </ac:picMkLst>
        </pc:picChg>
        <pc:picChg chg="mod">
          <ac:chgData name="Muhamed Turkanović" userId="c5d99016-a3de-49ec-8c16-52577f90475c" providerId="ADAL" clId="{14B96914-A0A3-4755-9B49-70B76239E531}" dt="2026-05-17T21:15:04.940" v="580" actId="1076"/>
          <ac:picMkLst>
            <pc:docMk/>
            <pc:sldMk cId="886000295" sldId="1720"/>
            <ac:picMk id="48" creationId="{6FF766C6-2160-1132-E76A-2856436FBEA3}"/>
          </ac:picMkLst>
        </pc:picChg>
      </pc:sldChg>
      <pc:sldChg chg="add del">
        <pc:chgData name="Muhamed Turkanović" userId="c5d99016-a3de-49ec-8c16-52577f90475c" providerId="ADAL" clId="{14B96914-A0A3-4755-9B49-70B76239E531}" dt="2026-05-17T21:09:41.048" v="520"/>
        <pc:sldMkLst>
          <pc:docMk/>
          <pc:sldMk cId="1195719989" sldId="1721"/>
        </pc:sldMkLst>
      </pc:sldChg>
      <pc:sldChg chg="add del">
        <pc:chgData name="Muhamed Turkanović" userId="c5d99016-a3de-49ec-8c16-52577f90475c" providerId="ADAL" clId="{14B96914-A0A3-4755-9B49-70B76239E531}" dt="2026-05-17T21:10:58.128" v="524"/>
        <pc:sldMkLst>
          <pc:docMk/>
          <pc:sldMk cId="2867953627" sldId="1721"/>
        </pc:sldMkLst>
      </pc:sldChg>
      <pc:sldChg chg="modSp add mod">
        <pc:chgData name="Muhamed Turkanović" userId="c5d99016-a3de-49ec-8c16-52577f90475c" providerId="ADAL" clId="{14B96914-A0A3-4755-9B49-70B76239E531}" dt="2026-05-17T21:36:18.244" v="1390" actId="27636"/>
        <pc:sldMkLst>
          <pc:docMk/>
          <pc:sldMk cId="4241115999" sldId="1721"/>
        </pc:sldMkLst>
        <pc:spChg chg="mod">
          <ac:chgData name="Muhamed Turkanović" userId="c5d99016-a3de-49ec-8c16-52577f90475c" providerId="ADAL" clId="{14B96914-A0A3-4755-9B49-70B76239E531}" dt="2026-05-17T21:36:18.244" v="1390" actId="27636"/>
          <ac:spMkLst>
            <pc:docMk/>
            <pc:sldMk cId="4241115999" sldId="1721"/>
            <ac:spMk id="9" creationId="{AFBD981C-8D3A-090D-A1AC-345FB884DD0F}"/>
          </ac:spMkLst>
        </pc:spChg>
      </pc:sldChg>
      <pc:sldChg chg="addSp modSp new mod modAnim">
        <pc:chgData name="Muhamed Turkanović" userId="c5d99016-a3de-49ec-8c16-52577f90475c" providerId="ADAL" clId="{14B96914-A0A3-4755-9B49-70B76239E531}" dt="2026-05-17T21:44:35.576" v="1536" actId="20577"/>
        <pc:sldMkLst>
          <pc:docMk/>
          <pc:sldMk cId="1482075399" sldId="1722"/>
        </pc:sldMkLst>
        <pc:spChg chg="mod">
          <ac:chgData name="Muhamed Turkanović" userId="c5d99016-a3de-49ec-8c16-52577f90475c" providerId="ADAL" clId="{14B96914-A0A3-4755-9B49-70B76239E531}" dt="2026-05-17T21:44:35.576" v="1536" actId="20577"/>
          <ac:spMkLst>
            <pc:docMk/>
            <pc:sldMk cId="1482075399" sldId="1722"/>
            <ac:spMk id="2" creationId="{F3BF7033-643A-F988-505A-0CFB58EDA339}"/>
          </ac:spMkLst>
        </pc:spChg>
        <pc:picChg chg="add mod">
          <ac:chgData name="Muhamed Turkanović" userId="c5d99016-a3de-49ec-8c16-52577f90475c" providerId="ADAL" clId="{14B96914-A0A3-4755-9B49-70B76239E531}" dt="2026-05-17T21:44:12.204" v="1473"/>
          <ac:picMkLst>
            <pc:docMk/>
            <pc:sldMk cId="1482075399" sldId="1722"/>
            <ac:picMk id="4" creationId="{F36BE540-F272-BDCB-F053-FCC0863160A2}"/>
          </ac:picMkLst>
        </pc:picChg>
      </pc:sldChg>
      <pc:sldMasterChg chg="modSldLayout">
        <pc:chgData name="Muhamed Turkanović" userId="c5d99016-a3de-49ec-8c16-52577f90475c" providerId="ADAL" clId="{14B96914-A0A3-4755-9B49-70B76239E531}" dt="2026-05-17T20:26:36.770" v="136" actId="478"/>
        <pc:sldMasterMkLst>
          <pc:docMk/>
          <pc:sldMasterMk cId="1943259863" sldId="2147483648"/>
        </pc:sldMasterMkLst>
        <pc:sldLayoutChg chg="addSp delSp modSp mod">
          <pc:chgData name="Muhamed Turkanović" userId="c5d99016-a3de-49ec-8c16-52577f90475c" providerId="ADAL" clId="{14B96914-A0A3-4755-9B49-70B76239E531}" dt="2026-05-17T20:25:06.714" v="107" actId="478"/>
          <pc:sldLayoutMkLst>
            <pc:docMk/>
            <pc:sldMasterMk cId="1943259863" sldId="2147483648"/>
            <pc:sldLayoutMk cId="3112444112" sldId="2147483650"/>
          </pc:sldLayoutMkLst>
          <pc:picChg chg="add mod">
            <ac:chgData name="Muhamed Turkanović" userId="c5d99016-a3de-49ec-8c16-52577f90475c" providerId="ADAL" clId="{14B96914-A0A3-4755-9B49-70B76239E531}" dt="2026-05-17T20:24:06.438" v="94" actId="14100"/>
            <ac:picMkLst>
              <pc:docMk/>
              <pc:sldMasterMk cId="1943259863" sldId="2147483648"/>
              <pc:sldLayoutMk cId="3112444112" sldId="2147483650"/>
              <ac:picMk id="5" creationId="{0C0300B5-52D7-557F-224E-04DF3D1DFD22}"/>
            </ac:picMkLst>
          </pc:picChg>
          <pc:picChg chg="mod">
            <ac:chgData name="Muhamed Turkanović" userId="c5d99016-a3de-49ec-8c16-52577f90475c" providerId="ADAL" clId="{14B96914-A0A3-4755-9B49-70B76239E531}" dt="2026-05-17T20:24:39.145" v="101" actId="1076"/>
            <ac:picMkLst>
              <pc:docMk/>
              <pc:sldMasterMk cId="1943259863" sldId="2147483648"/>
              <pc:sldLayoutMk cId="3112444112" sldId="2147483650"/>
              <ac:picMk id="7" creationId="{CEBA2E83-9650-45DD-8D64-7C5D8F2602AA}"/>
            </ac:picMkLst>
          </pc:picChg>
          <pc:picChg chg="del mod">
            <ac:chgData name="Muhamed Turkanović" userId="c5d99016-a3de-49ec-8c16-52577f90475c" providerId="ADAL" clId="{14B96914-A0A3-4755-9B49-70B76239E531}" dt="2026-05-17T20:25:06.714" v="107" actId="478"/>
            <ac:picMkLst>
              <pc:docMk/>
              <pc:sldMasterMk cId="1943259863" sldId="2147483648"/>
              <pc:sldLayoutMk cId="3112444112" sldId="2147483650"/>
              <ac:picMk id="8" creationId="{9FC7D013-124E-458D-80B0-08374F632275}"/>
            </ac:picMkLst>
          </pc:picChg>
          <pc:picChg chg="add del mod">
            <ac:chgData name="Muhamed Turkanović" userId="c5d99016-a3de-49ec-8c16-52577f90475c" providerId="ADAL" clId="{14B96914-A0A3-4755-9B49-70B76239E531}" dt="2026-05-17T20:25:01.159" v="106" actId="478"/>
            <ac:picMkLst>
              <pc:docMk/>
              <pc:sldMasterMk cId="1943259863" sldId="2147483648"/>
              <pc:sldLayoutMk cId="3112444112" sldId="2147483650"/>
              <ac:picMk id="9" creationId="{33E14BE5-0B21-43D0-AFD8-347D62842A9C}"/>
            </ac:picMkLst>
          </pc:picChg>
          <pc:picChg chg="add mod">
            <ac:chgData name="Muhamed Turkanović" userId="c5d99016-a3de-49ec-8c16-52577f90475c" providerId="ADAL" clId="{14B96914-A0A3-4755-9B49-70B76239E531}" dt="2026-05-17T20:25:00.056" v="105" actId="1076"/>
            <ac:picMkLst>
              <pc:docMk/>
              <pc:sldMasterMk cId="1943259863" sldId="2147483648"/>
              <pc:sldLayoutMk cId="3112444112" sldId="2147483650"/>
              <ac:picMk id="10" creationId="{2A2098A6-0E3B-EB80-5304-FEDEF0C1E987}"/>
            </ac:picMkLst>
          </pc:picChg>
        </pc:sldLayoutChg>
        <pc:sldLayoutChg chg="addSp delSp modSp mod">
          <pc:chgData name="Muhamed Turkanović" userId="c5d99016-a3de-49ec-8c16-52577f90475c" providerId="ADAL" clId="{14B96914-A0A3-4755-9B49-70B76239E531}" dt="2026-05-17T20:26:36.770" v="136" actId="478"/>
          <pc:sldLayoutMkLst>
            <pc:docMk/>
            <pc:sldMasterMk cId="1943259863" sldId="2147483648"/>
            <pc:sldLayoutMk cId="4044567947" sldId="2147483652"/>
          </pc:sldLayoutMkLst>
          <pc:spChg chg="del mod">
            <ac:chgData name="Muhamed Turkanović" userId="c5d99016-a3de-49ec-8c16-52577f90475c" providerId="ADAL" clId="{14B96914-A0A3-4755-9B49-70B76239E531}" dt="2026-05-17T20:26:36.770" v="136" actId="478"/>
            <ac:spMkLst>
              <pc:docMk/>
              <pc:sldMasterMk cId="1943259863" sldId="2147483648"/>
              <pc:sldLayoutMk cId="4044567947" sldId="2147483652"/>
              <ac:spMk id="5" creationId="{00000000-0000-0000-0000-000000000000}"/>
            </ac:spMkLst>
          </pc:spChg>
          <pc:picChg chg="add mod">
            <ac:chgData name="Muhamed Turkanović" userId="c5d99016-a3de-49ec-8c16-52577f90475c" providerId="ADAL" clId="{14B96914-A0A3-4755-9B49-70B76239E531}" dt="2026-05-17T20:25:18.078" v="109"/>
            <ac:picMkLst>
              <pc:docMk/>
              <pc:sldMasterMk cId="1943259863" sldId="2147483648"/>
              <pc:sldLayoutMk cId="4044567947" sldId="2147483652"/>
              <ac:picMk id="6" creationId="{6A7CAAC7-143B-D4CE-B91F-FA3A897B052A}"/>
            </ac:picMkLst>
          </pc:picChg>
          <pc:picChg chg="add mod">
            <ac:chgData name="Muhamed Turkanović" userId="c5d99016-a3de-49ec-8c16-52577f90475c" providerId="ADAL" clId="{14B96914-A0A3-4755-9B49-70B76239E531}" dt="2026-05-17T20:25:18.078" v="109"/>
            <ac:picMkLst>
              <pc:docMk/>
              <pc:sldMasterMk cId="1943259863" sldId="2147483648"/>
              <pc:sldLayoutMk cId="4044567947" sldId="2147483652"/>
              <ac:picMk id="8" creationId="{644D580A-E9CF-90DC-6514-2626181F68ED}"/>
            </ac:picMkLst>
          </pc:picChg>
          <pc:picChg chg="add mod">
            <ac:chgData name="Muhamed Turkanović" userId="c5d99016-a3de-49ec-8c16-52577f90475c" providerId="ADAL" clId="{14B96914-A0A3-4755-9B49-70B76239E531}" dt="2026-05-17T20:25:18.078" v="109"/>
            <ac:picMkLst>
              <pc:docMk/>
              <pc:sldMasterMk cId="1943259863" sldId="2147483648"/>
              <pc:sldLayoutMk cId="4044567947" sldId="2147483652"/>
              <ac:picMk id="9" creationId="{1E12CC6A-EB1A-C4A6-BE63-AE526C3AF76C}"/>
            </ac:picMkLst>
          </pc:picChg>
          <pc:picChg chg="add mod">
            <ac:chgData name="Muhamed Turkanović" userId="c5d99016-a3de-49ec-8c16-52577f90475c" providerId="ADAL" clId="{14B96914-A0A3-4755-9B49-70B76239E531}" dt="2026-05-17T20:25:18.078" v="109"/>
            <ac:picMkLst>
              <pc:docMk/>
              <pc:sldMasterMk cId="1943259863" sldId="2147483648"/>
              <pc:sldLayoutMk cId="4044567947" sldId="2147483652"/>
              <ac:picMk id="10" creationId="{31C22DFD-48D1-2985-1E58-C27241DA1923}"/>
            </ac:picMkLst>
          </pc:picChg>
          <pc:picChg chg="del">
            <ac:chgData name="Muhamed Turkanović" userId="c5d99016-a3de-49ec-8c16-52577f90475c" providerId="ADAL" clId="{14B96914-A0A3-4755-9B49-70B76239E531}" dt="2026-05-17T20:25:17.819" v="108" actId="478"/>
            <ac:picMkLst>
              <pc:docMk/>
              <pc:sldMasterMk cId="1943259863" sldId="2147483648"/>
              <pc:sldLayoutMk cId="4044567947" sldId="2147483652"/>
              <ac:picMk id="13" creationId="{410FA356-A1BD-4F55-ACAC-1805C64C7A3F}"/>
            </ac:picMkLst>
          </pc:picChg>
          <pc:picChg chg="del">
            <ac:chgData name="Muhamed Turkanović" userId="c5d99016-a3de-49ec-8c16-52577f90475c" providerId="ADAL" clId="{14B96914-A0A3-4755-9B49-70B76239E531}" dt="2026-05-17T20:25:17.819" v="108" actId="478"/>
            <ac:picMkLst>
              <pc:docMk/>
              <pc:sldMasterMk cId="1943259863" sldId="2147483648"/>
              <pc:sldLayoutMk cId="4044567947" sldId="2147483652"/>
              <ac:picMk id="14" creationId="{CE016C49-E73E-487D-ADC6-4EE665C2A524}"/>
            </ac:picMkLst>
          </pc:picChg>
          <pc:picChg chg="del">
            <ac:chgData name="Muhamed Turkanović" userId="c5d99016-a3de-49ec-8c16-52577f90475c" providerId="ADAL" clId="{14B96914-A0A3-4755-9B49-70B76239E531}" dt="2026-05-17T20:25:17.819" v="108" actId="478"/>
            <ac:picMkLst>
              <pc:docMk/>
              <pc:sldMasterMk cId="1943259863" sldId="2147483648"/>
              <pc:sldLayoutMk cId="4044567947" sldId="2147483652"/>
              <ac:picMk id="15" creationId="{32D24241-C8C0-4C9F-810B-E264423C1B52}"/>
            </ac:picMkLst>
          </pc:picChg>
        </pc:sldLayoutChg>
        <pc:sldLayoutChg chg="addSp delSp modSp mod">
          <pc:chgData name="Muhamed Turkanović" userId="c5d99016-a3de-49ec-8c16-52577f90475c" providerId="ADAL" clId="{14B96914-A0A3-4755-9B49-70B76239E531}" dt="2026-05-17T20:26:33.694" v="134" actId="478"/>
          <pc:sldLayoutMkLst>
            <pc:docMk/>
            <pc:sldMasterMk cId="1943259863" sldId="2147483648"/>
            <pc:sldLayoutMk cId="3397906568" sldId="2147483653"/>
          </pc:sldLayoutMkLst>
          <pc:spChg chg="del">
            <ac:chgData name="Muhamed Turkanović" userId="c5d99016-a3de-49ec-8c16-52577f90475c" providerId="ADAL" clId="{14B96914-A0A3-4755-9B49-70B76239E531}" dt="2026-05-17T20:26:33.694" v="134" actId="478"/>
            <ac:spMkLst>
              <pc:docMk/>
              <pc:sldMasterMk cId="1943259863" sldId="2147483648"/>
              <pc:sldLayoutMk cId="3397906568" sldId="2147483653"/>
              <ac:spMk id="7" creationId="{00000000-0000-0000-0000-000000000000}"/>
            </ac:spMkLst>
          </pc:spChg>
          <pc:picChg chg="add mod">
            <ac:chgData name="Muhamed Turkanović" userId="c5d99016-a3de-49ec-8c16-52577f90475c" providerId="ADAL" clId="{14B96914-A0A3-4755-9B49-70B76239E531}" dt="2026-05-17T20:25:22.884" v="111"/>
            <ac:picMkLst>
              <pc:docMk/>
              <pc:sldMasterMk cId="1943259863" sldId="2147483648"/>
              <pc:sldLayoutMk cId="3397906568" sldId="2147483653"/>
              <ac:picMk id="8" creationId="{7F21EEE1-6F4B-A33B-79F9-27913D14CC87}"/>
            </ac:picMkLst>
          </pc:picChg>
          <pc:picChg chg="del">
            <ac:chgData name="Muhamed Turkanović" userId="c5d99016-a3de-49ec-8c16-52577f90475c" providerId="ADAL" clId="{14B96914-A0A3-4755-9B49-70B76239E531}" dt="2026-05-17T20:25:22.542" v="110" actId="478"/>
            <ac:picMkLst>
              <pc:docMk/>
              <pc:sldMasterMk cId="1943259863" sldId="2147483648"/>
              <pc:sldLayoutMk cId="3397906568" sldId="2147483653"/>
              <ac:picMk id="10" creationId="{F802D6A4-6884-4E9E-A5E4-70C4EE4090C3}"/>
            </ac:picMkLst>
          </pc:picChg>
          <pc:picChg chg="del">
            <ac:chgData name="Muhamed Turkanović" userId="c5d99016-a3de-49ec-8c16-52577f90475c" providerId="ADAL" clId="{14B96914-A0A3-4755-9B49-70B76239E531}" dt="2026-05-17T20:25:22.542" v="110" actId="478"/>
            <ac:picMkLst>
              <pc:docMk/>
              <pc:sldMasterMk cId="1943259863" sldId="2147483648"/>
              <pc:sldLayoutMk cId="3397906568" sldId="2147483653"/>
              <ac:picMk id="11" creationId="{98AE9291-04AF-4423-A6C2-73773F9704F9}"/>
            </ac:picMkLst>
          </pc:picChg>
          <pc:picChg chg="del">
            <ac:chgData name="Muhamed Turkanović" userId="c5d99016-a3de-49ec-8c16-52577f90475c" providerId="ADAL" clId="{14B96914-A0A3-4755-9B49-70B76239E531}" dt="2026-05-17T20:25:22.542" v="110" actId="478"/>
            <ac:picMkLst>
              <pc:docMk/>
              <pc:sldMasterMk cId="1943259863" sldId="2147483648"/>
              <pc:sldLayoutMk cId="3397906568" sldId="2147483653"/>
              <ac:picMk id="12" creationId="{F94C918D-5CAF-4648-89E6-5B1FEFC6D66F}"/>
            </ac:picMkLst>
          </pc:picChg>
          <pc:picChg chg="add mod">
            <ac:chgData name="Muhamed Turkanović" userId="c5d99016-a3de-49ec-8c16-52577f90475c" providerId="ADAL" clId="{14B96914-A0A3-4755-9B49-70B76239E531}" dt="2026-05-17T20:25:22.884" v="111"/>
            <ac:picMkLst>
              <pc:docMk/>
              <pc:sldMasterMk cId="1943259863" sldId="2147483648"/>
              <pc:sldLayoutMk cId="3397906568" sldId="2147483653"/>
              <ac:picMk id="13" creationId="{1634D883-467E-68CD-48E8-308E46B89AA3}"/>
            </ac:picMkLst>
          </pc:picChg>
          <pc:picChg chg="add mod">
            <ac:chgData name="Muhamed Turkanović" userId="c5d99016-a3de-49ec-8c16-52577f90475c" providerId="ADAL" clId="{14B96914-A0A3-4755-9B49-70B76239E531}" dt="2026-05-17T20:25:22.884" v="111"/>
            <ac:picMkLst>
              <pc:docMk/>
              <pc:sldMasterMk cId="1943259863" sldId="2147483648"/>
              <pc:sldLayoutMk cId="3397906568" sldId="2147483653"/>
              <ac:picMk id="14" creationId="{E9D4DA4C-3815-BCF8-1A1C-9405FF05FF03}"/>
            </ac:picMkLst>
          </pc:picChg>
          <pc:picChg chg="add mod">
            <ac:chgData name="Muhamed Turkanović" userId="c5d99016-a3de-49ec-8c16-52577f90475c" providerId="ADAL" clId="{14B96914-A0A3-4755-9B49-70B76239E531}" dt="2026-05-17T20:25:22.884" v="111"/>
            <ac:picMkLst>
              <pc:docMk/>
              <pc:sldMasterMk cId="1943259863" sldId="2147483648"/>
              <pc:sldLayoutMk cId="3397906568" sldId="2147483653"/>
              <ac:picMk id="15" creationId="{015B6D0A-ECF4-A46D-5FF6-976E2E6AB4C7}"/>
            </ac:picMkLst>
          </pc:picChg>
        </pc:sldLayoutChg>
        <pc:sldLayoutChg chg="addSp delSp modSp mod">
          <pc:chgData name="Muhamed Turkanović" userId="c5d99016-a3de-49ec-8c16-52577f90475c" providerId="ADAL" clId="{14B96914-A0A3-4755-9B49-70B76239E531}" dt="2026-05-17T20:26:28.601" v="133" actId="478"/>
          <pc:sldLayoutMkLst>
            <pc:docMk/>
            <pc:sldMasterMk cId="1943259863" sldId="2147483648"/>
            <pc:sldLayoutMk cId="3238976713" sldId="2147483654"/>
          </pc:sldLayoutMkLst>
          <pc:spChg chg="del">
            <ac:chgData name="Muhamed Turkanović" userId="c5d99016-a3de-49ec-8c16-52577f90475c" providerId="ADAL" clId="{14B96914-A0A3-4755-9B49-70B76239E531}" dt="2026-05-17T20:26:28.601" v="133" actId="478"/>
            <ac:spMkLst>
              <pc:docMk/>
              <pc:sldMasterMk cId="1943259863" sldId="2147483648"/>
              <pc:sldLayoutMk cId="3238976713" sldId="2147483654"/>
              <ac:spMk id="6" creationId="{29F01865-E3B1-45FB-8642-ECA24318B110}"/>
            </ac:spMkLst>
          </pc:spChg>
          <pc:picChg chg="add mod">
            <ac:chgData name="Muhamed Turkanović" userId="c5d99016-a3de-49ec-8c16-52577f90475c" providerId="ADAL" clId="{14B96914-A0A3-4755-9B49-70B76239E531}" dt="2026-05-17T20:25:26.921" v="113"/>
            <ac:picMkLst>
              <pc:docMk/>
              <pc:sldMasterMk cId="1943259863" sldId="2147483648"/>
              <pc:sldLayoutMk cId="3238976713" sldId="2147483654"/>
              <ac:picMk id="3" creationId="{E6A84382-46E7-184C-D7EB-9E7CC14BC4A0}"/>
            </ac:picMkLst>
          </pc:picChg>
          <pc:picChg chg="add mod">
            <ac:chgData name="Muhamed Turkanović" userId="c5d99016-a3de-49ec-8c16-52577f90475c" providerId="ADAL" clId="{14B96914-A0A3-4755-9B49-70B76239E531}" dt="2026-05-17T20:25:26.921" v="113"/>
            <ac:picMkLst>
              <pc:docMk/>
              <pc:sldMasterMk cId="1943259863" sldId="2147483648"/>
              <pc:sldLayoutMk cId="3238976713" sldId="2147483654"/>
              <ac:picMk id="4" creationId="{63F2DEF4-AC66-7747-76E3-8A1DC006BEA6}"/>
            </ac:picMkLst>
          </pc:picChg>
          <pc:picChg chg="add mod">
            <ac:chgData name="Muhamed Turkanović" userId="c5d99016-a3de-49ec-8c16-52577f90475c" providerId="ADAL" clId="{14B96914-A0A3-4755-9B49-70B76239E531}" dt="2026-05-17T20:25:26.921" v="113"/>
            <ac:picMkLst>
              <pc:docMk/>
              <pc:sldMasterMk cId="1943259863" sldId="2147483648"/>
              <pc:sldLayoutMk cId="3238976713" sldId="2147483654"/>
              <ac:picMk id="5" creationId="{367B53FB-3317-5FC5-84D9-62DC35686620}"/>
            </ac:picMkLst>
          </pc:picChg>
          <pc:picChg chg="add mod">
            <ac:chgData name="Muhamed Turkanović" userId="c5d99016-a3de-49ec-8c16-52577f90475c" providerId="ADAL" clId="{14B96914-A0A3-4755-9B49-70B76239E531}" dt="2026-05-17T20:25:26.921" v="113"/>
            <ac:picMkLst>
              <pc:docMk/>
              <pc:sldMasterMk cId="1943259863" sldId="2147483648"/>
              <pc:sldLayoutMk cId="3238976713" sldId="2147483654"/>
              <ac:picMk id="7" creationId="{C27A1B3E-B6EF-7C54-D9AB-2EA14E00B6A4}"/>
            </ac:picMkLst>
          </pc:picChg>
          <pc:picChg chg="del">
            <ac:chgData name="Muhamed Turkanović" userId="c5d99016-a3de-49ec-8c16-52577f90475c" providerId="ADAL" clId="{14B96914-A0A3-4755-9B49-70B76239E531}" dt="2026-05-17T20:25:26.690" v="112" actId="478"/>
            <ac:picMkLst>
              <pc:docMk/>
              <pc:sldMasterMk cId="1943259863" sldId="2147483648"/>
              <pc:sldLayoutMk cId="3238976713" sldId="2147483654"/>
              <ac:picMk id="14" creationId="{2BEF7922-DA9D-4703-8872-FA7A57D21717}"/>
            </ac:picMkLst>
          </pc:picChg>
          <pc:picChg chg="del">
            <ac:chgData name="Muhamed Turkanović" userId="c5d99016-a3de-49ec-8c16-52577f90475c" providerId="ADAL" clId="{14B96914-A0A3-4755-9B49-70B76239E531}" dt="2026-05-17T20:25:26.690" v="112" actId="478"/>
            <ac:picMkLst>
              <pc:docMk/>
              <pc:sldMasterMk cId="1943259863" sldId="2147483648"/>
              <pc:sldLayoutMk cId="3238976713" sldId="2147483654"/>
              <ac:picMk id="16" creationId="{6C1A4010-D294-4B90-B300-914587759105}"/>
            </ac:picMkLst>
          </pc:picChg>
          <pc:picChg chg="del">
            <ac:chgData name="Muhamed Turkanović" userId="c5d99016-a3de-49ec-8c16-52577f90475c" providerId="ADAL" clId="{14B96914-A0A3-4755-9B49-70B76239E531}" dt="2026-05-17T20:25:26.690" v="112" actId="478"/>
            <ac:picMkLst>
              <pc:docMk/>
              <pc:sldMasterMk cId="1943259863" sldId="2147483648"/>
              <pc:sldLayoutMk cId="3238976713" sldId="2147483654"/>
              <ac:picMk id="23" creationId="{3A00EF46-21D6-407E-B09A-F05AF85C8BCC}"/>
            </ac:picMkLst>
          </pc:picChg>
        </pc:sldLayoutChg>
        <pc:sldLayoutChg chg="addSp delSp modSp mod">
          <pc:chgData name="Muhamed Turkanović" userId="c5d99016-a3de-49ec-8c16-52577f90475c" providerId="ADAL" clId="{14B96914-A0A3-4755-9B49-70B76239E531}" dt="2026-05-17T20:26:26.094" v="132" actId="478"/>
          <pc:sldLayoutMkLst>
            <pc:docMk/>
            <pc:sldMasterMk cId="1943259863" sldId="2147483648"/>
            <pc:sldLayoutMk cId="2146817227" sldId="2147483655"/>
          </pc:sldLayoutMkLst>
          <pc:spChg chg="del">
            <ac:chgData name="Muhamed Turkanović" userId="c5d99016-a3de-49ec-8c16-52577f90475c" providerId="ADAL" clId="{14B96914-A0A3-4755-9B49-70B76239E531}" dt="2026-05-17T20:26:26.094" v="132" actId="478"/>
            <ac:spMkLst>
              <pc:docMk/>
              <pc:sldMasterMk cId="1943259863" sldId="2147483648"/>
              <pc:sldLayoutMk cId="2146817227" sldId="2147483655"/>
              <ac:spMk id="212" creationId="{00000000-0000-0000-0000-000000000000}"/>
            </ac:spMkLst>
          </pc:spChg>
          <pc:picChg chg="add mod">
            <ac:chgData name="Muhamed Turkanović" userId="c5d99016-a3de-49ec-8c16-52577f90475c" providerId="ADAL" clId="{14B96914-A0A3-4755-9B49-70B76239E531}" dt="2026-05-17T20:25:31.983" v="115"/>
            <ac:picMkLst>
              <pc:docMk/>
              <pc:sldMasterMk cId="1943259863" sldId="2147483648"/>
              <pc:sldLayoutMk cId="2146817227" sldId="2147483655"/>
              <ac:picMk id="2" creationId="{9C9FCD00-0723-565B-2CEA-5F95D864D01D}"/>
            </ac:picMkLst>
          </pc:picChg>
          <pc:picChg chg="add mod">
            <ac:chgData name="Muhamed Turkanović" userId="c5d99016-a3de-49ec-8c16-52577f90475c" providerId="ADAL" clId="{14B96914-A0A3-4755-9B49-70B76239E531}" dt="2026-05-17T20:25:31.983" v="115"/>
            <ac:picMkLst>
              <pc:docMk/>
              <pc:sldMasterMk cId="1943259863" sldId="2147483648"/>
              <pc:sldLayoutMk cId="2146817227" sldId="2147483655"/>
              <ac:picMk id="3" creationId="{ECAAF32B-C2EC-13D1-A0E8-F6F0BA756B29}"/>
            </ac:picMkLst>
          </pc:picChg>
          <pc:picChg chg="add mod">
            <ac:chgData name="Muhamed Turkanović" userId="c5d99016-a3de-49ec-8c16-52577f90475c" providerId="ADAL" clId="{14B96914-A0A3-4755-9B49-70B76239E531}" dt="2026-05-17T20:25:31.983" v="115"/>
            <ac:picMkLst>
              <pc:docMk/>
              <pc:sldMasterMk cId="1943259863" sldId="2147483648"/>
              <pc:sldLayoutMk cId="2146817227" sldId="2147483655"/>
              <ac:picMk id="4" creationId="{FD46F695-2513-4C3E-2CC8-918796B98F4B}"/>
            </ac:picMkLst>
          </pc:picChg>
          <pc:picChg chg="add mod">
            <ac:chgData name="Muhamed Turkanović" userId="c5d99016-a3de-49ec-8c16-52577f90475c" providerId="ADAL" clId="{14B96914-A0A3-4755-9B49-70B76239E531}" dt="2026-05-17T20:25:31.983" v="115"/>
            <ac:picMkLst>
              <pc:docMk/>
              <pc:sldMasterMk cId="1943259863" sldId="2147483648"/>
              <pc:sldLayoutMk cId="2146817227" sldId="2147483655"/>
              <ac:picMk id="5" creationId="{C5545033-E504-E5C9-9A62-B17F3E77E954}"/>
            </ac:picMkLst>
          </pc:picChg>
          <pc:picChg chg="del">
            <ac:chgData name="Muhamed Turkanović" userId="c5d99016-a3de-49ec-8c16-52577f90475c" providerId="ADAL" clId="{14B96914-A0A3-4755-9B49-70B76239E531}" dt="2026-05-17T20:25:31.634" v="114" actId="478"/>
            <ac:picMkLst>
              <pc:docMk/>
              <pc:sldMasterMk cId="1943259863" sldId="2147483648"/>
              <pc:sldLayoutMk cId="2146817227" sldId="2147483655"/>
              <ac:picMk id="56" creationId="{A9D8E9C6-8D79-4C61-9C7E-6901E489F1B2}"/>
            </ac:picMkLst>
          </pc:picChg>
          <pc:picChg chg="del">
            <ac:chgData name="Muhamed Turkanović" userId="c5d99016-a3de-49ec-8c16-52577f90475c" providerId="ADAL" clId="{14B96914-A0A3-4755-9B49-70B76239E531}" dt="2026-05-17T20:25:31.634" v="114" actId="478"/>
            <ac:picMkLst>
              <pc:docMk/>
              <pc:sldMasterMk cId="1943259863" sldId="2147483648"/>
              <pc:sldLayoutMk cId="2146817227" sldId="2147483655"/>
              <ac:picMk id="57" creationId="{3E241933-983F-4035-B453-9A60AEBB129B}"/>
            </ac:picMkLst>
          </pc:picChg>
          <pc:picChg chg="del">
            <ac:chgData name="Muhamed Turkanović" userId="c5d99016-a3de-49ec-8c16-52577f90475c" providerId="ADAL" clId="{14B96914-A0A3-4755-9B49-70B76239E531}" dt="2026-05-17T20:25:31.634" v="114" actId="478"/>
            <ac:picMkLst>
              <pc:docMk/>
              <pc:sldMasterMk cId="1943259863" sldId="2147483648"/>
              <pc:sldLayoutMk cId="2146817227" sldId="2147483655"/>
              <ac:picMk id="58" creationId="{6F21DFAD-2EF4-4E7B-85AF-4F6151E35457}"/>
            </ac:picMkLst>
          </pc:picChg>
        </pc:sldLayoutChg>
        <pc:sldLayoutChg chg="addSp delSp modSp mod">
          <pc:chgData name="Muhamed Turkanović" userId="c5d99016-a3de-49ec-8c16-52577f90475c" providerId="ADAL" clId="{14B96914-A0A3-4755-9B49-70B76239E531}" dt="2026-05-17T20:26:19.637" v="130" actId="478"/>
          <pc:sldLayoutMkLst>
            <pc:docMk/>
            <pc:sldMasterMk cId="1943259863" sldId="2147483648"/>
            <pc:sldLayoutMk cId="1667374130" sldId="2147483656"/>
          </pc:sldLayoutMkLst>
          <pc:spChg chg="del">
            <ac:chgData name="Muhamed Turkanović" userId="c5d99016-a3de-49ec-8c16-52577f90475c" providerId="ADAL" clId="{14B96914-A0A3-4755-9B49-70B76239E531}" dt="2026-05-17T20:26:19.637" v="130" actId="478"/>
            <ac:spMkLst>
              <pc:docMk/>
              <pc:sldMasterMk cId="1943259863" sldId="2147483648"/>
              <pc:sldLayoutMk cId="1667374130" sldId="2147483656"/>
              <ac:spMk id="5" creationId="{00000000-0000-0000-0000-000000000000}"/>
            </ac:spMkLst>
          </pc:spChg>
          <pc:picChg chg="add mod">
            <ac:chgData name="Muhamed Turkanović" userId="c5d99016-a3de-49ec-8c16-52577f90475c" providerId="ADAL" clId="{14B96914-A0A3-4755-9B49-70B76239E531}" dt="2026-05-17T20:25:56.435" v="122" actId="1076"/>
            <ac:picMkLst>
              <pc:docMk/>
              <pc:sldMasterMk cId="1943259863" sldId="2147483648"/>
              <pc:sldLayoutMk cId="1667374130" sldId="2147483656"/>
              <ac:picMk id="6" creationId="{1828C4C5-9674-706C-A343-387CBD9FAF28}"/>
            </ac:picMkLst>
          </pc:picChg>
          <pc:picChg chg="del">
            <ac:chgData name="Muhamed Turkanović" userId="c5d99016-a3de-49ec-8c16-52577f90475c" providerId="ADAL" clId="{14B96914-A0A3-4755-9B49-70B76239E531}" dt="2026-05-17T20:25:38.571" v="116" actId="478"/>
            <ac:picMkLst>
              <pc:docMk/>
              <pc:sldMasterMk cId="1943259863" sldId="2147483648"/>
              <pc:sldLayoutMk cId="1667374130" sldId="2147483656"/>
              <ac:picMk id="61" creationId="{84277F40-404F-4476-A68B-F47E6D3AF842}"/>
            </ac:picMkLst>
          </pc:picChg>
          <pc:picChg chg="del">
            <ac:chgData name="Muhamed Turkanović" userId="c5d99016-a3de-49ec-8c16-52577f90475c" providerId="ADAL" clId="{14B96914-A0A3-4755-9B49-70B76239E531}" dt="2026-05-17T20:25:38.571" v="116" actId="478"/>
            <ac:picMkLst>
              <pc:docMk/>
              <pc:sldMasterMk cId="1943259863" sldId="2147483648"/>
              <pc:sldLayoutMk cId="1667374130" sldId="2147483656"/>
              <ac:picMk id="62" creationId="{A08D352E-F30B-4938-AEDC-53119AE56214}"/>
            </ac:picMkLst>
          </pc:picChg>
          <pc:picChg chg="del">
            <ac:chgData name="Muhamed Turkanović" userId="c5d99016-a3de-49ec-8c16-52577f90475c" providerId="ADAL" clId="{14B96914-A0A3-4755-9B49-70B76239E531}" dt="2026-05-17T20:25:38.571" v="116" actId="478"/>
            <ac:picMkLst>
              <pc:docMk/>
              <pc:sldMasterMk cId="1943259863" sldId="2147483648"/>
              <pc:sldLayoutMk cId="1667374130" sldId="2147483656"/>
              <ac:picMk id="63" creationId="{229A318F-28F6-4084-81C2-18E31018DB66}"/>
            </ac:picMkLst>
          </pc:picChg>
          <pc:picChg chg="add mod">
            <ac:chgData name="Muhamed Turkanović" userId="c5d99016-a3de-49ec-8c16-52577f90475c" providerId="ADAL" clId="{14B96914-A0A3-4755-9B49-70B76239E531}" dt="2026-05-17T20:25:48.884" v="120" actId="1076"/>
            <ac:picMkLst>
              <pc:docMk/>
              <pc:sldMasterMk cId="1943259863" sldId="2147483648"/>
              <pc:sldLayoutMk cId="1667374130" sldId="2147483656"/>
              <ac:picMk id="64" creationId="{7561DC88-C135-4C80-922A-FB71223BE40B}"/>
            </ac:picMkLst>
          </pc:picChg>
          <pc:picChg chg="add mod">
            <ac:chgData name="Muhamed Turkanović" userId="c5d99016-a3de-49ec-8c16-52577f90475c" providerId="ADAL" clId="{14B96914-A0A3-4755-9B49-70B76239E531}" dt="2026-05-17T20:25:44.714" v="119" actId="1076"/>
            <ac:picMkLst>
              <pc:docMk/>
              <pc:sldMasterMk cId="1943259863" sldId="2147483648"/>
              <pc:sldLayoutMk cId="1667374130" sldId="2147483656"/>
              <ac:picMk id="65" creationId="{B5557F69-E68C-F1A2-D121-E65B660C0EAF}"/>
            </ac:picMkLst>
          </pc:picChg>
          <pc:picChg chg="add mod">
            <ac:chgData name="Muhamed Turkanović" userId="c5d99016-a3de-49ec-8c16-52577f90475c" providerId="ADAL" clId="{14B96914-A0A3-4755-9B49-70B76239E531}" dt="2026-05-17T20:25:52.109" v="121" actId="1076"/>
            <ac:picMkLst>
              <pc:docMk/>
              <pc:sldMasterMk cId="1943259863" sldId="2147483648"/>
              <pc:sldLayoutMk cId="1667374130" sldId="2147483656"/>
              <ac:picMk id="66" creationId="{57B9D6C9-763E-85C6-C3B0-37F2EEE8BC86}"/>
            </ac:picMkLst>
          </pc:picChg>
        </pc:sldLayoutChg>
        <pc:sldLayoutChg chg="addSp delSp modSp mod">
          <pc:chgData name="Muhamed Turkanović" userId="c5d99016-a3de-49ec-8c16-52577f90475c" providerId="ADAL" clId="{14B96914-A0A3-4755-9B49-70B76239E531}" dt="2026-05-17T20:26:14.424" v="129" actId="478"/>
          <pc:sldLayoutMkLst>
            <pc:docMk/>
            <pc:sldMasterMk cId="1943259863" sldId="2147483648"/>
            <pc:sldLayoutMk cId="2477154221" sldId="2147483658"/>
          </pc:sldLayoutMkLst>
          <pc:spChg chg="del">
            <ac:chgData name="Muhamed Turkanović" userId="c5d99016-a3de-49ec-8c16-52577f90475c" providerId="ADAL" clId="{14B96914-A0A3-4755-9B49-70B76239E531}" dt="2026-05-17T20:26:14.424" v="129" actId="478"/>
            <ac:spMkLst>
              <pc:docMk/>
              <pc:sldMasterMk cId="1943259863" sldId="2147483648"/>
              <pc:sldLayoutMk cId="2477154221" sldId="2147483658"/>
              <ac:spMk id="4" creationId="{00000000-0000-0000-0000-000000000000}"/>
            </ac:spMkLst>
          </pc:spChg>
          <pc:picChg chg="add mod">
            <ac:chgData name="Muhamed Turkanović" userId="c5d99016-a3de-49ec-8c16-52577f90475c" providerId="ADAL" clId="{14B96914-A0A3-4755-9B49-70B76239E531}" dt="2026-05-17T20:26:01.890" v="124"/>
            <ac:picMkLst>
              <pc:docMk/>
              <pc:sldMasterMk cId="1943259863" sldId="2147483648"/>
              <pc:sldLayoutMk cId="2477154221" sldId="2147483658"/>
              <ac:picMk id="5" creationId="{3CC4E174-0D8A-C297-8256-83CF4FE9F2D9}"/>
            </ac:picMkLst>
          </pc:picChg>
          <pc:picChg chg="del">
            <ac:chgData name="Muhamed Turkanović" userId="c5d99016-a3de-49ec-8c16-52577f90475c" providerId="ADAL" clId="{14B96914-A0A3-4755-9B49-70B76239E531}" dt="2026-05-17T20:26:01.615" v="123" actId="478"/>
            <ac:picMkLst>
              <pc:docMk/>
              <pc:sldMasterMk cId="1943259863" sldId="2147483648"/>
              <pc:sldLayoutMk cId="2477154221" sldId="2147483658"/>
              <ac:picMk id="7" creationId="{9A968486-9CA1-4FC4-882C-E2761AC2891F}"/>
            </ac:picMkLst>
          </pc:picChg>
          <pc:picChg chg="del">
            <ac:chgData name="Muhamed Turkanović" userId="c5d99016-a3de-49ec-8c16-52577f90475c" providerId="ADAL" clId="{14B96914-A0A3-4755-9B49-70B76239E531}" dt="2026-05-17T20:26:01.615" v="123" actId="478"/>
            <ac:picMkLst>
              <pc:docMk/>
              <pc:sldMasterMk cId="1943259863" sldId="2147483648"/>
              <pc:sldLayoutMk cId="2477154221" sldId="2147483658"/>
              <ac:picMk id="8" creationId="{A4B5AA6C-7448-47FE-8343-AB3703E63888}"/>
            </ac:picMkLst>
          </pc:picChg>
          <pc:picChg chg="del">
            <ac:chgData name="Muhamed Turkanović" userId="c5d99016-a3de-49ec-8c16-52577f90475c" providerId="ADAL" clId="{14B96914-A0A3-4755-9B49-70B76239E531}" dt="2026-05-17T20:26:01.615" v="123" actId="478"/>
            <ac:picMkLst>
              <pc:docMk/>
              <pc:sldMasterMk cId="1943259863" sldId="2147483648"/>
              <pc:sldLayoutMk cId="2477154221" sldId="2147483658"/>
              <ac:picMk id="9" creationId="{A732F1CF-F45E-4431-A06A-25B6636E594B}"/>
            </ac:picMkLst>
          </pc:picChg>
          <pc:picChg chg="add mod">
            <ac:chgData name="Muhamed Turkanović" userId="c5d99016-a3de-49ec-8c16-52577f90475c" providerId="ADAL" clId="{14B96914-A0A3-4755-9B49-70B76239E531}" dt="2026-05-17T20:26:01.890" v="124"/>
            <ac:picMkLst>
              <pc:docMk/>
              <pc:sldMasterMk cId="1943259863" sldId="2147483648"/>
              <pc:sldLayoutMk cId="2477154221" sldId="2147483658"/>
              <ac:picMk id="10" creationId="{AC51425C-736B-4CDF-FBE7-8B4CB83B7395}"/>
            </ac:picMkLst>
          </pc:picChg>
          <pc:picChg chg="add mod">
            <ac:chgData name="Muhamed Turkanović" userId="c5d99016-a3de-49ec-8c16-52577f90475c" providerId="ADAL" clId="{14B96914-A0A3-4755-9B49-70B76239E531}" dt="2026-05-17T20:26:01.890" v="124"/>
            <ac:picMkLst>
              <pc:docMk/>
              <pc:sldMasterMk cId="1943259863" sldId="2147483648"/>
              <pc:sldLayoutMk cId="2477154221" sldId="2147483658"/>
              <ac:picMk id="11" creationId="{EFB349C0-9EA8-8A50-4798-B97C311E4905}"/>
            </ac:picMkLst>
          </pc:picChg>
          <pc:picChg chg="add mod">
            <ac:chgData name="Muhamed Turkanović" userId="c5d99016-a3de-49ec-8c16-52577f90475c" providerId="ADAL" clId="{14B96914-A0A3-4755-9B49-70B76239E531}" dt="2026-05-17T20:26:01.890" v="124"/>
            <ac:picMkLst>
              <pc:docMk/>
              <pc:sldMasterMk cId="1943259863" sldId="2147483648"/>
              <pc:sldLayoutMk cId="2477154221" sldId="2147483658"/>
              <ac:picMk id="12" creationId="{F1008FC3-8D11-0D2B-E715-297F6087940A}"/>
            </ac:picMkLst>
          </pc:picChg>
        </pc:sldLayoutChg>
        <pc:sldLayoutChg chg="addSp delSp modSp mod">
          <pc:chgData name="Muhamed Turkanović" userId="c5d99016-a3de-49ec-8c16-52577f90475c" providerId="ADAL" clId="{14B96914-A0A3-4755-9B49-70B76239E531}" dt="2026-05-17T20:26:12.211" v="128" actId="478"/>
          <pc:sldLayoutMkLst>
            <pc:docMk/>
            <pc:sldMasterMk cId="1943259863" sldId="2147483648"/>
            <pc:sldLayoutMk cId="2524635021" sldId="2147483659"/>
          </pc:sldLayoutMkLst>
          <pc:spChg chg="del">
            <ac:chgData name="Muhamed Turkanović" userId="c5d99016-a3de-49ec-8c16-52577f90475c" providerId="ADAL" clId="{14B96914-A0A3-4755-9B49-70B76239E531}" dt="2026-05-17T20:26:12.211" v="128" actId="478"/>
            <ac:spMkLst>
              <pc:docMk/>
              <pc:sldMasterMk cId="1943259863" sldId="2147483648"/>
              <pc:sldLayoutMk cId="2524635021" sldId="2147483659"/>
              <ac:spMk id="4" creationId="{00000000-0000-0000-0000-000000000000}"/>
            </ac:spMkLst>
          </pc:spChg>
          <pc:picChg chg="add mod">
            <ac:chgData name="Muhamed Turkanović" userId="c5d99016-a3de-49ec-8c16-52577f90475c" providerId="ADAL" clId="{14B96914-A0A3-4755-9B49-70B76239E531}" dt="2026-05-17T20:26:05.919" v="126"/>
            <ac:picMkLst>
              <pc:docMk/>
              <pc:sldMasterMk cId="1943259863" sldId="2147483648"/>
              <pc:sldLayoutMk cId="2524635021" sldId="2147483659"/>
              <ac:picMk id="5" creationId="{74C4DAE1-6981-AC3A-FFF4-36D7686CE9FC}"/>
            </ac:picMkLst>
          </pc:picChg>
          <pc:picChg chg="del">
            <ac:chgData name="Muhamed Turkanović" userId="c5d99016-a3de-49ec-8c16-52577f90475c" providerId="ADAL" clId="{14B96914-A0A3-4755-9B49-70B76239E531}" dt="2026-05-17T20:26:05.709" v="125" actId="478"/>
            <ac:picMkLst>
              <pc:docMk/>
              <pc:sldMasterMk cId="1943259863" sldId="2147483648"/>
              <pc:sldLayoutMk cId="2524635021" sldId="2147483659"/>
              <ac:picMk id="7" creationId="{F029C112-70DF-440C-88EC-D529FC2994FA}"/>
            </ac:picMkLst>
          </pc:picChg>
          <pc:picChg chg="del">
            <ac:chgData name="Muhamed Turkanović" userId="c5d99016-a3de-49ec-8c16-52577f90475c" providerId="ADAL" clId="{14B96914-A0A3-4755-9B49-70B76239E531}" dt="2026-05-17T20:26:05.709" v="125" actId="478"/>
            <ac:picMkLst>
              <pc:docMk/>
              <pc:sldMasterMk cId="1943259863" sldId="2147483648"/>
              <pc:sldLayoutMk cId="2524635021" sldId="2147483659"/>
              <ac:picMk id="8" creationId="{685EA902-8A07-45E4-BAB7-ADB80EE4C97C}"/>
            </ac:picMkLst>
          </pc:picChg>
          <pc:picChg chg="del">
            <ac:chgData name="Muhamed Turkanović" userId="c5d99016-a3de-49ec-8c16-52577f90475c" providerId="ADAL" clId="{14B96914-A0A3-4755-9B49-70B76239E531}" dt="2026-05-17T20:26:05.709" v="125" actId="478"/>
            <ac:picMkLst>
              <pc:docMk/>
              <pc:sldMasterMk cId="1943259863" sldId="2147483648"/>
              <pc:sldLayoutMk cId="2524635021" sldId="2147483659"/>
              <ac:picMk id="9" creationId="{7B0E4725-64DC-4858-93E8-563586810A70}"/>
            </ac:picMkLst>
          </pc:picChg>
          <pc:picChg chg="add mod">
            <ac:chgData name="Muhamed Turkanović" userId="c5d99016-a3de-49ec-8c16-52577f90475c" providerId="ADAL" clId="{14B96914-A0A3-4755-9B49-70B76239E531}" dt="2026-05-17T20:26:05.919" v="126"/>
            <ac:picMkLst>
              <pc:docMk/>
              <pc:sldMasterMk cId="1943259863" sldId="2147483648"/>
              <pc:sldLayoutMk cId="2524635021" sldId="2147483659"/>
              <ac:picMk id="10" creationId="{5B21C756-358D-D338-1E9C-58DB819A74A6}"/>
            </ac:picMkLst>
          </pc:picChg>
          <pc:picChg chg="add mod">
            <ac:chgData name="Muhamed Turkanović" userId="c5d99016-a3de-49ec-8c16-52577f90475c" providerId="ADAL" clId="{14B96914-A0A3-4755-9B49-70B76239E531}" dt="2026-05-17T20:26:05.919" v="126"/>
            <ac:picMkLst>
              <pc:docMk/>
              <pc:sldMasterMk cId="1943259863" sldId="2147483648"/>
              <pc:sldLayoutMk cId="2524635021" sldId="2147483659"/>
              <ac:picMk id="11" creationId="{9F9600C5-5C40-F46C-A6BA-6CAFA5B428A4}"/>
            </ac:picMkLst>
          </pc:picChg>
          <pc:picChg chg="add mod">
            <ac:chgData name="Muhamed Turkanović" userId="c5d99016-a3de-49ec-8c16-52577f90475c" providerId="ADAL" clId="{14B96914-A0A3-4755-9B49-70B76239E531}" dt="2026-05-17T20:26:05.919" v="126"/>
            <ac:picMkLst>
              <pc:docMk/>
              <pc:sldMasterMk cId="1943259863" sldId="2147483648"/>
              <pc:sldLayoutMk cId="2524635021" sldId="2147483659"/>
              <ac:picMk id="12" creationId="{B5668E50-F81F-2403-A888-4F34F1E77D88}"/>
            </ac:picMkLst>
          </pc:picChg>
        </pc:sldLayoutChg>
        <pc:sldLayoutChg chg="delSp mod">
          <pc:chgData name="Muhamed Turkanović" userId="c5d99016-a3de-49ec-8c16-52577f90475c" providerId="ADAL" clId="{14B96914-A0A3-4755-9B49-70B76239E531}" dt="2026-05-17T20:26:23.413" v="131" actId="478"/>
          <pc:sldLayoutMkLst>
            <pc:docMk/>
            <pc:sldMasterMk cId="1943259863" sldId="2147483648"/>
            <pc:sldLayoutMk cId="1087989587" sldId="2147483670"/>
          </pc:sldLayoutMkLst>
          <pc:spChg chg="del">
            <ac:chgData name="Muhamed Turkanović" userId="c5d99016-a3de-49ec-8c16-52577f90475c" providerId="ADAL" clId="{14B96914-A0A3-4755-9B49-70B76239E531}" dt="2026-05-17T20:26:23.413" v="131" actId="478"/>
            <ac:spMkLst>
              <pc:docMk/>
              <pc:sldMasterMk cId="1943259863" sldId="2147483648"/>
              <pc:sldLayoutMk cId="1087989587" sldId="2147483670"/>
              <ac:spMk id="212" creationId="{00000000-0000-0000-0000-000000000000}"/>
            </ac:spMkLst>
          </pc:spChg>
        </pc:sldLayoutChg>
        <pc:sldLayoutChg chg="delSp mod">
          <pc:chgData name="Muhamed Turkanović" userId="c5d99016-a3de-49ec-8c16-52577f90475c" providerId="ADAL" clId="{14B96914-A0A3-4755-9B49-70B76239E531}" dt="2026-05-17T20:26:09.274" v="127" actId="478"/>
          <pc:sldLayoutMkLst>
            <pc:docMk/>
            <pc:sldMasterMk cId="1943259863" sldId="2147483648"/>
            <pc:sldLayoutMk cId="941864751" sldId="2147483671"/>
          </pc:sldLayoutMkLst>
          <pc:spChg chg="del">
            <ac:chgData name="Muhamed Turkanović" userId="c5d99016-a3de-49ec-8c16-52577f90475c" providerId="ADAL" clId="{14B96914-A0A3-4755-9B49-70B76239E531}" dt="2026-05-17T20:26:09.274" v="127" actId="478"/>
            <ac:spMkLst>
              <pc:docMk/>
              <pc:sldMasterMk cId="1943259863" sldId="2147483648"/>
              <pc:sldLayoutMk cId="941864751" sldId="2147483671"/>
              <ac:spMk id="3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777607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dirty="0"/>
          </a:p>
        </p:txBody>
      </p:sp>
      <p:sp>
        <p:nvSpPr>
          <p:cNvPr id="5" name="Označba mesta za opombe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3502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dirty="0"/>
              <a:t>Uredite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08F5E-9BD4-489E-C3EB-DBB46F78F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>
            <a:extLst>
              <a:ext uri="{FF2B5EF4-FFF2-40B4-BE49-F238E27FC236}">
                <a16:creationId xmlns:a16="http://schemas.microsoft.com/office/drawing/2014/main" id="{1DA6FF8C-4BA6-3796-8C83-2EBF3F2461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>
            <a:extLst>
              <a:ext uri="{FF2B5EF4-FFF2-40B4-BE49-F238E27FC236}">
                <a16:creationId xmlns:a16="http://schemas.microsoft.com/office/drawing/2014/main" id="{9BCB0D8D-96D8-5B6D-5D1D-53490841D5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71908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7304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F3E2F-D580-C7F4-4CA9-22B7A6297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8123B9-3856-4482-5174-A81EFDA87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7A7E4B-139B-30BF-C469-8193763B5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40813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6" name="Raven povezovalnik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aven povezovalnik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aven povezovalnik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aven povezovalnik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ven povezovalnik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aven povezovalnik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aven povezovalnik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aven povezovalnik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aven povezovalnik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aven povezovalnik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aven povezovalnik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en povezovalnik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en povezovalnik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aven povezovalnik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ven povezovalnik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aven povezovalnik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Skupina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1" name="Raven povezovalnik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Raven povezovalnik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Raven povezovalnik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Raven povezovalnik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aven povezovalnik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" name="Skupina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2" name="Raven povezovalnik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Raven povezovalnik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Raven povezovalnik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Raven povezovalnik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aven povezovalnik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" name="Raven povezovalnik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Raven povezovalnik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Raven povezovalnik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Raven povezovalnik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aven povezovalnik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Skupina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5" name="Raven povezovalnik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Raven povezovalnik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aven povezovalnik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aven povezovalnik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aven povezovalnik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Skupina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6" name="Raven povezovalnik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Raven povezovalnik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Raven povezovalnik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Raven povezovalnik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Raven povezovalnik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Raven povezovalnik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aven povezovalnik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aven povezovalnik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aven povezovalnik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aven povezovalnik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93845" y="1909346"/>
            <a:ext cx="9604310" cy="3383280"/>
          </a:xfrm>
        </p:spPr>
        <p:txBody>
          <a:bodyPr rtlCol="0" anchor="b">
            <a:normAutofit/>
          </a:bodyPr>
          <a:lstStyle>
            <a:lvl1pPr algn="l">
              <a:lnSpc>
                <a:spcPct val="76000"/>
              </a:lnSpc>
              <a:defRPr sz="8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93845" y="5432564"/>
            <a:ext cx="9604310" cy="457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/>
              <a:t>Kliknite, če želite urediti slog podnaslova matrice</a:t>
            </a:r>
            <a:endParaRPr lang="sl-SI" dirty="0"/>
          </a:p>
        </p:txBody>
      </p:sp>
      <p:cxnSp>
        <p:nvCxnSpPr>
          <p:cNvPr id="58" name="Raven povezovalnik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Raven povezovalnik 8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aven povezovalnik 9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ven povezovalnik 10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aven povezovalnik 11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aven povezovalnik 12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aven povezovalnik 13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aven povezovalnik 14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aven povezovalnik 15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aven povezovalnik 16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en povezovalnik 17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en povezovalnik 18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aven povezovalnik 19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ven povezovalnik 20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aven povezovalnik 21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aven povezovalnik 22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aven povezovalnik 23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Skupina 24"/>
            <p:cNvGrpSpPr/>
            <p:nvPr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Raven povezovalnik 42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Raven povezovalnik 43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aven povezovalnik 44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aven povezovalnik 45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aven povezovalnik 46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Skupina 47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Raven povezovalnik 53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Raven povezovalnik 54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aven povezovalnik 55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Raven povezovalnik 56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Raven povezovalnik 57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Raven povezovalnik 48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Raven povezovalnik 49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aven povezovalnik 50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Raven povezovalnik 51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Raven povezovalnik 52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Skupina 25"/>
            <p:cNvGrpSpPr/>
            <p:nvPr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Raven povezovalnik 26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aven povezovalnik 27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aven povezovalnik 28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aven povezovalnik 29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aven povezovalnik 30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Skupina 31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Raven povezovalnik 37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Raven povezovalnik 38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Raven povezovalnik 39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Raven povezovalnik 40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Raven povezovalnik 41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Raven povezovalnik 32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aven povezovalnik 33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aven povezovalnik 34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aven povezovalnik 35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aven povezovalnik 36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Pravokotnik 59"/>
          <p:cNvSpPr/>
          <p:nvPr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cxnSp>
        <p:nvCxnSpPr>
          <p:cNvPr id="59" name="Raven povezovalnik 58"/>
          <p:cNvCxnSpPr/>
          <p:nvPr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09560" y="576072"/>
            <a:ext cx="3657600" cy="219456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4412" y="-159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/>
              <a:t>Kliknite ikono, če želite dodati sliko</a:t>
            </a:r>
            <a:endParaRPr lang="sl-SI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7909560" y="2999232"/>
            <a:ext cx="3657600" cy="22860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Uredite sloge besedila matrice</a:t>
            </a:r>
          </a:p>
        </p:txBody>
      </p:sp>
      <p:pic>
        <p:nvPicPr>
          <p:cNvPr id="61" name="Slika 60">
            <a:extLst>
              <a:ext uri="{FF2B5EF4-FFF2-40B4-BE49-F238E27FC236}">
                <a16:creationId xmlns:a16="http://schemas.microsoft.com/office/drawing/2014/main" id="{DD1E7976-FEE5-4305-9967-6427D1265C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85826" y="6024915"/>
            <a:ext cx="1157180" cy="708610"/>
          </a:xfrm>
          <a:prstGeom prst="rect">
            <a:avLst/>
          </a:prstGeom>
        </p:spPr>
      </p:pic>
      <p:pic>
        <p:nvPicPr>
          <p:cNvPr id="62" name="Slika 61">
            <a:extLst>
              <a:ext uri="{FF2B5EF4-FFF2-40B4-BE49-F238E27FC236}">
                <a16:creationId xmlns:a16="http://schemas.microsoft.com/office/drawing/2014/main" id="{20D36814-2BBE-406F-A3BE-3298C705BF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32005" y="6017466"/>
            <a:ext cx="1158071" cy="708611"/>
          </a:xfrm>
          <a:prstGeom prst="rect">
            <a:avLst/>
          </a:prstGeom>
        </p:spPr>
      </p:pic>
      <p:pic>
        <p:nvPicPr>
          <p:cNvPr id="63" name="Slika 62">
            <a:extLst>
              <a:ext uri="{FF2B5EF4-FFF2-40B4-BE49-F238E27FC236}">
                <a16:creationId xmlns:a16="http://schemas.microsoft.com/office/drawing/2014/main" id="{CF9F1939-54CD-4AB3-AC74-0E4AABBFFC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34418" y="6039217"/>
            <a:ext cx="1297476" cy="7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31375A4-56A4-47D6-9801-1991572033F7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5" name="Slika 6">
            <a:extLst>
              <a:ext uri="{FF2B5EF4-FFF2-40B4-BE49-F238E27FC236}">
                <a16:creationId xmlns:a16="http://schemas.microsoft.com/office/drawing/2014/main" id="{3CC4E174-0D8A-C297-8256-83CF4FE9F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4374" y="2697730"/>
            <a:ext cx="1157180" cy="708610"/>
          </a:xfrm>
          <a:prstGeom prst="rect">
            <a:avLst/>
          </a:prstGeom>
        </p:spPr>
      </p:pic>
      <p:pic>
        <p:nvPicPr>
          <p:cNvPr id="10" name="Slika 8">
            <a:extLst>
              <a:ext uri="{FF2B5EF4-FFF2-40B4-BE49-F238E27FC236}">
                <a16:creationId xmlns:a16="http://schemas.microsoft.com/office/drawing/2014/main" id="{AC51425C-736B-4CDF-FBE7-8B4CB83B73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4923" y="1261578"/>
            <a:ext cx="1297476" cy="708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B349C0-9EA8-8A50-4798-B97C311E49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4626" y="354417"/>
            <a:ext cx="1084161" cy="708612"/>
          </a:xfrm>
          <a:prstGeom prst="rect">
            <a:avLst/>
          </a:prstGeom>
        </p:spPr>
      </p:pic>
      <p:pic>
        <p:nvPicPr>
          <p:cNvPr id="12" name="Picture 2" descr="Faculty of Electrical Engineering and Computer Science ...">
            <a:extLst>
              <a:ext uri="{FF2B5EF4-FFF2-40B4-BE49-F238E27FC236}">
                <a16:creationId xmlns:a16="http://schemas.microsoft.com/office/drawing/2014/main" id="{F1008FC3-8D11-0D2B-E715-297F608794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037" y="2077971"/>
            <a:ext cx="1030750" cy="5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9209314" y="489856"/>
            <a:ext cx="1687286" cy="5301343"/>
          </a:xfrm>
        </p:spPr>
        <p:txBody>
          <a:bodyPr vert="eaVert"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295399" y="489856"/>
            <a:ext cx="7587344" cy="5301343"/>
          </a:xfrm>
        </p:spPr>
        <p:txBody>
          <a:bodyPr vert="eaVert" rtlCol="0"/>
          <a:lstStyle/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31375A4-56A4-47D6-9801-1991572033F7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5" name="Slika 6">
            <a:extLst>
              <a:ext uri="{FF2B5EF4-FFF2-40B4-BE49-F238E27FC236}">
                <a16:creationId xmlns:a16="http://schemas.microsoft.com/office/drawing/2014/main" id="{74C4DAE1-6981-AC3A-FFF4-36D7686CE9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4374" y="2697730"/>
            <a:ext cx="1157180" cy="708610"/>
          </a:xfrm>
          <a:prstGeom prst="rect">
            <a:avLst/>
          </a:prstGeom>
        </p:spPr>
      </p:pic>
      <p:pic>
        <p:nvPicPr>
          <p:cNvPr id="10" name="Slika 8">
            <a:extLst>
              <a:ext uri="{FF2B5EF4-FFF2-40B4-BE49-F238E27FC236}">
                <a16:creationId xmlns:a16="http://schemas.microsoft.com/office/drawing/2014/main" id="{5B21C756-358D-D338-1E9C-58DB819A74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4923" y="1261578"/>
            <a:ext cx="1297476" cy="708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9600C5-5C40-F46C-A6BA-6CAFA5B428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4626" y="354417"/>
            <a:ext cx="1084161" cy="708612"/>
          </a:xfrm>
          <a:prstGeom prst="rect">
            <a:avLst/>
          </a:prstGeom>
        </p:spPr>
      </p:pic>
      <p:pic>
        <p:nvPicPr>
          <p:cNvPr id="12" name="Picture 2" descr="Faculty of Electrical Engineering and Computer Science ...">
            <a:extLst>
              <a:ext uri="{FF2B5EF4-FFF2-40B4-BE49-F238E27FC236}">
                <a16:creationId xmlns:a16="http://schemas.microsoft.com/office/drawing/2014/main" id="{B5668E50-F81F-2403-A888-4F34F1E77D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037" y="2077971"/>
            <a:ext cx="1030750" cy="5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noProof="0" dirty="0"/>
              <a:t>Content FREE zone.</a:t>
            </a:r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This is a footer, so use it when you need it.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D366B-1E42-9E47-9213-7A0BF786C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6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8667750" y="6289679"/>
            <a:ext cx="1592238" cy="222436"/>
          </a:xfrm>
        </p:spPr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sl-SI"/>
              <a:t>04. 07. 2018</a:t>
            </a:r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31375A4-56A4-47D6-9801-1991572033F7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EBA2E83-9650-45DD-8D64-7C5D8F2602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4374" y="2697730"/>
            <a:ext cx="1157180" cy="70861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3E14BE5-0B21-43D0-AFD8-347D62842A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4923" y="1261578"/>
            <a:ext cx="1297476" cy="708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300B5-52D7-557F-224E-04DF3D1DF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4626" y="354417"/>
            <a:ext cx="1084161" cy="708612"/>
          </a:xfrm>
          <a:prstGeom prst="rect">
            <a:avLst/>
          </a:prstGeom>
        </p:spPr>
      </p:pic>
      <p:pic>
        <p:nvPicPr>
          <p:cNvPr id="10" name="Picture 2" descr="Faculty of Electrical Engineering and Computer Science ...">
            <a:extLst>
              <a:ext uri="{FF2B5EF4-FFF2-40B4-BE49-F238E27FC236}">
                <a16:creationId xmlns:a16="http://schemas.microsoft.com/office/drawing/2014/main" id="{2A2098A6-0E3B-EB80-5304-FEDEF0C1E9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037" y="2077971"/>
            <a:ext cx="1030750" cy="5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gradFill flip="none" rotWithShape="1">
          <a:gsLst>
            <a:gs pos="0">
              <a:schemeClr val="accent1"/>
            </a:gs>
            <a:gs pos="97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Raven povezovalnik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aven povezovalnik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aven povezovalnik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ven povezovalnik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aven povezovalnik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aven povezovalnik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aven povezovalnik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aven povezovalnik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aven povezovalnik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aven povezovalnik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en povezovalnik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en povezovalnik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aven povezovalnik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ven povezovalnik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aven povezovalnik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aven povezovalnik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Skupina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Raven povezovalnik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Raven povezovalnik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Raven povezovalnik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aven povezovalnik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aven povezovalnik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Skupina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Raven povezovalnik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Raven povezovalnik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Raven povezovalnik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aven povezovalnik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Raven povezovalnik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Raven povezovalnik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Raven povezovalnik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Raven povezovalnik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aven povezovalnik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Raven povezovalnik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Skupina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Raven povezovalnik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Raven povezovalnik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Raven povezovalnik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aven povezovalnik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aven povezovalnik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Skupina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Raven povezovalnik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Raven povezovalnik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Raven povezovalnik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Raven povezovalnik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Raven povezovalnik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Raven povezovalnik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aven povezovalnik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Raven povezovalnik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aven povezovalnik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aven povezovalnik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sl-SI"/>
              <a:t>Uredite sloge besedila matrice</a:t>
            </a:r>
          </a:p>
        </p:txBody>
      </p:sp>
      <p:cxnSp>
        <p:nvCxnSpPr>
          <p:cNvPr id="58" name="Raven povezovalnik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2954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6324600" y="1981199"/>
            <a:ext cx="4572000" cy="3810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31375A4-56A4-47D6-9801-1991572033F7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6" name="Slika 6">
            <a:extLst>
              <a:ext uri="{FF2B5EF4-FFF2-40B4-BE49-F238E27FC236}">
                <a16:creationId xmlns:a16="http://schemas.microsoft.com/office/drawing/2014/main" id="{6A7CAAC7-143B-D4CE-B91F-FA3A897B05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4374" y="2697730"/>
            <a:ext cx="1157180" cy="708610"/>
          </a:xfrm>
          <a:prstGeom prst="rect">
            <a:avLst/>
          </a:prstGeom>
        </p:spPr>
      </p:pic>
      <p:pic>
        <p:nvPicPr>
          <p:cNvPr id="8" name="Slika 8">
            <a:extLst>
              <a:ext uri="{FF2B5EF4-FFF2-40B4-BE49-F238E27FC236}">
                <a16:creationId xmlns:a16="http://schemas.microsoft.com/office/drawing/2014/main" id="{644D580A-E9CF-90DC-6514-2626181F68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4923" y="1261578"/>
            <a:ext cx="1297476" cy="708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12CC6A-EB1A-C4A6-BE63-AE526C3AF7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4626" y="354417"/>
            <a:ext cx="1084161" cy="708612"/>
          </a:xfrm>
          <a:prstGeom prst="rect">
            <a:avLst/>
          </a:prstGeom>
        </p:spPr>
      </p:pic>
      <p:pic>
        <p:nvPicPr>
          <p:cNvPr id="10" name="Picture 2" descr="Faculty of Electrical Engineering and Computer Science ...">
            <a:extLst>
              <a:ext uri="{FF2B5EF4-FFF2-40B4-BE49-F238E27FC236}">
                <a16:creationId xmlns:a16="http://schemas.microsoft.com/office/drawing/2014/main" id="{31C22DFD-48D1-2985-1E58-C27241DA19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037" y="2077971"/>
            <a:ext cx="1030750" cy="5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2954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Uredite sloge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12954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324600" y="1818322"/>
            <a:ext cx="4572000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324600" y="2503713"/>
            <a:ext cx="4572000" cy="328748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31375A4-56A4-47D6-9801-1991572033F7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8" name="Slika 6">
            <a:extLst>
              <a:ext uri="{FF2B5EF4-FFF2-40B4-BE49-F238E27FC236}">
                <a16:creationId xmlns:a16="http://schemas.microsoft.com/office/drawing/2014/main" id="{7F21EEE1-6F4B-A33B-79F9-27913D14CC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4374" y="2697730"/>
            <a:ext cx="1157180" cy="708610"/>
          </a:xfrm>
          <a:prstGeom prst="rect">
            <a:avLst/>
          </a:prstGeom>
        </p:spPr>
      </p:pic>
      <p:pic>
        <p:nvPicPr>
          <p:cNvPr id="13" name="Slika 8">
            <a:extLst>
              <a:ext uri="{FF2B5EF4-FFF2-40B4-BE49-F238E27FC236}">
                <a16:creationId xmlns:a16="http://schemas.microsoft.com/office/drawing/2014/main" id="{1634D883-467E-68CD-48E8-308E46B89A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4923" y="1261578"/>
            <a:ext cx="1297476" cy="708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D4DA4C-3815-BCF8-1A1C-9405FF05FF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4626" y="354417"/>
            <a:ext cx="1084161" cy="708612"/>
          </a:xfrm>
          <a:prstGeom prst="rect">
            <a:avLst/>
          </a:prstGeom>
        </p:spPr>
      </p:pic>
      <p:pic>
        <p:nvPicPr>
          <p:cNvPr id="15" name="Picture 2" descr="Faculty of Electrical Engineering and Computer Science ...">
            <a:extLst>
              <a:ext uri="{FF2B5EF4-FFF2-40B4-BE49-F238E27FC236}">
                <a16:creationId xmlns:a16="http://schemas.microsoft.com/office/drawing/2014/main" id="{015B6D0A-ECF4-A46D-5FF6-976E2E6AB4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037" y="2077971"/>
            <a:ext cx="1030750" cy="5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8" name="Označba mesta številke diapozitiva 7">
            <a:extLst>
              <a:ext uri="{FF2B5EF4-FFF2-40B4-BE49-F238E27FC236}">
                <a16:creationId xmlns:a16="http://schemas.microsoft.com/office/drawing/2014/main" id="{48595C8C-50AE-4CC2-8C07-255839C3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31375A4-56A4-47D6-9801-1991572033F7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3" name="Slika 6">
            <a:extLst>
              <a:ext uri="{FF2B5EF4-FFF2-40B4-BE49-F238E27FC236}">
                <a16:creationId xmlns:a16="http://schemas.microsoft.com/office/drawing/2014/main" id="{E6A84382-46E7-184C-D7EB-9E7CC14BC4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4374" y="2697730"/>
            <a:ext cx="1157180" cy="708610"/>
          </a:xfrm>
          <a:prstGeom prst="rect">
            <a:avLst/>
          </a:prstGeom>
        </p:spPr>
      </p:pic>
      <p:pic>
        <p:nvPicPr>
          <p:cNvPr id="4" name="Slika 8">
            <a:extLst>
              <a:ext uri="{FF2B5EF4-FFF2-40B4-BE49-F238E27FC236}">
                <a16:creationId xmlns:a16="http://schemas.microsoft.com/office/drawing/2014/main" id="{63F2DEF4-AC66-7747-76E3-8A1DC006BE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4923" y="1261578"/>
            <a:ext cx="1297476" cy="708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7B53FB-3317-5FC5-84D9-62DC356866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4626" y="354417"/>
            <a:ext cx="1084161" cy="708612"/>
          </a:xfrm>
          <a:prstGeom prst="rect">
            <a:avLst/>
          </a:prstGeom>
        </p:spPr>
      </p:pic>
      <p:pic>
        <p:nvPicPr>
          <p:cNvPr id="7" name="Picture 2" descr="Faculty of Electrical Engineering and Computer Science ...">
            <a:extLst>
              <a:ext uri="{FF2B5EF4-FFF2-40B4-BE49-F238E27FC236}">
                <a16:creationId xmlns:a16="http://schemas.microsoft.com/office/drawing/2014/main" id="{C27A1B3E-B6EF-7C54-D9AB-2EA14E00B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037" y="2077971"/>
            <a:ext cx="1030750" cy="5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Skupina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Raven povezovalnik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Raven povezovalnik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Raven povezovalnik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Raven povezovalnik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Raven povezovalnik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Raven povezovalnik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Raven povezovalnik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Raven povezovalnik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Raven povezovalnik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Raven povezovalnik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Raven povezovalnik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Raven povezovalnik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Raven povezovalnik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Raven povezovalnik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Raven povezovalnik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Raven povezovalnik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Skupina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Raven povezovalnik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Raven povezovalnik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Raven povezovalnik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Raven povezovalnik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Raven povezovalnik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Skupina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Raven povezovalnik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Raven povezovalnik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Raven povezovalnik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Raven povezovalnik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Raven povezovalnik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Raven povezovalnik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Raven povezovalnik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Raven povezovalnik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Raven povezovalnik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Raven povezovalnik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Skupina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Raven povezovalnik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Raven povezovalnik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Raven povezovalnik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Raven povezovalnik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Raven povezovalnik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Skupina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Raven povezovalnik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Raven povezovalnik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Raven povezovalnik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Raven povezovalnik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Raven povezovalnik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Raven povezovalnik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Raven povezovalnik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Raven povezovalnik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Raven povezovalnik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Raven povezovalnik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4" name="Označba mesta za številko diapozitiva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31375A4-56A4-47D6-9801-1991572033F7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2" name="Slika 6">
            <a:extLst>
              <a:ext uri="{FF2B5EF4-FFF2-40B4-BE49-F238E27FC236}">
                <a16:creationId xmlns:a16="http://schemas.microsoft.com/office/drawing/2014/main" id="{9C9FCD00-0723-565B-2CEA-5F95D864D0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4374" y="2697730"/>
            <a:ext cx="1157180" cy="708610"/>
          </a:xfrm>
          <a:prstGeom prst="rect">
            <a:avLst/>
          </a:prstGeom>
        </p:spPr>
      </p:pic>
      <p:pic>
        <p:nvPicPr>
          <p:cNvPr id="3" name="Slika 8">
            <a:extLst>
              <a:ext uri="{FF2B5EF4-FFF2-40B4-BE49-F238E27FC236}">
                <a16:creationId xmlns:a16="http://schemas.microsoft.com/office/drawing/2014/main" id="{ECAAF32B-C2EC-13D1-A0E8-F6F0BA756B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34923" y="1261578"/>
            <a:ext cx="1297476" cy="708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46F695-2513-4C3E-2CC8-918796B98F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4626" y="354417"/>
            <a:ext cx="1084161" cy="708612"/>
          </a:xfrm>
          <a:prstGeom prst="rect">
            <a:avLst/>
          </a:prstGeom>
        </p:spPr>
      </p:pic>
      <p:pic>
        <p:nvPicPr>
          <p:cNvPr id="5" name="Picture 2" descr="Faculty of Electrical Engineering and Computer Science ...">
            <a:extLst>
              <a:ext uri="{FF2B5EF4-FFF2-40B4-BE49-F238E27FC236}">
                <a16:creationId xmlns:a16="http://schemas.microsoft.com/office/drawing/2014/main" id="{C5545033-E504-E5C9-9A62-B17F3E77E9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037" y="2077971"/>
            <a:ext cx="1030750" cy="5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Skupina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62" name="Raven povezovalnik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Raven povezovalnik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Raven povezovalnik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Raven povezovalnik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Raven povezovalnik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Raven povezovalnik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Raven povezovalnik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Raven povezovalnik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Raven povezovalnik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Raven povezovalnik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Raven povezovalnik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Raven povezovalnik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Raven povezovalnik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Raven povezovalnik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Raven povezovalnik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Raven povezovalnik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8" name="Skupina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96" name="Raven povezovalnik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Raven povezovalnik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Raven povezovalnik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Raven povezovalnik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Raven povezovalnik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Skupina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207" name="Raven povezovalnik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Raven povezovalnik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Raven povezovalnik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Raven povezovalnik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Raven povezovalnik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2" name="Raven povezovalnik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Raven povezovalnik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Raven povezovalnik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Raven povezovalnik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Raven povezovalnik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Skupina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80" name="Raven povezovalnik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Raven povezovalnik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Raven povezovalnik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Raven povezovalnik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Raven povezovalnik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5" name="Skupina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91" name="Raven povezovalnik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Raven povezovalnik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Raven povezovalnik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Raven povezovalnik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Raven povezovalnik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6" name="Raven povezovalnik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Raven povezovalnik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Raven povezovalnik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Raven povezovalnik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Raven povezovalnik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4" name="Označba mesta za številko diapozitiva 21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31375A4-56A4-47D6-9801-1991572033F7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8798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Raven povezovalnik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Raven povezovalnik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aven povezovalnik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aven povezovalnik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aven povezovalnik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aven povezovalnik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aven povezovalnik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aven povezovalnik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en povezovalnik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aven povezovalnik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aven povezovalnik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aven povezovalnik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aven povezovalnik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aven povezovalnik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aven povezovalnik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aven povezovalnik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Skupina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Raven povezovalnik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aven povezovalnik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aven povezovalnik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Raven povezovalnik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Raven povezovalnik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Skupina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Raven povezovalnik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Raven povezovalnik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Raven povezovalnik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Raven povezovalnik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Raven povezovalnik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Raven povezovalnik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aven povezovalnik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Raven povezovalnik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Raven povezovalnik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aven povezovalnik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Skupina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Raven povezovalnik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aven povezovalnik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Raven povezovalnik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Raven povezovalnik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Raven povezovalnik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Skupina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Raven povezovalnik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Raven povezovalnik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Raven povezovalnik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Raven povezovalnik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Raven povezovalnik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Raven povezovalnik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Raven povezovalnik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Raven povezovalnik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Raven povezovalnik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Raven povezovalnik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Pravokotnik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13152" y="571500"/>
            <a:ext cx="3657600" cy="2197100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pPr rtl="0"/>
            <a:r>
              <a:rPr lang="sl-SI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543197" y="571500"/>
            <a:ext cx="6217920" cy="533671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l-SI"/>
              <a:t>Uredite sloge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sl-SI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Uredite sloge besedila matrice</a:t>
            </a:r>
          </a:p>
        </p:txBody>
      </p:sp>
      <p:cxnSp>
        <p:nvCxnSpPr>
          <p:cNvPr id="60" name="Raven povezovalnik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značba mesta za številko diapoz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sl-SI" smtClean="0"/>
              <a:pPr/>
              <a:t>‹#›</a:t>
            </a:fld>
            <a:endParaRPr lang="sl-SI" dirty="0"/>
          </a:p>
        </p:txBody>
      </p:sp>
      <p:pic>
        <p:nvPicPr>
          <p:cNvPr id="6" name="Slika 6">
            <a:extLst>
              <a:ext uri="{FF2B5EF4-FFF2-40B4-BE49-F238E27FC236}">
                <a16:creationId xmlns:a16="http://schemas.microsoft.com/office/drawing/2014/main" id="{1828C4C5-9674-706C-A343-387CBD9FAF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0075" y="6024030"/>
            <a:ext cx="1157180" cy="708610"/>
          </a:xfrm>
          <a:prstGeom prst="rect">
            <a:avLst/>
          </a:prstGeom>
        </p:spPr>
      </p:pic>
      <p:pic>
        <p:nvPicPr>
          <p:cNvPr id="64" name="Slika 8">
            <a:extLst>
              <a:ext uri="{FF2B5EF4-FFF2-40B4-BE49-F238E27FC236}">
                <a16:creationId xmlns:a16="http://schemas.microsoft.com/office/drawing/2014/main" id="{7561DC88-C135-4C80-922A-FB71223BE4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31800" y="5941450"/>
            <a:ext cx="1297476" cy="70861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B5557F69-E68C-F1A2-D121-E65B660C0E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7615" y="6032193"/>
            <a:ext cx="1084161" cy="708612"/>
          </a:xfrm>
          <a:prstGeom prst="rect">
            <a:avLst/>
          </a:prstGeom>
        </p:spPr>
      </p:pic>
      <p:pic>
        <p:nvPicPr>
          <p:cNvPr id="66" name="Picture 2" descr="Faculty of Electrical Engineering and Computer Science ...">
            <a:extLst>
              <a:ext uri="{FF2B5EF4-FFF2-40B4-BE49-F238E27FC236}">
                <a16:creationId xmlns:a16="http://schemas.microsoft.com/office/drawing/2014/main" id="{57B9D6C9-763E-85C6-C3B0-37F2EEE8BC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536" y="6105236"/>
            <a:ext cx="1030750" cy="51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Skupina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Raven povezovalnik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Raven povezovalnik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Raven povezovalnik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Raven povezovalnik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Raven povezovalnik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Raven povezovalnik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Raven povezovalnik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Raven povezovalnik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Raven povezovalnik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Raven povezovalnik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Raven povezovalnik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Raven povezovalnik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Raven povezovalnik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Raven povezovalnik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Raven povezovalnik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aven povezovalnik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Skupina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Raven povezovalnik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Raven povezovalnik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Raven povezovalnik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Raven povezovalnik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Raven povezovalnik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Skupina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Raven povezovalnik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Raven povezovalnik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Raven povezovalnik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Raven povezovalnik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Raven povezovalnik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Raven povezovalnik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Raven povezovalnik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Raven povezovalnik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Raven povezovalnik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Raven povezovalnik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Skupina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Raven povezovalnik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Raven povezovalnik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Raven povezovalnik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Raven povezovalnik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Raven povezovalnik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Skupina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Raven povezovalnik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Raven povezovalnik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Raven povezovalnik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Raven povezovalnik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Raven povezovalnik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Raven povezovalnik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Raven povezovalnik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Raven povezovalnik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Raven povezovalnik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Raven povezovalnik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dirty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dirty="0"/>
              <a:t>Uredite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cxnSp>
        <p:nvCxnSpPr>
          <p:cNvPr id="148" name="Raven povezovalnik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609601" y="6289679"/>
            <a:ext cx="6128030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sl-SI"/>
              <a:t>04. 07. 2018</a:t>
            </a:r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0" r:id="rId8"/>
    <p:sldLayoutId id="2147483656" r:id="rId9"/>
    <p:sldLayoutId id="2147483669" r:id="rId10"/>
    <p:sldLayoutId id="2147483658" r:id="rId11"/>
    <p:sldLayoutId id="2147483659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7.sv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muhamed.turkanovic@um.si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0of6uL2jQpc?feature=oembe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sv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C4BB8-F42A-DA8F-501A-71E480578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0F23CA-97FC-82A3-F70C-1AD748DD6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844" y="3646842"/>
            <a:ext cx="9549864" cy="1538344"/>
          </a:xfrm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dirty="0" err="1"/>
              <a:t>Podatkovni</a:t>
            </a:r>
            <a:r>
              <a:rPr lang="en-US" sz="4400" dirty="0"/>
              <a:t> </a:t>
            </a:r>
            <a:r>
              <a:rPr lang="en-US" sz="4400" dirty="0" err="1"/>
              <a:t>viri</a:t>
            </a:r>
            <a:r>
              <a:rPr lang="en-US" sz="4400" dirty="0"/>
              <a:t> za </a:t>
            </a:r>
            <a:r>
              <a:rPr lang="en-US" sz="4400" dirty="0" err="1"/>
              <a:t>javni</a:t>
            </a:r>
            <a:r>
              <a:rPr lang="en-US" sz="4400" dirty="0"/>
              <a:t> </a:t>
            </a:r>
            <a:r>
              <a:rPr lang="en-US" sz="4400" dirty="0" err="1"/>
              <a:t>sektor</a:t>
            </a:r>
            <a:r>
              <a:rPr lang="en-US" sz="4400" dirty="0"/>
              <a:t> v </a:t>
            </a:r>
            <a:r>
              <a:rPr lang="en-US" sz="4400" dirty="0" err="1"/>
              <a:t>okviru</a:t>
            </a:r>
            <a:r>
              <a:rPr lang="en-US" sz="4400" dirty="0"/>
              <a:t> SLAIF</a:t>
            </a:r>
            <a:endParaRPr lang="sl-SI" sz="6700" dirty="0"/>
          </a:p>
        </p:txBody>
      </p:sp>
      <p:sp>
        <p:nvSpPr>
          <p:cNvPr id="11" name="Označba mesta besedila 4">
            <a:extLst>
              <a:ext uri="{FF2B5EF4-FFF2-40B4-BE49-F238E27FC236}">
                <a16:creationId xmlns:a16="http://schemas.microsoft.com/office/drawing/2014/main" id="{A04EAD53-1848-BD8B-F1EF-76EFEA34C1ED}"/>
              </a:ext>
            </a:extLst>
          </p:cNvPr>
          <p:cNvSpPr txBox="1">
            <a:spLocks/>
          </p:cNvSpPr>
          <p:nvPr/>
        </p:nvSpPr>
        <p:spPr>
          <a:xfrm>
            <a:off x="1293844" y="5448389"/>
            <a:ext cx="8964588" cy="64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2000" b="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izr. prof. dr. </a:t>
            </a:r>
            <a:r>
              <a:rPr lang="sl-SI" b="1" dirty="0"/>
              <a:t>Muhamed Turkanović</a:t>
            </a:r>
            <a:endParaRPr lang="sl-SI" dirty="0"/>
          </a:p>
        </p:txBody>
      </p:sp>
      <p:pic>
        <p:nvPicPr>
          <p:cNvPr id="3" name="Picture 2" descr="A picture containing necklace, wire, computer&#10;&#10;Description automatically generated">
            <a:extLst>
              <a:ext uri="{FF2B5EF4-FFF2-40B4-BE49-F238E27FC236}">
                <a16:creationId xmlns:a16="http://schemas.microsoft.com/office/drawing/2014/main" id="{81B8DC73-5B9F-1DF3-FFA4-655466842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779" y="386108"/>
            <a:ext cx="2007341" cy="1062514"/>
          </a:xfrm>
          <a:prstGeom prst="rect">
            <a:avLst/>
          </a:prstGeom>
        </p:spPr>
      </p:pic>
      <p:pic>
        <p:nvPicPr>
          <p:cNvPr id="1026" name="Picture 2" descr="Faculty of Electrical Engineering and Computer Science ...">
            <a:extLst>
              <a:ext uri="{FF2B5EF4-FFF2-40B4-BE49-F238E27FC236}">
                <a16:creationId xmlns:a16="http://schemas.microsoft.com/office/drawing/2014/main" id="{D50AFD48-DF8D-2D45-DF43-5A2E2C0F6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193" y="386108"/>
            <a:ext cx="2139130" cy="10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ERI Maribor">
            <a:extLst>
              <a:ext uri="{FF2B5EF4-FFF2-40B4-BE49-F238E27FC236}">
                <a16:creationId xmlns:a16="http://schemas.microsoft.com/office/drawing/2014/main" id="{A82E8A03-1916-912F-F942-7D76BB99D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14" y="253049"/>
            <a:ext cx="2305019" cy="125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C67461-DE6D-ABDA-3FBE-88AC2F7CA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53" y="253049"/>
            <a:ext cx="2488752" cy="162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2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9D45E-3980-4521-B7EF-59420A423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6D4BB-96C3-FC80-AE61-9EBDA41EA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35" y="527000"/>
            <a:ext cx="9601200" cy="567604"/>
          </a:xfrm>
        </p:spPr>
        <p:txBody>
          <a:bodyPr>
            <a:normAutofit fontScale="90000"/>
          </a:bodyPr>
          <a:lstStyle/>
          <a:p>
            <a:r>
              <a:rPr lang="bs-Latn-BA" dirty="0"/>
              <a:t>Povezovanje deležnikov</a:t>
            </a:r>
            <a:br>
              <a:rPr lang="bs-Latn-BA" dirty="0"/>
            </a:br>
            <a:endParaRPr lang="en-SI" dirty="0"/>
          </a:p>
        </p:txBody>
      </p:sp>
      <p:sp>
        <p:nvSpPr>
          <p:cNvPr id="3" name="Pravokotnik 1">
            <a:extLst>
              <a:ext uri="{FF2B5EF4-FFF2-40B4-BE49-F238E27FC236}">
                <a16:creationId xmlns:a16="http://schemas.microsoft.com/office/drawing/2014/main" id="{9765935D-2A4F-B6CD-6A8D-9A735A9A0E0B}"/>
              </a:ext>
            </a:extLst>
          </p:cNvPr>
          <p:cNvSpPr/>
          <p:nvPr/>
        </p:nvSpPr>
        <p:spPr>
          <a:xfrm>
            <a:off x="129092" y="1226372"/>
            <a:ext cx="10693102" cy="550446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0076BD3-3E82-E698-4A2F-ABD2A86D6E26}"/>
              </a:ext>
            </a:extLst>
          </p:cNvPr>
          <p:cNvSpPr txBox="1"/>
          <p:nvPr/>
        </p:nvSpPr>
        <p:spPr>
          <a:xfrm>
            <a:off x="9432070" y="6067926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noProof="0" dirty="0">
                <a:solidFill>
                  <a:schemeClr val="bg1"/>
                </a:solidFill>
                <a:highlight>
                  <a:srgbClr val="006085"/>
                </a:highlight>
              </a:rPr>
              <a:t>Podatkovni </a:t>
            </a:r>
          </a:p>
          <a:p>
            <a:pPr algn="r"/>
            <a:r>
              <a:rPr lang="sl-SI" noProof="0" dirty="0">
                <a:solidFill>
                  <a:schemeClr val="bg1"/>
                </a:solidFill>
                <a:highlight>
                  <a:srgbClr val="006085"/>
                </a:highlight>
              </a:rPr>
              <a:t>prostor</a:t>
            </a:r>
          </a:p>
        </p:txBody>
      </p:sp>
      <p:grpSp>
        <p:nvGrpSpPr>
          <p:cNvPr id="6" name="Skupina 4">
            <a:extLst>
              <a:ext uri="{FF2B5EF4-FFF2-40B4-BE49-F238E27FC236}">
                <a16:creationId xmlns:a16="http://schemas.microsoft.com/office/drawing/2014/main" id="{36ECBA9A-0B07-6351-6D50-3535F494F982}"/>
              </a:ext>
            </a:extLst>
          </p:cNvPr>
          <p:cNvGrpSpPr/>
          <p:nvPr/>
        </p:nvGrpSpPr>
        <p:grpSpPr>
          <a:xfrm>
            <a:off x="3383381" y="5559813"/>
            <a:ext cx="1014412" cy="1134460"/>
            <a:chOff x="1042988" y="4832280"/>
            <a:chExt cx="1014412" cy="1134460"/>
          </a:xfrm>
        </p:grpSpPr>
        <p:pic>
          <p:nvPicPr>
            <p:cNvPr id="7" name="Grafika 5">
              <a:extLst>
                <a:ext uri="{FF2B5EF4-FFF2-40B4-BE49-F238E27FC236}">
                  <a16:creationId xmlns:a16="http://schemas.microsoft.com/office/drawing/2014/main" id="{C8BB38E0-8E9A-41F8-CB7B-3C5586344A6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8" name="PoljeZBesedilom 7">
              <a:extLst>
                <a:ext uri="{FF2B5EF4-FFF2-40B4-BE49-F238E27FC236}">
                  <a16:creationId xmlns:a16="http://schemas.microsoft.com/office/drawing/2014/main" id="{5EE81539-A0A9-8925-708D-7C43D298AE5C}"/>
                </a:ext>
              </a:extLst>
            </p:cNvPr>
            <p:cNvSpPr txBox="1"/>
            <p:nvPr/>
          </p:nvSpPr>
          <p:spPr>
            <a:xfrm>
              <a:off x="1391336" y="5445442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B</a:t>
              </a:r>
            </a:p>
          </p:txBody>
        </p:sp>
      </p:grpSp>
      <p:grpSp>
        <p:nvGrpSpPr>
          <p:cNvPr id="9" name="Skupina 9">
            <a:extLst>
              <a:ext uri="{FF2B5EF4-FFF2-40B4-BE49-F238E27FC236}">
                <a16:creationId xmlns:a16="http://schemas.microsoft.com/office/drawing/2014/main" id="{A8F3B442-D6FF-BF5B-FA8E-0875F7B9ED11}"/>
              </a:ext>
            </a:extLst>
          </p:cNvPr>
          <p:cNvGrpSpPr/>
          <p:nvPr/>
        </p:nvGrpSpPr>
        <p:grpSpPr>
          <a:xfrm>
            <a:off x="1934602" y="3630432"/>
            <a:ext cx="1014412" cy="1134460"/>
            <a:chOff x="1042988" y="4832280"/>
            <a:chExt cx="1014412" cy="1134460"/>
          </a:xfrm>
        </p:grpSpPr>
        <p:pic>
          <p:nvPicPr>
            <p:cNvPr id="10" name="Grafika 10">
              <a:extLst>
                <a:ext uri="{FF2B5EF4-FFF2-40B4-BE49-F238E27FC236}">
                  <a16:creationId xmlns:a16="http://schemas.microsoft.com/office/drawing/2014/main" id="{14D8401E-A29F-2A30-2EB7-E7967130248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11" name="PoljeZBesedilom 11">
              <a:extLst>
                <a:ext uri="{FF2B5EF4-FFF2-40B4-BE49-F238E27FC236}">
                  <a16:creationId xmlns:a16="http://schemas.microsoft.com/office/drawing/2014/main" id="{F158BBB3-C6E5-FF59-842A-C6DB76D282CD}"/>
                </a:ext>
              </a:extLst>
            </p:cNvPr>
            <p:cNvSpPr txBox="1"/>
            <p:nvPr/>
          </p:nvSpPr>
          <p:spPr>
            <a:xfrm>
              <a:off x="1391336" y="5445442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A</a:t>
              </a:r>
            </a:p>
          </p:txBody>
        </p:sp>
      </p:grpSp>
      <p:grpSp>
        <p:nvGrpSpPr>
          <p:cNvPr id="12" name="Skupina 12">
            <a:extLst>
              <a:ext uri="{FF2B5EF4-FFF2-40B4-BE49-F238E27FC236}">
                <a16:creationId xmlns:a16="http://schemas.microsoft.com/office/drawing/2014/main" id="{35D256B5-C1DA-EC8D-2B36-2BE4F93015FA}"/>
              </a:ext>
            </a:extLst>
          </p:cNvPr>
          <p:cNvGrpSpPr/>
          <p:nvPr/>
        </p:nvGrpSpPr>
        <p:grpSpPr>
          <a:xfrm>
            <a:off x="4397793" y="2473560"/>
            <a:ext cx="1014412" cy="1134460"/>
            <a:chOff x="1042988" y="4832280"/>
            <a:chExt cx="1014412" cy="1134460"/>
          </a:xfrm>
        </p:grpSpPr>
        <p:pic>
          <p:nvPicPr>
            <p:cNvPr id="13" name="Grafika 13">
              <a:extLst>
                <a:ext uri="{FF2B5EF4-FFF2-40B4-BE49-F238E27FC236}">
                  <a16:creationId xmlns:a16="http://schemas.microsoft.com/office/drawing/2014/main" id="{3343EA1E-340D-D61F-EA44-5A59BD2A7A7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14" name="PoljeZBesedilom 14">
              <a:extLst>
                <a:ext uri="{FF2B5EF4-FFF2-40B4-BE49-F238E27FC236}">
                  <a16:creationId xmlns:a16="http://schemas.microsoft.com/office/drawing/2014/main" id="{30F35C18-38BB-746E-98F6-CDE83ABB26B4}"/>
                </a:ext>
              </a:extLst>
            </p:cNvPr>
            <p:cNvSpPr txBox="1"/>
            <p:nvPr/>
          </p:nvSpPr>
          <p:spPr>
            <a:xfrm>
              <a:off x="1391336" y="544544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C</a:t>
              </a:r>
            </a:p>
          </p:txBody>
        </p:sp>
      </p:grpSp>
      <p:grpSp>
        <p:nvGrpSpPr>
          <p:cNvPr id="15" name="Skupina 15">
            <a:extLst>
              <a:ext uri="{FF2B5EF4-FFF2-40B4-BE49-F238E27FC236}">
                <a16:creationId xmlns:a16="http://schemas.microsoft.com/office/drawing/2014/main" id="{B6E398AE-6917-DC5F-457D-70A0A92FE293}"/>
              </a:ext>
            </a:extLst>
          </p:cNvPr>
          <p:cNvGrpSpPr/>
          <p:nvPr/>
        </p:nvGrpSpPr>
        <p:grpSpPr>
          <a:xfrm>
            <a:off x="7794209" y="5609847"/>
            <a:ext cx="1014412" cy="1134460"/>
            <a:chOff x="1042988" y="4832280"/>
            <a:chExt cx="1014412" cy="1134460"/>
          </a:xfrm>
        </p:grpSpPr>
        <p:pic>
          <p:nvPicPr>
            <p:cNvPr id="16" name="Grafika 16">
              <a:extLst>
                <a:ext uri="{FF2B5EF4-FFF2-40B4-BE49-F238E27FC236}">
                  <a16:creationId xmlns:a16="http://schemas.microsoft.com/office/drawing/2014/main" id="{71FE429F-3C72-BEEB-FBDF-6931E3E5267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17" name="PoljeZBesedilom 17">
              <a:extLst>
                <a:ext uri="{FF2B5EF4-FFF2-40B4-BE49-F238E27FC236}">
                  <a16:creationId xmlns:a16="http://schemas.microsoft.com/office/drawing/2014/main" id="{78F48B98-A516-B29A-AB7E-C4079DE630C4}"/>
                </a:ext>
              </a:extLst>
            </p:cNvPr>
            <p:cNvSpPr txBox="1"/>
            <p:nvPr/>
          </p:nvSpPr>
          <p:spPr>
            <a:xfrm>
              <a:off x="1391336" y="544544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D</a:t>
              </a:r>
            </a:p>
          </p:txBody>
        </p:sp>
      </p:grpSp>
      <p:grpSp>
        <p:nvGrpSpPr>
          <p:cNvPr id="18" name="Skupina 18">
            <a:extLst>
              <a:ext uri="{FF2B5EF4-FFF2-40B4-BE49-F238E27FC236}">
                <a16:creationId xmlns:a16="http://schemas.microsoft.com/office/drawing/2014/main" id="{DB8EDAA6-63F6-B828-8E15-6C1375109DA3}"/>
              </a:ext>
            </a:extLst>
          </p:cNvPr>
          <p:cNvGrpSpPr/>
          <p:nvPr/>
        </p:nvGrpSpPr>
        <p:grpSpPr>
          <a:xfrm>
            <a:off x="7965891" y="2717906"/>
            <a:ext cx="1014412" cy="1134460"/>
            <a:chOff x="1042988" y="4832280"/>
            <a:chExt cx="1014412" cy="1134460"/>
          </a:xfrm>
        </p:grpSpPr>
        <p:pic>
          <p:nvPicPr>
            <p:cNvPr id="19" name="Grafika 19">
              <a:extLst>
                <a:ext uri="{FF2B5EF4-FFF2-40B4-BE49-F238E27FC236}">
                  <a16:creationId xmlns:a16="http://schemas.microsoft.com/office/drawing/2014/main" id="{AC160A00-CDE2-2E36-650D-BE75E5617B3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20" name="PoljeZBesedilom 20">
              <a:extLst>
                <a:ext uri="{FF2B5EF4-FFF2-40B4-BE49-F238E27FC236}">
                  <a16:creationId xmlns:a16="http://schemas.microsoft.com/office/drawing/2014/main" id="{B5D6BA36-9B16-8C3A-DD72-9B826B2BE01B}"/>
                </a:ext>
              </a:extLst>
            </p:cNvPr>
            <p:cNvSpPr txBox="1"/>
            <p:nvPr/>
          </p:nvSpPr>
          <p:spPr>
            <a:xfrm>
              <a:off x="1391336" y="544544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F</a:t>
              </a:r>
            </a:p>
          </p:txBody>
        </p:sp>
      </p:grpSp>
      <p:grpSp>
        <p:nvGrpSpPr>
          <p:cNvPr id="21" name="Skupina 21">
            <a:extLst>
              <a:ext uri="{FF2B5EF4-FFF2-40B4-BE49-F238E27FC236}">
                <a16:creationId xmlns:a16="http://schemas.microsoft.com/office/drawing/2014/main" id="{FA1E0B49-3805-5987-E8E3-7CF2432F1443}"/>
              </a:ext>
            </a:extLst>
          </p:cNvPr>
          <p:cNvGrpSpPr/>
          <p:nvPr/>
        </p:nvGrpSpPr>
        <p:grpSpPr>
          <a:xfrm>
            <a:off x="9569951" y="3942987"/>
            <a:ext cx="1014412" cy="1134460"/>
            <a:chOff x="1042988" y="4832280"/>
            <a:chExt cx="1014412" cy="1134460"/>
          </a:xfrm>
        </p:grpSpPr>
        <p:pic>
          <p:nvPicPr>
            <p:cNvPr id="22" name="Grafika 22">
              <a:extLst>
                <a:ext uri="{FF2B5EF4-FFF2-40B4-BE49-F238E27FC236}">
                  <a16:creationId xmlns:a16="http://schemas.microsoft.com/office/drawing/2014/main" id="{33F561B0-C936-8A17-30AA-231DB1BB552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23" name="PoljeZBesedilom 23">
              <a:extLst>
                <a:ext uri="{FF2B5EF4-FFF2-40B4-BE49-F238E27FC236}">
                  <a16:creationId xmlns:a16="http://schemas.microsoft.com/office/drawing/2014/main" id="{3BC0D425-FB0C-8327-5B16-A1323226E3DA}"/>
                </a:ext>
              </a:extLst>
            </p:cNvPr>
            <p:cNvSpPr txBox="1"/>
            <p:nvPr/>
          </p:nvSpPr>
          <p:spPr>
            <a:xfrm>
              <a:off x="1391336" y="5445442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…</a:t>
              </a:r>
            </a:p>
          </p:txBody>
        </p:sp>
      </p:grpSp>
      <p:cxnSp>
        <p:nvCxnSpPr>
          <p:cNvPr id="24" name="Raven puščični povezovalnik 24">
            <a:extLst>
              <a:ext uri="{FF2B5EF4-FFF2-40B4-BE49-F238E27FC236}">
                <a16:creationId xmlns:a16="http://schemas.microsoft.com/office/drawing/2014/main" id="{B34206F7-81AA-7DB8-5F19-79C6572ED753}"/>
              </a:ext>
            </a:extLst>
          </p:cNvPr>
          <p:cNvCxnSpPr>
            <a:cxnSpLocks/>
            <a:stCxn id="10" idx="3"/>
            <a:endCxn id="13" idx="2"/>
          </p:cNvCxnSpPr>
          <p:nvPr/>
        </p:nvCxnSpPr>
        <p:spPr>
          <a:xfrm flipV="1">
            <a:off x="2949014" y="3608020"/>
            <a:ext cx="1955985" cy="5896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en puščični povezovalnik 25">
            <a:extLst>
              <a:ext uri="{FF2B5EF4-FFF2-40B4-BE49-F238E27FC236}">
                <a16:creationId xmlns:a16="http://schemas.microsoft.com/office/drawing/2014/main" id="{9D486A08-4916-29E1-D22B-519F855C2354}"/>
              </a:ext>
            </a:extLst>
          </p:cNvPr>
          <p:cNvCxnSpPr>
            <a:cxnSpLocks/>
            <a:stCxn id="10" idx="3"/>
            <a:endCxn id="7" idx="0"/>
          </p:cNvCxnSpPr>
          <p:nvPr/>
        </p:nvCxnSpPr>
        <p:spPr>
          <a:xfrm>
            <a:off x="2949014" y="4197662"/>
            <a:ext cx="941573" cy="13621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en puščični povezovalnik 26">
            <a:extLst>
              <a:ext uri="{FF2B5EF4-FFF2-40B4-BE49-F238E27FC236}">
                <a16:creationId xmlns:a16="http://schemas.microsoft.com/office/drawing/2014/main" id="{B67B48F2-A13D-AED7-548D-796CD8EBBF6D}"/>
              </a:ext>
            </a:extLst>
          </p:cNvPr>
          <p:cNvCxnSpPr>
            <a:cxnSpLocks/>
            <a:stCxn id="10" idx="3"/>
            <a:endCxn id="19" idx="2"/>
          </p:cNvCxnSpPr>
          <p:nvPr/>
        </p:nvCxnSpPr>
        <p:spPr>
          <a:xfrm flipV="1">
            <a:off x="2949014" y="3852366"/>
            <a:ext cx="5524083" cy="3452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en puščični povezovalnik 27">
            <a:extLst>
              <a:ext uri="{FF2B5EF4-FFF2-40B4-BE49-F238E27FC236}">
                <a16:creationId xmlns:a16="http://schemas.microsoft.com/office/drawing/2014/main" id="{F8C76BDE-F9EB-568A-51D0-D7C13BF97445}"/>
              </a:ext>
            </a:extLst>
          </p:cNvPr>
          <p:cNvCxnSpPr>
            <a:cxnSpLocks/>
            <a:stCxn id="10" idx="3"/>
            <a:endCxn id="16" idx="0"/>
          </p:cNvCxnSpPr>
          <p:nvPr/>
        </p:nvCxnSpPr>
        <p:spPr>
          <a:xfrm>
            <a:off x="2949014" y="4197662"/>
            <a:ext cx="5352401" cy="14121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en puščični povezovalnik 28">
            <a:extLst>
              <a:ext uri="{FF2B5EF4-FFF2-40B4-BE49-F238E27FC236}">
                <a16:creationId xmlns:a16="http://schemas.microsoft.com/office/drawing/2014/main" id="{2530288A-E963-FA5E-185C-1CFC8036C3DB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955426" y="4231603"/>
            <a:ext cx="6614525" cy="2786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ven puščični povezovalnik 29">
            <a:extLst>
              <a:ext uri="{FF2B5EF4-FFF2-40B4-BE49-F238E27FC236}">
                <a16:creationId xmlns:a16="http://schemas.microsoft.com/office/drawing/2014/main" id="{5C0C4B2A-D97A-2BBF-164E-8B8EB6730E86}"/>
              </a:ext>
            </a:extLst>
          </p:cNvPr>
          <p:cNvCxnSpPr>
            <a:cxnSpLocks/>
            <a:stCxn id="13" idx="2"/>
            <a:endCxn id="7" idx="0"/>
          </p:cNvCxnSpPr>
          <p:nvPr/>
        </p:nvCxnSpPr>
        <p:spPr>
          <a:xfrm flipH="1">
            <a:off x="3890587" y="3608020"/>
            <a:ext cx="1014412" cy="19517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ven puščični povezovalnik 30">
            <a:extLst>
              <a:ext uri="{FF2B5EF4-FFF2-40B4-BE49-F238E27FC236}">
                <a16:creationId xmlns:a16="http://schemas.microsoft.com/office/drawing/2014/main" id="{3C0EA1B1-BA2B-108C-D75C-EF7A733BFC7D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>
            <a:off x="4904999" y="3608020"/>
            <a:ext cx="3396416" cy="20018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en puščični povezovalnik 31">
            <a:extLst>
              <a:ext uri="{FF2B5EF4-FFF2-40B4-BE49-F238E27FC236}">
                <a16:creationId xmlns:a16="http://schemas.microsoft.com/office/drawing/2014/main" id="{1DF9327E-5020-AEFA-3C7C-8B37A3999BF2}"/>
              </a:ext>
            </a:extLst>
          </p:cNvPr>
          <p:cNvCxnSpPr>
            <a:cxnSpLocks/>
          </p:cNvCxnSpPr>
          <p:nvPr/>
        </p:nvCxnSpPr>
        <p:spPr>
          <a:xfrm>
            <a:off x="4890431" y="3599681"/>
            <a:ext cx="4664952" cy="9021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ven puščični povezovalnik 32">
            <a:extLst>
              <a:ext uri="{FF2B5EF4-FFF2-40B4-BE49-F238E27FC236}">
                <a16:creationId xmlns:a16="http://schemas.microsoft.com/office/drawing/2014/main" id="{9C282E31-CF75-2BAC-EEF3-6E190EDF3D3F}"/>
              </a:ext>
            </a:extLst>
          </p:cNvPr>
          <p:cNvCxnSpPr>
            <a:cxnSpLocks/>
            <a:stCxn id="13" idx="2"/>
            <a:endCxn id="19" idx="2"/>
          </p:cNvCxnSpPr>
          <p:nvPr/>
        </p:nvCxnSpPr>
        <p:spPr>
          <a:xfrm>
            <a:off x="4904999" y="3608020"/>
            <a:ext cx="3568098" cy="2443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aven puščični povezovalnik 33">
            <a:extLst>
              <a:ext uri="{FF2B5EF4-FFF2-40B4-BE49-F238E27FC236}">
                <a16:creationId xmlns:a16="http://schemas.microsoft.com/office/drawing/2014/main" id="{307A35C3-F35B-35E9-3E56-F3A4D933E949}"/>
              </a:ext>
            </a:extLst>
          </p:cNvPr>
          <p:cNvCxnSpPr>
            <a:cxnSpLocks/>
            <a:stCxn id="7" idx="0"/>
            <a:endCxn id="16" idx="0"/>
          </p:cNvCxnSpPr>
          <p:nvPr/>
        </p:nvCxnSpPr>
        <p:spPr>
          <a:xfrm>
            <a:off x="3890587" y="5559813"/>
            <a:ext cx="4410828" cy="500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aven puščični povezovalnik 34">
            <a:extLst>
              <a:ext uri="{FF2B5EF4-FFF2-40B4-BE49-F238E27FC236}">
                <a16:creationId xmlns:a16="http://schemas.microsoft.com/office/drawing/2014/main" id="{27FAEC24-5648-90D0-78A7-601FBC0547AF}"/>
              </a:ext>
            </a:extLst>
          </p:cNvPr>
          <p:cNvCxnSpPr>
            <a:stCxn id="16" idx="0"/>
            <a:endCxn id="19" idx="2"/>
          </p:cNvCxnSpPr>
          <p:nvPr/>
        </p:nvCxnSpPr>
        <p:spPr>
          <a:xfrm flipV="1">
            <a:off x="8301415" y="3852366"/>
            <a:ext cx="171682" cy="17574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ven puščični povezovalnik 35">
            <a:extLst>
              <a:ext uri="{FF2B5EF4-FFF2-40B4-BE49-F238E27FC236}">
                <a16:creationId xmlns:a16="http://schemas.microsoft.com/office/drawing/2014/main" id="{5EF3FF77-82B5-8F92-BD41-D82083A1D502}"/>
              </a:ext>
            </a:extLst>
          </p:cNvPr>
          <p:cNvCxnSpPr/>
          <p:nvPr/>
        </p:nvCxnSpPr>
        <p:spPr>
          <a:xfrm flipH="1">
            <a:off x="3896999" y="3852366"/>
            <a:ext cx="4576098" cy="17074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aven puščični povezovalnik 36">
            <a:extLst>
              <a:ext uri="{FF2B5EF4-FFF2-40B4-BE49-F238E27FC236}">
                <a16:creationId xmlns:a16="http://schemas.microsoft.com/office/drawing/2014/main" id="{062AB18C-8F49-813D-DC2E-98C3EBFCDC66}"/>
              </a:ext>
            </a:extLst>
          </p:cNvPr>
          <p:cNvCxnSpPr>
            <a:cxnSpLocks/>
            <a:stCxn id="22" idx="1"/>
            <a:endCxn id="16" idx="0"/>
          </p:cNvCxnSpPr>
          <p:nvPr/>
        </p:nvCxnSpPr>
        <p:spPr>
          <a:xfrm flipH="1">
            <a:off x="8301415" y="4510217"/>
            <a:ext cx="1268536" cy="10996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aven puščični povezovalnik 37">
            <a:extLst>
              <a:ext uri="{FF2B5EF4-FFF2-40B4-BE49-F238E27FC236}">
                <a16:creationId xmlns:a16="http://schemas.microsoft.com/office/drawing/2014/main" id="{8036419B-C33E-88A6-D3C4-DD7F71B2900A}"/>
              </a:ext>
            </a:extLst>
          </p:cNvPr>
          <p:cNvCxnSpPr>
            <a:cxnSpLocks/>
            <a:stCxn id="19" idx="2"/>
            <a:endCxn id="22" idx="1"/>
          </p:cNvCxnSpPr>
          <p:nvPr/>
        </p:nvCxnSpPr>
        <p:spPr>
          <a:xfrm>
            <a:off x="8473097" y="3852366"/>
            <a:ext cx="1096854" cy="6578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aven puščični povezovalnik 38">
            <a:extLst>
              <a:ext uri="{FF2B5EF4-FFF2-40B4-BE49-F238E27FC236}">
                <a16:creationId xmlns:a16="http://schemas.microsoft.com/office/drawing/2014/main" id="{7555B14C-6ED2-58B4-576B-94B09EB28C03}"/>
              </a:ext>
            </a:extLst>
          </p:cNvPr>
          <p:cNvCxnSpPr>
            <a:stCxn id="7" idx="0"/>
            <a:endCxn id="22" idx="1"/>
          </p:cNvCxnSpPr>
          <p:nvPr/>
        </p:nvCxnSpPr>
        <p:spPr>
          <a:xfrm flipV="1">
            <a:off x="3890587" y="4510217"/>
            <a:ext cx="5679364" cy="10495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ravokotnik 44">
            <a:extLst>
              <a:ext uri="{FF2B5EF4-FFF2-40B4-BE49-F238E27FC236}">
                <a16:creationId xmlns:a16="http://schemas.microsoft.com/office/drawing/2014/main" id="{0A0F63CA-487C-1792-C493-86C397B345C5}"/>
              </a:ext>
            </a:extLst>
          </p:cNvPr>
          <p:cNvSpPr/>
          <p:nvPr/>
        </p:nvSpPr>
        <p:spPr>
          <a:xfrm>
            <a:off x="368320" y="3243801"/>
            <a:ext cx="2696354" cy="211300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2AFCC-D7C3-F03E-7FE0-09049CD0A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13" y="3787035"/>
            <a:ext cx="1389218" cy="913117"/>
          </a:xfrm>
          <a:prstGeom prst="rect">
            <a:avLst/>
          </a:prstGeom>
        </p:spPr>
      </p:pic>
      <p:cxnSp>
        <p:nvCxnSpPr>
          <p:cNvPr id="63" name="Raven povezovalnik 43">
            <a:extLst>
              <a:ext uri="{FF2B5EF4-FFF2-40B4-BE49-F238E27FC236}">
                <a16:creationId xmlns:a16="http://schemas.microsoft.com/office/drawing/2014/main" id="{FE17286C-86F5-7DED-AD34-4EA4B219796B}"/>
              </a:ext>
            </a:extLst>
          </p:cNvPr>
          <p:cNvCxnSpPr>
            <a:cxnSpLocks/>
            <a:stCxn id="5" idx="3"/>
            <a:endCxn id="11" idx="0"/>
          </p:cNvCxnSpPr>
          <p:nvPr/>
        </p:nvCxnSpPr>
        <p:spPr>
          <a:xfrm>
            <a:off x="1790031" y="4243594"/>
            <a:ext cx="654983" cy="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73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1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1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1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1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1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1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1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1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1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1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DDA28-1F55-7795-5575-C2CA106C5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3DAC3103-833A-C153-B3F7-0E952928D7F7}"/>
              </a:ext>
            </a:extLst>
          </p:cNvPr>
          <p:cNvSpPr/>
          <p:nvPr/>
        </p:nvSpPr>
        <p:spPr>
          <a:xfrm>
            <a:off x="36576" y="3727704"/>
            <a:ext cx="1615440" cy="1688854"/>
          </a:xfrm>
          <a:prstGeom prst="rect">
            <a:avLst/>
          </a:prstGeom>
          <a:noFill/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dirty="0" err="1"/>
              <a:t>Organizacija</a:t>
            </a:r>
            <a:r>
              <a:rPr lang="en-US" dirty="0"/>
              <a:t> A</a:t>
            </a:r>
            <a:endParaRPr lang="sl-SI" dirty="0"/>
          </a:p>
        </p:txBody>
      </p:sp>
      <p:sp>
        <p:nvSpPr>
          <p:cNvPr id="3" name="Pravokotnik: zaokroženi vogali 2">
            <a:extLst>
              <a:ext uri="{FF2B5EF4-FFF2-40B4-BE49-F238E27FC236}">
                <a16:creationId xmlns:a16="http://schemas.microsoft.com/office/drawing/2014/main" id="{9062D97E-0482-97C3-174E-4E2C10B5CC96}"/>
              </a:ext>
            </a:extLst>
          </p:cNvPr>
          <p:cNvSpPr/>
          <p:nvPr/>
        </p:nvSpPr>
        <p:spPr>
          <a:xfrm>
            <a:off x="2185606" y="2743200"/>
            <a:ext cx="5449824" cy="376732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sl-SI" dirty="0">
                <a:solidFill>
                  <a:schemeClr val="tx1"/>
                </a:solidFill>
              </a:rPr>
              <a:t>Podatkovni prostor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85994EBC-17D1-7C53-0A3E-594DED35E18D}"/>
              </a:ext>
            </a:extLst>
          </p:cNvPr>
          <p:cNvSpPr/>
          <p:nvPr/>
        </p:nvSpPr>
        <p:spPr>
          <a:xfrm>
            <a:off x="1530858" y="4346448"/>
            <a:ext cx="1088136" cy="81381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DSX Engine</a:t>
            </a:r>
            <a:endParaRPr lang="sl-SI" dirty="0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2D84FE76-2A4D-431D-697B-BC2EE6728E2B}"/>
              </a:ext>
            </a:extLst>
          </p:cNvPr>
          <p:cNvSpPr/>
          <p:nvPr/>
        </p:nvSpPr>
        <p:spPr>
          <a:xfrm>
            <a:off x="3300984" y="5416558"/>
            <a:ext cx="1088136" cy="81381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DSX Engine</a:t>
            </a:r>
            <a:endParaRPr lang="sl-SI" dirty="0"/>
          </a:p>
        </p:txBody>
      </p:sp>
      <p:sp>
        <p:nvSpPr>
          <p:cNvPr id="6" name="Pravokotnik: zaokroženi vogali 5">
            <a:extLst>
              <a:ext uri="{FF2B5EF4-FFF2-40B4-BE49-F238E27FC236}">
                <a16:creationId xmlns:a16="http://schemas.microsoft.com/office/drawing/2014/main" id="{AC3592B3-2B1D-4249-136C-B1C630192CFB}"/>
              </a:ext>
            </a:extLst>
          </p:cNvPr>
          <p:cNvSpPr/>
          <p:nvPr/>
        </p:nvSpPr>
        <p:spPr>
          <a:xfrm>
            <a:off x="7011496" y="537411"/>
            <a:ext cx="5049250" cy="4510863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865749BF-1721-A5C3-4173-7244F5D6EB64}"/>
              </a:ext>
            </a:extLst>
          </p:cNvPr>
          <p:cNvSpPr/>
          <p:nvPr/>
        </p:nvSpPr>
        <p:spPr>
          <a:xfrm>
            <a:off x="8138160" y="722376"/>
            <a:ext cx="640080" cy="4389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WS1</a:t>
            </a:r>
            <a:endParaRPr lang="sl-SI" sz="1600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571785B2-75FA-2BB5-19FD-BCE15B17CABF}"/>
              </a:ext>
            </a:extLst>
          </p:cNvPr>
          <p:cNvSpPr/>
          <p:nvPr/>
        </p:nvSpPr>
        <p:spPr>
          <a:xfrm>
            <a:off x="8866632" y="722376"/>
            <a:ext cx="640080" cy="4389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WS2</a:t>
            </a:r>
            <a:endParaRPr lang="sl-SI" sz="1600" dirty="0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F3D23202-0B9A-2725-D386-0889F22998CA}"/>
              </a:ext>
            </a:extLst>
          </p:cNvPr>
          <p:cNvSpPr/>
          <p:nvPr/>
        </p:nvSpPr>
        <p:spPr>
          <a:xfrm>
            <a:off x="9585960" y="722376"/>
            <a:ext cx="640080" cy="4389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WSx</a:t>
            </a:r>
            <a:endParaRPr lang="sl-SI" sz="1600" dirty="0"/>
          </a:p>
        </p:txBody>
      </p:sp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id="{A8C17A2A-241E-FBC1-5DDC-A675E39E9F72}"/>
              </a:ext>
            </a:extLst>
          </p:cNvPr>
          <p:cNvSpPr/>
          <p:nvPr/>
        </p:nvSpPr>
        <p:spPr>
          <a:xfrm>
            <a:off x="10408920" y="3727703"/>
            <a:ext cx="1448562" cy="9484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rgbClr val="E7E6E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HPC</a:t>
            </a:r>
            <a:endParaRPr lang="sl-SI" dirty="0">
              <a:solidFill>
                <a:schemeClr val="tx1"/>
              </a:solidFill>
            </a:endParaRPr>
          </a:p>
        </p:txBody>
      </p:sp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id="{8916EEAC-2CDD-915D-A36C-889E5C0EF089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10735390" y="2993136"/>
            <a:ext cx="397811" cy="73456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avokotnik 11">
            <a:extLst>
              <a:ext uri="{FF2B5EF4-FFF2-40B4-BE49-F238E27FC236}">
                <a16:creationId xmlns:a16="http://schemas.microsoft.com/office/drawing/2014/main" id="{174318ED-4D2E-513A-7836-AA20827D3E84}"/>
              </a:ext>
            </a:extLst>
          </p:cNvPr>
          <p:cNvSpPr/>
          <p:nvPr/>
        </p:nvSpPr>
        <p:spPr>
          <a:xfrm>
            <a:off x="7062216" y="2586228"/>
            <a:ext cx="1088136" cy="81381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DSX Engine</a:t>
            </a:r>
            <a:endParaRPr lang="sl-SI" dirty="0"/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F0661A0B-E874-61C9-55E4-9437E7390603}"/>
              </a:ext>
            </a:extLst>
          </p:cNvPr>
          <p:cNvSpPr/>
          <p:nvPr/>
        </p:nvSpPr>
        <p:spPr>
          <a:xfrm>
            <a:off x="4778883" y="5048274"/>
            <a:ext cx="1088136" cy="81381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DSX Engine</a:t>
            </a:r>
            <a:endParaRPr lang="sl-SI" dirty="0"/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DE7E6D93-762B-4DFE-D94F-DC00F11CDB54}"/>
              </a:ext>
            </a:extLst>
          </p:cNvPr>
          <p:cNvSpPr/>
          <p:nvPr/>
        </p:nvSpPr>
        <p:spPr>
          <a:xfrm>
            <a:off x="6096000" y="4165223"/>
            <a:ext cx="1088136" cy="813816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DSX Engine</a:t>
            </a:r>
            <a:endParaRPr lang="sl-SI" dirty="0"/>
          </a:p>
        </p:txBody>
      </p:sp>
      <p:cxnSp>
        <p:nvCxnSpPr>
          <p:cNvPr id="15" name="Raven puščični povezovalnik 14">
            <a:extLst>
              <a:ext uri="{FF2B5EF4-FFF2-40B4-BE49-F238E27FC236}">
                <a16:creationId xmlns:a16="http://schemas.microsoft.com/office/drawing/2014/main" id="{26AF8F34-DD7A-6617-D408-6FD3BA756040}"/>
              </a:ext>
            </a:extLst>
          </p:cNvPr>
          <p:cNvCxnSpPr/>
          <p:nvPr/>
        </p:nvCxnSpPr>
        <p:spPr>
          <a:xfrm flipV="1">
            <a:off x="8138160" y="1161288"/>
            <a:ext cx="320040" cy="142494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uščični povezovalnik 15">
            <a:extLst>
              <a:ext uri="{FF2B5EF4-FFF2-40B4-BE49-F238E27FC236}">
                <a16:creationId xmlns:a16="http://schemas.microsoft.com/office/drawing/2014/main" id="{F4EF80F8-C6A0-F830-F092-166628FBDC65}"/>
              </a:ext>
            </a:extLst>
          </p:cNvPr>
          <p:cNvCxnSpPr>
            <a:cxnSpLocks/>
          </p:cNvCxnSpPr>
          <p:nvPr/>
        </p:nvCxnSpPr>
        <p:spPr>
          <a:xfrm flipV="1">
            <a:off x="8150352" y="1159002"/>
            <a:ext cx="944118" cy="158419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en puščični povezovalnik 16">
            <a:extLst>
              <a:ext uri="{FF2B5EF4-FFF2-40B4-BE49-F238E27FC236}">
                <a16:creationId xmlns:a16="http://schemas.microsoft.com/office/drawing/2014/main" id="{CB435EEB-17B7-975C-BBF3-24CEAB233867}"/>
              </a:ext>
            </a:extLst>
          </p:cNvPr>
          <p:cNvCxnSpPr>
            <a:cxnSpLocks/>
          </p:cNvCxnSpPr>
          <p:nvPr/>
        </p:nvCxnSpPr>
        <p:spPr>
          <a:xfrm flipV="1">
            <a:off x="8190357" y="1157288"/>
            <a:ext cx="1480756" cy="174402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uščični povezovalnik 17">
            <a:extLst>
              <a:ext uri="{FF2B5EF4-FFF2-40B4-BE49-F238E27FC236}">
                <a16:creationId xmlns:a16="http://schemas.microsoft.com/office/drawing/2014/main" id="{75046CB6-55D6-198E-6AA3-3BB5702A9851}"/>
              </a:ext>
            </a:extLst>
          </p:cNvPr>
          <p:cNvCxnSpPr>
            <a:cxnSpLocks/>
          </p:cNvCxnSpPr>
          <p:nvPr/>
        </p:nvCxnSpPr>
        <p:spPr>
          <a:xfrm flipV="1">
            <a:off x="2616851" y="2993136"/>
            <a:ext cx="4414504" cy="1602765"/>
          </a:xfrm>
          <a:prstGeom prst="straightConnector1">
            <a:avLst/>
          </a:prstGeom>
          <a:ln w="38100">
            <a:solidFill>
              <a:srgbClr val="ED7D3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uščični povezovalnik 18">
            <a:extLst>
              <a:ext uri="{FF2B5EF4-FFF2-40B4-BE49-F238E27FC236}">
                <a16:creationId xmlns:a16="http://schemas.microsoft.com/office/drawing/2014/main" id="{F531D6F6-E8F1-0BC1-4C36-162F0237E47A}"/>
              </a:ext>
            </a:extLst>
          </p:cNvPr>
          <p:cNvCxnSpPr>
            <a:cxnSpLocks/>
          </p:cNvCxnSpPr>
          <p:nvPr/>
        </p:nvCxnSpPr>
        <p:spPr>
          <a:xfrm flipV="1">
            <a:off x="2602373" y="4346448"/>
            <a:ext cx="3459980" cy="377600"/>
          </a:xfrm>
          <a:prstGeom prst="straightConnector1">
            <a:avLst/>
          </a:prstGeom>
          <a:ln w="38100">
            <a:solidFill>
              <a:srgbClr val="ED7D3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uščični povezovalnik 19">
            <a:extLst>
              <a:ext uri="{FF2B5EF4-FFF2-40B4-BE49-F238E27FC236}">
                <a16:creationId xmlns:a16="http://schemas.microsoft.com/office/drawing/2014/main" id="{A169B8DF-DF6B-AEE4-7878-E908EC440C62}"/>
              </a:ext>
            </a:extLst>
          </p:cNvPr>
          <p:cNvCxnSpPr>
            <a:cxnSpLocks/>
          </p:cNvCxnSpPr>
          <p:nvPr/>
        </p:nvCxnSpPr>
        <p:spPr>
          <a:xfrm>
            <a:off x="2652641" y="4881020"/>
            <a:ext cx="2063377" cy="287564"/>
          </a:xfrm>
          <a:prstGeom prst="straightConnector1">
            <a:avLst/>
          </a:prstGeom>
          <a:ln w="38100">
            <a:solidFill>
              <a:srgbClr val="ED7D3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en puščični povezovalnik 20">
            <a:extLst>
              <a:ext uri="{FF2B5EF4-FFF2-40B4-BE49-F238E27FC236}">
                <a16:creationId xmlns:a16="http://schemas.microsoft.com/office/drawing/2014/main" id="{59FBB931-2AC1-1CC6-83F9-C6FB1837754D}"/>
              </a:ext>
            </a:extLst>
          </p:cNvPr>
          <p:cNvCxnSpPr>
            <a:cxnSpLocks/>
          </p:cNvCxnSpPr>
          <p:nvPr/>
        </p:nvCxnSpPr>
        <p:spPr>
          <a:xfrm>
            <a:off x="2614958" y="5107456"/>
            <a:ext cx="638841" cy="300782"/>
          </a:xfrm>
          <a:prstGeom prst="straightConnector1">
            <a:avLst/>
          </a:prstGeom>
          <a:ln w="38100">
            <a:solidFill>
              <a:srgbClr val="ED7D3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ven puščični povezovalnik 21">
            <a:extLst>
              <a:ext uri="{FF2B5EF4-FFF2-40B4-BE49-F238E27FC236}">
                <a16:creationId xmlns:a16="http://schemas.microsoft.com/office/drawing/2014/main" id="{3E223035-304B-20AA-55C7-375859B2A085}"/>
              </a:ext>
            </a:extLst>
          </p:cNvPr>
          <p:cNvCxnSpPr>
            <a:cxnSpLocks/>
          </p:cNvCxnSpPr>
          <p:nvPr/>
        </p:nvCxnSpPr>
        <p:spPr>
          <a:xfrm flipV="1">
            <a:off x="4389120" y="5601001"/>
            <a:ext cx="389763" cy="60648"/>
          </a:xfrm>
          <a:prstGeom prst="straightConnector1">
            <a:avLst/>
          </a:prstGeom>
          <a:ln w="38100">
            <a:solidFill>
              <a:srgbClr val="ED7D3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ovezovalnik: kolenski 22">
            <a:extLst>
              <a:ext uri="{FF2B5EF4-FFF2-40B4-BE49-F238E27FC236}">
                <a16:creationId xmlns:a16="http://schemas.microsoft.com/office/drawing/2014/main" id="{DA9711A3-7F38-09A6-554C-9850AC149D08}"/>
              </a:ext>
            </a:extLst>
          </p:cNvPr>
          <p:cNvCxnSpPr>
            <a:cxnSpLocks/>
            <a:stCxn id="14" idx="2"/>
          </p:cNvCxnSpPr>
          <p:nvPr/>
        </p:nvCxnSpPr>
        <p:spPr>
          <a:xfrm rot="5400000">
            <a:off x="5030329" y="4426222"/>
            <a:ext cx="1056922" cy="2162557"/>
          </a:xfrm>
          <a:prstGeom prst="bentConnector2">
            <a:avLst/>
          </a:prstGeom>
          <a:ln w="38100">
            <a:solidFill>
              <a:srgbClr val="ED7D3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ovezovalnik: kolenski 23">
            <a:extLst>
              <a:ext uri="{FF2B5EF4-FFF2-40B4-BE49-F238E27FC236}">
                <a16:creationId xmlns:a16="http://schemas.microsoft.com/office/drawing/2014/main" id="{21BCDB7A-D173-3076-93B9-4FD1953522F2}"/>
              </a:ext>
            </a:extLst>
          </p:cNvPr>
          <p:cNvCxnSpPr>
            <a:cxnSpLocks/>
            <a:stCxn id="12" idx="2"/>
          </p:cNvCxnSpPr>
          <p:nvPr/>
        </p:nvCxnSpPr>
        <p:spPr>
          <a:xfrm rot="5400000">
            <a:off x="4648835" y="3203197"/>
            <a:ext cx="2760603" cy="3154297"/>
          </a:xfrm>
          <a:prstGeom prst="bentConnector2">
            <a:avLst/>
          </a:prstGeom>
          <a:ln w="38100">
            <a:solidFill>
              <a:srgbClr val="ED7D3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ovezovalnik: kolenski 24">
            <a:extLst>
              <a:ext uri="{FF2B5EF4-FFF2-40B4-BE49-F238E27FC236}">
                <a16:creationId xmlns:a16="http://schemas.microsoft.com/office/drawing/2014/main" id="{5DC9FF8A-D880-EA6A-6CE2-C98C674E0FEB}"/>
              </a:ext>
            </a:extLst>
          </p:cNvPr>
          <p:cNvCxnSpPr>
            <a:cxnSpLocks/>
          </p:cNvCxnSpPr>
          <p:nvPr/>
        </p:nvCxnSpPr>
        <p:spPr>
          <a:xfrm rot="5400000">
            <a:off x="5604412" y="3673082"/>
            <a:ext cx="2143417" cy="1572960"/>
          </a:xfrm>
          <a:prstGeom prst="bentConnector3">
            <a:avLst>
              <a:gd name="adj1" fmla="val 101193"/>
            </a:avLst>
          </a:prstGeom>
          <a:ln w="38100">
            <a:solidFill>
              <a:srgbClr val="ED7D3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a 25" descr="Man with solid fill">
            <a:extLst>
              <a:ext uri="{FF2B5EF4-FFF2-40B4-BE49-F238E27FC236}">
                <a16:creationId xmlns:a16="http://schemas.microsoft.com/office/drawing/2014/main" id="{32956027-0564-9099-9EA6-64F09661AC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94488" y="68025"/>
            <a:ext cx="710041" cy="710041"/>
          </a:xfrm>
          <a:prstGeom prst="rect">
            <a:avLst/>
          </a:prstGeom>
        </p:spPr>
      </p:pic>
      <p:pic>
        <p:nvPicPr>
          <p:cNvPr id="27" name="Grafika 26" descr="Man with solid fill">
            <a:extLst>
              <a:ext uri="{FF2B5EF4-FFF2-40B4-BE49-F238E27FC236}">
                <a16:creationId xmlns:a16="http://schemas.microsoft.com/office/drawing/2014/main" id="{395ACB69-F1CE-2127-F548-3343526C16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9423" y="259966"/>
            <a:ext cx="518684" cy="518684"/>
          </a:xfrm>
          <a:prstGeom prst="rect">
            <a:avLst/>
          </a:prstGeom>
        </p:spPr>
      </p:pic>
      <p:pic>
        <p:nvPicPr>
          <p:cNvPr id="28" name="Grafika 27" descr="Man with solid fill">
            <a:extLst>
              <a:ext uri="{FF2B5EF4-FFF2-40B4-BE49-F238E27FC236}">
                <a16:creationId xmlns:a16="http://schemas.microsoft.com/office/drawing/2014/main" id="{C1671BEE-DFEE-8ED2-8401-BB24508C635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29894" y="276754"/>
            <a:ext cx="518684" cy="518684"/>
          </a:xfrm>
          <a:prstGeom prst="rect">
            <a:avLst/>
          </a:prstGeom>
        </p:spPr>
      </p:pic>
      <p:cxnSp>
        <p:nvCxnSpPr>
          <p:cNvPr id="29" name="Raven puščični povezovalnik 28">
            <a:extLst>
              <a:ext uri="{FF2B5EF4-FFF2-40B4-BE49-F238E27FC236}">
                <a16:creationId xmlns:a16="http://schemas.microsoft.com/office/drawing/2014/main" id="{018245EF-A9E9-E659-6A8E-F79EB5E744CB}"/>
              </a:ext>
            </a:extLst>
          </p:cNvPr>
          <p:cNvCxnSpPr>
            <a:cxnSpLocks/>
          </p:cNvCxnSpPr>
          <p:nvPr/>
        </p:nvCxnSpPr>
        <p:spPr>
          <a:xfrm flipV="1">
            <a:off x="5860495" y="5024802"/>
            <a:ext cx="464488" cy="268925"/>
          </a:xfrm>
          <a:prstGeom prst="straightConnector1">
            <a:avLst/>
          </a:prstGeom>
          <a:ln w="38100">
            <a:solidFill>
              <a:srgbClr val="ED7D3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fika 31" descr="Man with solid fill">
            <a:extLst>
              <a:ext uri="{FF2B5EF4-FFF2-40B4-BE49-F238E27FC236}">
                <a16:creationId xmlns:a16="http://schemas.microsoft.com/office/drawing/2014/main" id="{ECE99D1D-C28C-05C6-1515-C1CB2495176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01024" y="5919659"/>
            <a:ext cx="518684" cy="518684"/>
          </a:xfrm>
          <a:prstGeom prst="rect">
            <a:avLst/>
          </a:prstGeom>
        </p:spPr>
      </p:pic>
      <p:pic>
        <p:nvPicPr>
          <p:cNvPr id="33" name="Grafika 32" descr="Man with solid fill">
            <a:extLst>
              <a:ext uri="{FF2B5EF4-FFF2-40B4-BE49-F238E27FC236}">
                <a16:creationId xmlns:a16="http://schemas.microsoft.com/office/drawing/2014/main" id="{03A3B9CF-80E0-48BE-FD9D-F168D62A74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6614" y="5574325"/>
            <a:ext cx="518684" cy="518684"/>
          </a:xfrm>
          <a:prstGeom prst="rect">
            <a:avLst/>
          </a:prstGeom>
        </p:spPr>
      </p:pic>
      <p:pic>
        <p:nvPicPr>
          <p:cNvPr id="34" name="Grafika 33" descr="Man with solid fill">
            <a:extLst>
              <a:ext uri="{FF2B5EF4-FFF2-40B4-BE49-F238E27FC236}">
                <a16:creationId xmlns:a16="http://schemas.microsoft.com/office/drawing/2014/main" id="{8DDCEE99-A2C6-67CB-915D-7AC49F0207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34998" y="4676191"/>
            <a:ext cx="518684" cy="518684"/>
          </a:xfrm>
          <a:prstGeom prst="rect">
            <a:avLst/>
          </a:prstGeom>
        </p:spPr>
      </p:pic>
      <p:pic>
        <p:nvPicPr>
          <p:cNvPr id="35" name="Grafika 34" descr="Man with solid fill">
            <a:extLst>
              <a:ext uri="{FF2B5EF4-FFF2-40B4-BE49-F238E27FC236}">
                <a16:creationId xmlns:a16="http://schemas.microsoft.com/office/drawing/2014/main" id="{D5D34C1D-A5EE-2E09-5B64-EF52AC2032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954" y="5455182"/>
            <a:ext cx="518684" cy="518684"/>
          </a:xfrm>
          <a:prstGeom prst="rect">
            <a:avLst/>
          </a:prstGeom>
        </p:spPr>
      </p:pic>
      <p:pic>
        <p:nvPicPr>
          <p:cNvPr id="36" name="Grafika 35" descr="Database with solid fill">
            <a:extLst>
              <a:ext uri="{FF2B5EF4-FFF2-40B4-BE49-F238E27FC236}">
                <a16:creationId xmlns:a16="http://schemas.microsoft.com/office/drawing/2014/main" id="{A619A655-53A9-CFBF-19C5-A4A8B3F167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366" y="3712464"/>
            <a:ext cx="914400" cy="914400"/>
          </a:xfrm>
          <a:prstGeom prst="rect">
            <a:avLst/>
          </a:prstGeom>
        </p:spPr>
      </p:pic>
      <p:cxnSp>
        <p:nvCxnSpPr>
          <p:cNvPr id="37" name="Raven puščični povezovalnik 36">
            <a:extLst>
              <a:ext uri="{FF2B5EF4-FFF2-40B4-BE49-F238E27FC236}">
                <a16:creationId xmlns:a16="http://schemas.microsoft.com/office/drawing/2014/main" id="{1CCF38DB-909A-AF8F-A68B-9ADBE1C65147}"/>
              </a:ext>
            </a:extLst>
          </p:cNvPr>
          <p:cNvCxnSpPr>
            <a:cxnSpLocks/>
          </p:cNvCxnSpPr>
          <p:nvPr/>
        </p:nvCxnSpPr>
        <p:spPr>
          <a:xfrm>
            <a:off x="966475" y="4295262"/>
            <a:ext cx="564383" cy="25629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ravokotnik: zaokroženi diagonalni vogali 37">
            <a:extLst>
              <a:ext uri="{FF2B5EF4-FFF2-40B4-BE49-F238E27FC236}">
                <a16:creationId xmlns:a16="http://schemas.microsoft.com/office/drawing/2014/main" id="{E75C03D7-FE4C-F203-684C-791213E5E42A}"/>
              </a:ext>
            </a:extLst>
          </p:cNvPr>
          <p:cNvSpPr/>
          <p:nvPr/>
        </p:nvSpPr>
        <p:spPr>
          <a:xfrm rot="17053530">
            <a:off x="980536" y="4177084"/>
            <a:ext cx="579501" cy="295656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API</a:t>
            </a:r>
            <a:endParaRPr lang="sl-SI" sz="1600" dirty="0"/>
          </a:p>
        </p:txBody>
      </p:sp>
      <p:sp>
        <p:nvSpPr>
          <p:cNvPr id="41" name="Pravokotnik: zaokroženi diagonalni vogali 40">
            <a:extLst>
              <a:ext uri="{FF2B5EF4-FFF2-40B4-BE49-F238E27FC236}">
                <a16:creationId xmlns:a16="http://schemas.microsoft.com/office/drawing/2014/main" id="{615AE4EA-F6DE-6D96-434B-2893027EC174}"/>
              </a:ext>
            </a:extLst>
          </p:cNvPr>
          <p:cNvSpPr/>
          <p:nvPr/>
        </p:nvSpPr>
        <p:spPr>
          <a:xfrm rot="1140795">
            <a:off x="8061670" y="1864915"/>
            <a:ext cx="993316" cy="408729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API</a:t>
            </a:r>
            <a:endParaRPr lang="sl-SI" dirty="0"/>
          </a:p>
        </p:txBody>
      </p:sp>
      <p:pic>
        <p:nvPicPr>
          <p:cNvPr id="42" name="Picture 2" descr="Files icon">
            <a:extLst>
              <a:ext uri="{FF2B5EF4-FFF2-40B4-BE49-F238E27FC236}">
                <a16:creationId xmlns:a16="http://schemas.microsoft.com/office/drawing/2014/main" id="{02AC06E2-DA9F-4825-EA03-733714490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0" y="3460332"/>
            <a:ext cx="609464" cy="60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FF766C6-2160-1132-E76A-2856436FB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209" y="3094602"/>
            <a:ext cx="1389218" cy="913117"/>
          </a:xfrm>
          <a:prstGeom prst="rect">
            <a:avLst/>
          </a:prstGeom>
        </p:spPr>
      </p:pic>
      <p:sp>
        <p:nvSpPr>
          <p:cNvPr id="50" name="Pravokotnik: zaokroženi vogali 5">
            <a:extLst>
              <a:ext uri="{FF2B5EF4-FFF2-40B4-BE49-F238E27FC236}">
                <a16:creationId xmlns:a16="http://schemas.microsoft.com/office/drawing/2014/main" id="{B530474A-2FD4-1D10-5A53-D35AC2D627B1}"/>
              </a:ext>
            </a:extLst>
          </p:cNvPr>
          <p:cNvSpPr/>
          <p:nvPr/>
        </p:nvSpPr>
        <p:spPr>
          <a:xfrm>
            <a:off x="8022186" y="633984"/>
            <a:ext cx="2968902" cy="238292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           </a:t>
            </a:r>
            <a:r>
              <a:rPr lang="sl-SI" dirty="0">
                <a:solidFill>
                  <a:schemeClr val="tx1"/>
                </a:solidFill>
              </a:rPr>
              <a:t>CLOUD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E4AC17-75C1-BD9B-F9A0-C0FBFA17E0BD}"/>
              </a:ext>
            </a:extLst>
          </p:cNvPr>
          <p:cNvSpPr txBox="1"/>
          <p:nvPr/>
        </p:nvSpPr>
        <p:spPr>
          <a:xfrm>
            <a:off x="5307767" y="118320"/>
            <a:ext cx="299793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sz="1100" b="1" dirty="0"/>
              <a:t>Uporabnik SLAIF-a</a:t>
            </a:r>
          </a:p>
          <a:p>
            <a:pPr algn="r"/>
            <a:r>
              <a:rPr lang="sl-SI" sz="1100" b="1" dirty="0"/>
              <a:t>Porabnik podatkov </a:t>
            </a:r>
            <a:r>
              <a:rPr lang="sl-SI" sz="1100" dirty="0"/>
              <a:t>(angl. Data </a:t>
            </a:r>
            <a:r>
              <a:rPr lang="sl-SI" sz="1100" dirty="0" err="1"/>
              <a:t>Consumer</a:t>
            </a:r>
            <a:r>
              <a:rPr lang="sl-SI" sz="1100" dirty="0"/>
              <a:t>)</a:t>
            </a:r>
          </a:p>
          <a:p>
            <a:pPr algn="r"/>
            <a:endParaRPr lang="sl-SI" sz="11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5BDDE8-E587-8A15-5416-315FA84EB37A}"/>
              </a:ext>
            </a:extLst>
          </p:cNvPr>
          <p:cNvSpPr txBox="1"/>
          <p:nvPr/>
        </p:nvSpPr>
        <p:spPr>
          <a:xfrm>
            <a:off x="-48432" y="6195923"/>
            <a:ext cx="283449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100" b="1" dirty="0"/>
              <a:t>Deležnik podatkovnega prostora</a:t>
            </a:r>
          </a:p>
          <a:p>
            <a:r>
              <a:rPr lang="sl-SI" sz="1100" b="1" dirty="0"/>
              <a:t>Ponudnik podatkov </a:t>
            </a:r>
            <a:r>
              <a:rPr lang="sl-SI" sz="1100" dirty="0"/>
              <a:t>(angl. Data </a:t>
            </a:r>
            <a:r>
              <a:rPr lang="sl-SI" sz="1100" dirty="0" err="1"/>
              <a:t>Provider</a:t>
            </a:r>
            <a:r>
              <a:rPr lang="sl-SI" sz="1100" dirty="0"/>
              <a:t>)</a:t>
            </a:r>
          </a:p>
          <a:p>
            <a:endParaRPr lang="sl-SI" sz="1100" b="1" dirty="0"/>
          </a:p>
        </p:txBody>
      </p:sp>
    </p:spTree>
    <p:extLst>
      <p:ext uri="{BB962C8B-B14F-4D97-AF65-F5344CB8AC3E}">
        <p14:creationId xmlns:p14="http://schemas.microsoft.com/office/powerpoint/2010/main" val="88600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1597 L -0.00039 0.01597 C 0.00156 0.01713 0.00352 0.01875 0.0056 0.01991 C 0.01107 0.02292 0.00768 0.01898 0.01302 0.02384 C 0.0138 0.02454 0.01445 0.02569 0.01536 0.02662 C 0.01823 0.02917 0.02057 0.02986 0.02357 0.03194 C 0.02539 0.0331 0.02708 0.03472 0.02878 0.03588 C 0.03047 0.03704 0.03242 0.03727 0.03411 0.03842 C 0.04414 0.04537 0.03411 0.04051 0.04154 0.04375 C 0.04701 0.05347 0.0418 0.0456 0.04831 0.05185 C 0.05091 0.0544 0.05339 0.05717 0.05586 0.05995 C 0.05703 0.06111 0.0582 0.06296 0.05964 0.06389 C 0.06159 0.06528 0.06354 0.0669 0.06562 0.06782 C 0.06654 0.06829 0.06758 0.06875 0.06862 0.06921 C 0.07708 0.08055 0.06641 0.06667 0.07461 0.07592 C 0.07565 0.07708 0.07643 0.07893 0.0776 0.07986 C 0.07878 0.08102 0.08437 0.08217 0.08516 0.08241 C 0.08594 0.08287 0.08659 0.08356 0.08737 0.0838 C 0.08854 0.08449 0.08984 0.08472 0.09115 0.08518 C 0.09193 0.08542 0.09258 0.08611 0.09336 0.08657 C 0.09674 0.08819 0.09779 0.08796 0.10156 0.09051 C 0.10273 0.0912 0.10365 0.09236 0.10469 0.09329 " pathEditMode="relative" ptsTypes="AAAAAAAAAAAAAAAA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91 0.09444 L 0.10391 0.09444 C 0.1069 0.09491 0.1099 0.09653 0.11289 0.09583 C 0.11771 0.09467 0.12708 0.08912 0.12708 0.08912 C 0.12839 0.08773 0.12956 0.08611 0.13086 0.08518 C 0.13229 0.08403 0.13398 0.0838 0.13529 0.08241 C 0.13698 0.08079 0.13815 0.07755 0.13984 0.07569 C 0.14323 0.07245 0.14701 0.07106 0.15039 0.06782 C 0.15208 0.06597 0.15378 0.06389 0.1556 0.0625 C 0.15794 0.06065 0.16068 0.06018 0.16315 0.05856 C 0.16667 0.05602 0.16979 0.05092 0.17357 0.05046 L 0.1849 0.04907 L 0.19753 0.04236 C 0.20078 0.04074 0.2043 0.03981 0.20729 0.03704 C 0.22448 0.02199 0.19779 0.04491 0.22461 0.02523 C 0.2276 0.02292 0.23047 0.01967 0.23359 0.01852 C 0.23581 0.01759 0.23815 0.0169 0.24036 0.01574 C 0.24206 0.01505 0.24375 0.01389 0.24557 0.01319 C 0.24857 0.01204 0.25156 0.01157 0.25456 0.01042 C 0.2569 0.00972 0.25964 0.00787 0.26211 0.00648 C 0.26458 0.00255 0.26693 -0.00208 0.26953 -0.00556 C 0.2707 -0.00695 0.27214 -0.00695 0.27331 -0.0081 C 0.27565 -0.01065 0.27799 -0.0132 0.28008 -0.0162 C 0.29583 -0.03866 0.28164 -0.01921 0.29128 -0.03079 C 0.29622 -0.03658 0.29974 -0.04283 0.3056 -0.0456 C 0.31003 -0.04745 0.31458 -0.04792 0.31901 -0.04954 C 0.33086 -0.0537 0.31823 -0.05046 0.32878 -0.05486 C 0.3306 -0.05556 0.33229 -0.05579 0.33411 -0.05625 C 0.33581 -0.05741 0.3375 -0.05903 0.33932 -0.06019 C 0.34023 -0.06088 0.34141 -0.06088 0.34232 -0.06158 C 0.3474 -0.06435 0.35234 -0.06759 0.35729 -0.07083 C 0.35937 -0.07222 0.3612 -0.07384 0.36328 -0.07477 C 0.37057 -0.07824 0.37812 -0.07894 0.38503 -0.08426 C 0.3957 -0.09213 0.39089 -0.08912 0.39935 -0.09352 C 0.40013 -0.09491 0.40065 -0.09653 0.40156 -0.09745 C 0.40911 -0.10602 0.41224 -0.10903 0.41953 -0.11343 C 0.42135 -0.11458 0.42318 -0.11505 0.42487 -0.1162 C 0.43451 -0.12269 0.42409 -0.11783 0.43385 -0.12269 C 0.44128 -0.12662 0.44349 -0.12639 0.4526 -0.1294 C 0.45482 -0.13033 0.45703 -0.13125 0.45937 -0.13218 C 0.46081 -0.13264 0.46237 -0.13287 0.4638 -0.13357 C 0.46641 -0.13449 0.46875 -0.13634 0.47135 -0.1375 C 0.49883 -0.14861 0.46263 -0.13148 0.48854 -0.14421 C 0.48984 -0.14537 0.49102 -0.14699 0.49232 -0.14815 C 0.49349 -0.14908 0.49492 -0.14954 0.49609 -0.1507 C 0.49883 -0.1537 0.50534 -0.16296 0.50951 -0.16551 C 0.51094 -0.1662 0.5125 -0.16644 0.51406 -0.16667 C 0.51602 -0.16806 0.52109 -0.17199 0.52383 -0.17199 C 0.52487 -0.17199 0.52578 -0.1713 0.52682 -0.17083 C 0.52904 -0.16991 0.53138 -0.16921 0.53359 -0.16806 C 0.54453 -0.1625 0.53099 -0.16829 0.54036 -0.16273 C 0.54714 -0.1588 0.54779 -0.16019 0.55612 -0.16019 " pathEditMode="relative" ptsTypes="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69 -0.16273 L 0.55469 -0.16273 C 0.56081 -0.16389 0.5638 -0.16366 0.56966 -0.16829 C 0.57161 -0.16968 0.57721 -0.17755 0.57865 -0.18009 C 0.57982 -0.18218 0.5806 -0.18472 0.58164 -0.18681 C 0.58555 -0.19468 0.58711 -0.19537 0.59062 -0.20417 C 0.59753 -0.22153 0.58997 -0.20695 0.59661 -0.21875 C 0.59818 -0.23218 0.59609 -0.21898 0.60039 -0.23218 C 0.6013 -0.23519 0.60182 -0.23843 0.6026 -0.24144 C 0.60365 -0.24537 0.60508 -0.24931 0.6056 -0.25347 C 0.60573 -0.25394 0.60833 -0.2794 0.60937 -0.28426 C 0.6099 -0.28658 0.61107 -0.28843 0.61159 -0.29074 C 0.61289 -0.2963 0.61419 -0.30347 0.61458 -0.30949 C 0.61497 -0.31343 0.6151 -0.31759 0.61536 -0.32153 C 0.61562 -0.33611 0.61549 -0.35093 0.61615 -0.36551 C 0.61628 -0.36921 0.61719 -0.37269 0.61758 -0.37616 C 0.61797 -0.37894 0.6181 -0.38148 0.61836 -0.38426 C 0.61888 -0.38889 0.61966 -0.3963 0.62057 -0.40023 C 0.62122 -0.40255 0.62227 -0.40463 0.62292 -0.40695 C 0.62448 -0.41273 0.62448 -0.41389 0.62513 -0.42014 C 0.62591 -0.44954 0.62422 -0.43935 0.62669 -0.45208 " pathEditMode="relative" ptsTypes="AAAAAAAAAAAAAAAAAAAAA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67 -0.45138 L 0.6267 -0.45138 C 0.63047 -0.44375 0.63477 -0.43495 0.6392 -0.42777 C 0.64571 -0.41713 0.64258 -0.42453 0.64584 -0.41597 C 0.64701 -0.42222 0.64623 -0.42338 0.6517 -0.41736 C 0.67318 -0.39351 0.67032 -0.39213 0.69167 -0.36412 C 0.69948 -0.3537 0.70795 -0.34467 0.71576 -0.33449 C 0.71928 -0.32986 0.7224 -0.3243 0.72579 -0.31967 C 0.73047 -0.31296 0.73529 -0.30694 0.73998 -0.30023 C 0.74167 -0.29791 0.74349 -0.29583 0.74493 -0.29282 C 0.75782 -0.26736 0.75912 -0.26759 0.76836 -0.23796 C 0.77084 -0.22986 0.7724 -0.22083 0.775 -0.21296 C 0.77761 -0.20463 0.78125 -0.19745 0.78412 -0.18912 C 0.78659 -0.18194 0.78855 -0.1743 0.79076 -0.16689 C 0.79102 -0.1625 0.79076 -0.15787 0.79167 -0.1537 C 0.79219 -0.15069 0.79441 -0.1493 0.79493 -0.14629 C 0.79584 -0.14097 0.79519 -0.13518 0.79584 -0.12986 C 0.79662 -0.12338 0.79792 -0.11689 0.79909 -0.11064 C 0.80352 -0.08703 0.8017 -0.09838 0.80912 -0.07199 C 0.81068 -0.06666 0.81159 -0.06088 0.81329 -0.05578 C 0.81524 -0.05 0.81797 -0.04513 0.81993 -0.03958 C 0.82383 -0.0287 0.82631 -0.01666 0.83086 -0.00694 C 0.83191 -0.00439 0.83282 -0.00162 0.83412 0.00047 C 0.83529 0.00255 0.83672 0.0044 0.83829 0.0051 C 0.84128 0.00602 0.84441 0.0051 0.84753 0.0051 L 0.83998 -0.00092 " pathEditMode="relative" ptsTypes="AAAAAAAAAAAAAAAAAAAAAAAA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E95FD-52B8-F763-4053-E7EA64FD3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9671F-DE15-B1F0-77C1-056CC6AFA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668731"/>
          </a:xfrm>
        </p:spPr>
        <p:txBody>
          <a:bodyPr/>
          <a:lstStyle/>
          <a:p>
            <a:r>
              <a:rPr lang="bs-Latn-BA" dirty="0"/>
              <a:t>Ponudniki podatkov (angl. Data providers)</a:t>
            </a:r>
            <a:endParaRPr lang="en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06D64-4076-15F7-0FAE-384C870B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l-SI" smtClean="0"/>
              <a:pPr/>
              <a:t>12</a:t>
            </a:fld>
            <a:endParaRPr lang="sl-SI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88F283-1490-FC23-BCA9-9BE03894D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81201"/>
            <a:ext cx="8884920" cy="3809999"/>
          </a:xfrm>
        </p:spPr>
        <p:txBody>
          <a:bodyPr>
            <a:normAutofit lnSpcReduction="10000"/>
          </a:bodyPr>
          <a:lstStyle/>
          <a:p>
            <a:r>
              <a:rPr lang="sl-SI" sz="2400" b="1" dirty="0"/>
              <a:t>Zasebni</a:t>
            </a:r>
          </a:p>
          <a:p>
            <a:pPr lvl="1"/>
            <a:r>
              <a:rPr lang="sl-SI" sz="2200" dirty="0"/>
              <a:t>Telekom</a:t>
            </a:r>
            <a:r>
              <a:rPr lang="sl-SI" sz="1400" dirty="0"/>
              <a:t> (</a:t>
            </a:r>
            <a:r>
              <a:rPr lang="bs-Latn-BA" sz="1600" dirty="0"/>
              <a:t>anonimizirane lokacijske podatke mobilnih uporabnikov itd.)</a:t>
            </a:r>
            <a:r>
              <a:rPr lang="sl-SI" sz="2200" dirty="0"/>
              <a:t> </a:t>
            </a:r>
          </a:p>
          <a:p>
            <a:pPr lvl="1"/>
            <a:r>
              <a:rPr lang="sl-SI" sz="2200" dirty="0"/>
              <a:t>Banke </a:t>
            </a:r>
            <a:r>
              <a:rPr lang="sl-SI" sz="2000" dirty="0"/>
              <a:t> </a:t>
            </a:r>
            <a:r>
              <a:rPr lang="sl-SI" sz="1600" dirty="0"/>
              <a:t>(</a:t>
            </a:r>
            <a:r>
              <a:rPr lang="bs-Latn-BA" sz="1600" dirty="0"/>
              <a:t>potrošniški vzorci itd.)</a:t>
            </a:r>
            <a:r>
              <a:rPr lang="sl-SI" sz="1600" dirty="0"/>
              <a:t> </a:t>
            </a:r>
          </a:p>
          <a:p>
            <a:pPr lvl="1"/>
            <a:r>
              <a:rPr lang="it-IT" sz="2200" dirty="0" err="1"/>
              <a:t>Elektro</a:t>
            </a:r>
            <a:r>
              <a:rPr lang="it-IT" sz="2200" dirty="0"/>
              <a:t> </a:t>
            </a:r>
            <a:r>
              <a:rPr lang="it-IT" sz="2200" dirty="0" err="1"/>
              <a:t>distribucije</a:t>
            </a:r>
            <a:r>
              <a:rPr lang="it-IT" sz="2200" dirty="0"/>
              <a:t> in </a:t>
            </a:r>
            <a:r>
              <a:rPr lang="it-IT" sz="2200" dirty="0" err="1"/>
              <a:t>sistemski</a:t>
            </a:r>
            <a:r>
              <a:rPr lang="it-IT" sz="2200" dirty="0"/>
              <a:t> </a:t>
            </a:r>
            <a:r>
              <a:rPr lang="it-IT" sz="2200" dirty="0" err="1"/>
              <a:t>operaterji</a:t>
            </a:r>
            <a:r>
              <a:rPr lang="sl-SI" sz="2200" dirty="0"/>
              <a:t> </a:t>
            </a:r>
            <a:r>
              <a:rPr lang="sl-SI" sz="2000" dirty="0"/>
              <a:t> </a:t>
            </a:r>
            <a:r>
              <a:rPr lang="sl-SI" sz="1600" dirty="0"/>
              <a:t>(</a:t>
            </a:r>
            <a:r>
              <a:rPr lang="bs-Latn-BA" sz="1600" dirty="0"/>
              <a:t>pametni števci itd.)</a:t>
            </a:r>
            <a:endParaRPr lang="sl-SI" sz="1600" dirty="0"/>
          </a:p>
          <a:p>
            <a:pPr lvl="1"/>
            <a:r>
              <a:rPr lang="sl-SI" sz="2200" dirty="0"/>
              <a:t>Zavarovalnice </a:t>
            </a:r>
            <a:r>
              <a:rPr lang="sl-SI" sz="1600" dirty="0"/>
              <a:t>(</a:t>
            </a:r>
            <a:r>
              <a:rPr lang="bs-Latn-BA" sz="1600" dirty="0"/>
              <a:t>prometna tveganja itd.)</a:t>
            </a:r>
            <a:r>
              <a:rPr lang="sl-SI" sz="2200" dirty="0"/>
              <a:t> </a:t>
            </a:r>
          </a:p>
          <a:p>
            <a:pPr lvl="1"/>
            <a:r>
              <a:rPr lang="bs-Latn-BA" sz="2200" dirty="0"/>
              <a:t>Trgovske verige </a:t>
            </a:r>
            <a:r>
              <a:rPr lang="sl-SI" sz="1600" dirty="0"/>
              <a:t>(</a:t>
            </a:r>
            <a:r>
              <a:rPr lang="bs-Latn-BA" sz="1600" dirty="0"/>
              <a:t>sezonsko povpraševanje itd.)</a:t>
            </a:r>
            <a:r>
              <a:rPr lang="bs-Latn-BA" sz="2200" dirty="0"/>
              <a:t> </a:t>
            </a:r>
          </a:p>
          <a:p>
            <a:pPr lvl="1"/>
            <a:r>
              <a:rPr lang="bs-Latn-BA" sz="2200" dirty="0"/>
              <a:t>Platforme in digitalni posredniki</a:t>
            </a:r>
            <a:r>
              <a:rPr lang="sl-SI" sz="1600" dirty="0"/>
              <a:t> (</a:t>
            </a:r>
            <a:r>
              <a:rPr lang="bs-Latn-BA" sz="1600" dirty="0"/>
              <a:t>cenovni trendi itd.)</a:t>
            </a:r>
            <a:r>
              <a:rPr lang="bs-Latn-BA" sz="2200" dirty="0"/>
              <a:t> </a:t>
            </a:r>
          </a:p>
          <a:p>
            <a:pPr lvl="1"/>
            <a:r>
              <a:rPr lang="bs-Latn-BA" sz="2200" dirty="0"/>
              <a:t>Logistika in dostavne službe</a:t>
            </a:r>
            <a:r>
              <a:rPr lang="sl-SI" sz="1600" dirty="0"/>
              <a:t> (</a:t>
            </a:r>
            <a:r>
              <a:rPr lang="bs-Latn-BA" sz="1600" dirty="0"/>
              <a:t>gostota naročil itd.)</a:t>
            </a:r>
          </a:p>
          <a:p>
            <a:pPr lvl="1"/>
            <a:r>
              <a:rPr lang="bs-Latn-BA" sz="2200" dirty="0"/>
              <a:t>Združenja, Zavodi, Zadruge </a:t>
            </a:r>
          </a:p>
          <a:p>
            <a:pPr lvl="1"/>
            <a:endParaRPr lang="sl-SI" sz="2200" dirty="0"/>
          </a:p>
        </p:txBody>
      </p:sp>
    </p:spTree>
    <p:extLst>
      <p:ext uri="{BB962C8B-B14F-4D97-AF65-F5344CB8AC3E}">
        <p14:creationId xmlns:p14="http://schemas.microsoft.com/office/powerpoint/2010/main" val="15277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FBF92-5CA4-FBCE-8090-EBF778605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F36C5-97A7-E855-B8BA-CD220193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668731"/>
          </a:xfrm>
        </p:spPr>
        <p:txBody>
          <a:bodyPr/>
          <a:lstStyle/>
          <a:p>
            <a:r>
              <a:rPr lang="bs-Latn-BA" dirty="0"/>
              <a:t>Ponudniki podatkov (angl. Data providers)</a:t>
            </a:r>
            <a:endParaRPr lang="en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30EDE0-D5EF-0481-DCAE-9688E72B0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l-SI" smtClean="0"/>
              <a:pPr/>
              <a:t>13</a:t>
            </a:fld>
            <a:endParaRPr lang="sl-SI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BD981C-8D3A-090D-A1AC-345FB884D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981200"/>
            <a:ext cx="8884920" cy="4708357"/>
          </a:xfrm>
        </p:spPr>
        <p:txBody>
          <a:bodyPr>
            <a:normAutofit lnSpcReduction="10000"/>
          </a:bodyPr>
          <a:lstStyle/>
          <a:p>
            <a:r>
              <a:rPr lang="sl-SI" sz="2400" b="1" dirty="0"/>
              <a:t>Javni</a:t>
            </a:r>
          </a:p>
          <a:p>
            <a:pPr lvl="1"/>
            <a:r>
              <a:rPr lang="sl-SI" sz="2200" dirty="0"/>
              <a:t>SURS</a:t>
            </a:r>
            <a:r>
              <a:rPr lang="sl-SI" sz="1400" dirty="0"/>
              <a:t> (</a:t>
            </a:r>
            <a:r>
              <a:rPr lang="bs-Latn-BA" sz="1600" dirty="0"/>
              <a:t>demografija, plače, inflacija itd.)</a:t>
            </a:r>
            <a:r>
              <a:rPr lang="sl-SI" sz="2200" dirty="0"/>
              <a:t> </a:t>
            </a:r>
          </a:p>
          <a:p>
            <a:pPr lvl="1"/>
            <a:r>
              <a:rPr lang="sl-SI" sz="2200" dirty="0"/>
              <a:t>AJPES </a:t>
            </a:r>
            <a:r>
              <a:rPr lang="sl-SI" sz="1600" dirty="0"/>
              <a:t>(</a:t>
            </a:r>
            <a:r>
              <a:rPr lang="bs-Latn-BA" sz="1600" dirty="0"/>
              <a:t>poslovni register, eObjave itd.)</a:t>
            </a:r>
            <a:r>
              <a:rPr lang="sl-SI" sz="1600" dirty="0"/>
              <a:t> </a:t>
            </a:r>
          </a:p>
          <a:p>
            <a:pPr lvl="1"/>
            <a:r>
              <a:rPr lang="sl-SI" sz="2200" dirty="0"/>
              <a:t>UJP</a:t>
            </a:r>
            <a:r>
              <a:rPr lang="sl-SI" sz="1600" dirty="0"/>
              <a:t> (</a:t>
            </a:r>
            <a:r>
              <a:rPr lang="bs-Latn-BA" sz="1600" dirty="0"/>
              <a:t>plačila proračunskih uporabnikov itd.)</a:t>
            </a:r>
            <a:r>
              <a:rPr lang="sl-SI" sz="1600" dirty="0"/>
              <a:t> </a:t>
            </a:r>
          </a:p>
          <a:p>
            <a:pPr lvl="1"/>
            <a:r>
              <a:rPr lang="sl-SI" sz="2200" dirty="0"/>
              <a:t>ZZZS</a:t>
            </a:r>
            <a:r>
              <a:rPr lang="sl-SI" sz="2000" dirty="0"/>
              <a:t> </a:t>
            </a:r>
            <a:r>
              <a:rPr lang="sl-SI" sz="1600" dirty="0"/>
              <a:t>(</a:t>
            </a:r>
            <a:r>
              <a:rPr lang="bs-Latn-BA" sz="1600" dirty="0"/>
              <a:t>izvajalci, čakalne vrste itd.)</a:t>
            </a:r>
            <a:endParaRPr lang="sl-SI" sz="1600" dirty="0"/>
          </a:p>
          <a:p>
            <a:pPr lvl="1"/>
            <a:r>
              <a:rPr lang="sl-SI" sz="2200" dirty="0" err="1"/>
              <a:t>Geopedia</a:t>
            </a:r>
            <a:r>
              <a:rPr lang="sl-SI" sz="2200" dirty="0"/>
              <a:t> </a:t>
            </a:r>
            <a:r>
              <a:rPr lang="sl-SI" sz="1600" dirty="0"/>
              <a:t>(</a:t>
            </a:r>
            <a:r>
              <a:rPr lang="bs-Latn-BA" sz="1600" dirty="0"/>
              <a:t>raba prostora itd.)</a:t>
            </a:r>
            <a:r>
              <a:rPr lang="sl-SI" sz="2200" dirty="0"/>
              <a:t> </a:t>
            </a:r>
          </a:p>
          <a:p>
            <a:pPr lvl="1"/>
            <a:r>
              <a:rPr lang="bs-Latn-BA" sz="2200" dirty="0"/>
              <a:t>ARSO </a:t>
            </a:r>
            <a:r>
              <a:rPr lang="sl-SI" sz="1600" dirty="0"/>
              <a:t>(</a:t>
            </a:r>
            <a:r>
              <a:rPr lang="bs-Latn-BA" sz="1600" dirty="0"/>
              <a:t>temperatura, vlaga, itd.)</a:t>
            </a:r>
            <a:r>
              <a:rPr lang="bs-Latn-BA" sz="2200" dirty="0"/>
              <a:t> </a:t>
            </a:r>
          </a:p>
          <a:p>
            <a:pPr lvl="1"/>
            <a:r>
              <a:rPr lang="bs-Latn-BA" sz="2200" dirty="0"/>
              <a:t>IJPP</a:t>
            </a:r>
            <a:r>
              <a:rPr lang="sl-SI" sz="1600" dirty="0"/>
              <a:t> (</a:t>
            </a:r>
            <a:r>
              <a:rPr lang="bs-Latn-BA" sz="1600" dirty="0"/>
              <a:t>vozni redi, postajališča itd.)</a:t>
            </a:r>
            <a:r>
              <a:rPr lang="bs-Latn-BA" sz="2200" dirty="0"/>
              <a:t> </a:t>
            </a:r>
          </a:p>
          <a:p>
            <a:pPr lvl="1"/>
            <a:r>
              <a:rPr lang="bs-Latn-BA" sz="2200" dirty="0"/>
              <a:t>DVK</a:t>
            </a:r>
            <a:r>
              <a:rPr lang="sl-SI" sz="1600" dirty="0"/>
              <a:t> (</a:t>
            </a:r>
            <a:r>
              <a:rPr lang="bs-Latn-BA" sz="1600" dirty="0"/>
              <a:t>volišča itd.)</a:t>
            </a:r>
          </a:p>
          <a:p>
            <a:pPr lvl="1"/>
            <a:r>
              <a:rPr lang="bs-Latn-BA" sz="2200" dirty="0"/>
              <a:t>MKGP</a:t>
            </a:r>
            <a:r>
              <a:rPr lang="sl-SI" sz="1600" dirty="0"/>
              <a:t> (</a:t>
            </a:r>
            <a:r>
              <a:rPr lang="bs-Latn-BA" sz="1600" dirty="0"/>
              <a:t>GERK, evidenca živali itd.)</a:t>
            </a:r>
          </a:p>
          <a:p>
            <a:pPr lvl="1"/>
            <a:r>
              <a:rPr lang="bs-Latn-BA" sz="2200" dirty="0"/>
              <a:t>...</a:t>
            </a:r>
          </a:p>
          <a:p>
            <a:pPr lvl="1"/>
            <a:endParaRPr lang="sl-SI" sz="2200" dirty="0"/>
          </a:p>
        </p:txBody>
      </p:sp>
    </p:spTree>
    <p:extLst>
      <p:ext uri="{BB962C8B-B14F-4D97-AF65-F5344CB8AC3E}">
        <p14:creationId xmlns:p14="http://schemas.microsoft.com/office/powerpoint/2010/main" val="424111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3932C-1305-4225-2C2F-912A954F7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avokotnik: zaokroženi vogali 5">
            <a:extLst>
              <a:ext uri="{FF2B5EF4-FFF2-40B4-BE49-F238E27FC236}">
                <a16:creationId xmlns:a16="http://schemas.microsoft.com/office/drawing/2014/main" id="{9789CD92-5AD6-81B6-2209-D835609E9F34}"/>
              </a:ext>
            </a:extLst>
          </p:cNvPr>
          <p:cNvSpPr/>
          <p:nvPr/>
        </p:nvSpPr>
        <p:spPr>
          <a:xfrm>
            <a:off x="368318" y="3248410"/>
            <a:ext cx="2702767" cy="2108396"/>
          </a:xfrm>
          <a:prstGeom prst="roundRect">
            <a:avLst>
              <a:gd name="adj" fmla="val 0"/>
            </a:avLst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8C35F-9CA4-07E3-A774-369FC0168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35" y="527000"/>
            <a:ext cx="9601200" cy="567604"/>
          </a:xfrm>
        </p:spPr>
        <p:txBody>
          <a:bodyPr>
            <a:normAutofit fontScale="90000"/>
          </a:bodyPr>
          <a:lstStyle/>
          <a:p>
            <a:r>
              <a:rPr lang="bs-Latn-BA" dirty="0"/>
              <a:t>Povezovanje deležnikov</a:t>
            </a:r>
            <a:br>
              <a:rPr lang="bs-Latn-BA" dirty="0"/>
            </a:br>
            <a:endParaRPr lang="en-SI" dirty="0"/>
          </a:p>
        </p:txBody>
      </p:sp>
      <p:sp>
        <p:nvSpPr>
          <p:cNvPr id="3" name="Pravokotnik 1">
            <a:extLst>
              <a:ext uri="{FF2B5EF4-FFF2-40B4-BE49-F238E27FC236}">
                <a16:creationId xmlns:a16="http://schemas.microsoft.com/office/drawing/2014/main" id="{7D84EA01-E319-DC1A-94FC-E9F8E83AE966}"/>
              </a:ext>
            </a:extLst>
          </p:cNvPr>
          <p:cNvSpPr/>
          <p:nvPr/>
        </p:nvSpPr>
        <p:spPr>
          <a:xfrm>
            <a:off x="129092" y="1226372"/>
            <a:ext cx="10693102" cy="5504469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25F8E7A-9E40-7E76-17A2-13226DC247EB}"/>
              </a:ext>
            </a:extLst>
          </p:cNvPr>
          <p:cNvSpPr txBox="1"/>
          <p:nvPr/>
        </p:nvSpPr>
        <p:spPr>
          <a:xfrm>
            <a:off x="9432070" y="6067926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noProof="0" dirty="0">
                <a:solidFill>
                  <a:schemeClr val="bg1"/>
                </a:solidFill>
                <a:highlight>
                  <a:srgbClr val="006085"/>
                </a:highlight>
              </a:rPr>
              <a:t>Podatkovni </a:t>
            </a:r>
          </a:p>
          <a:p>
            <a:pPr algn="r"/>
            <a:r>
              <a:rPr lang="sl-SI" noProof="0" dirty="0">
                <a:solidFill>
                  <a:schemeClr val="bg1"/>
                </a:solidFill>
                <a:highlight>
                  <a:srgbClr val="006085"/>
                </a:highlight>
              </a:rPr>
              <a:t>prostor</a:t>
            </a:r>
          </a:p>
        </p:txBody>
      </p:sp>
      <p:grpSp>
        <p:nvGrpSpPr>
          <p:cNvPr id="6" name="Skupina 4">
            <a:extLst>
              <a:ext uri="{FF2B5EF4-FFF2-40B4-BE49-F238E27FC236}">
                <a16:creationId xmlns:a16="http://schemas.microsoft.com/office/drawing/2014/main" id="{A39B6B8F-93FD-2AC0-D593-201356FFE357}"/>
              </a:ext>
            </a:extLst>
          </p:cNvPr>
          <p:cNvGrpSpPr/>
          <p:nvPr/>
        </p:nvGrpSpPr>
        <p:grpSpPr>
          <a:xfrm>
            <a:off x="3383381" y="5559813"/>
            <a:ext cx="1014412" cy="1134460"/>
            <a:chOff x="1042988" y="4832280"/>
            <a:chExt cx="1014412" cy="1134460"/>
          </a:xfrm>
        </p:grpSpPr>
        <p:pic>
          <p:nvPicPr>
            <p:cNvPr id="7" name="Grafika 5">
              <a:extLst>
                <a:ext uri="{FF2B5EF4-FFF2-40B4-BE49-F238E27FC236}">
                  <a16:creationId xmlns:a16="http://schemas.microsoft.com/office/drawing/2014/main" id="{BC6A9BA6-9177-7C85-577F-49B362368C2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8" name="PoljeZBesedilom 7">
              <a:extLst>
                <a:ext uri="{FF2B5EF4-FFF2-40B4-BE49-F238E27FC236}">
                  <a16:creationId xmlns:a16="http://schemas.microsoft.com/office/drawing/2014/main" id="{636E0D77-D38F-97DF-9938-F1595928C1A4}"/>
                </a:ext>
              </a:extLst>
            </p:cNvPr>
            <p:cNvSpPr txBox="1"/>
            <p:nvPr/>
          </p:nvSpPr>
          <p:spPr>
            <a:xfrm>
              <a:off x="1391336" y="5445442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B</a:t>
              </a:r>
            </a:p>
          </p:txBody>
        </p:sp>
      </p:grpSp>
      <p:grpSp>
        <p:nvGrpSpPr>
          <p:cNvPr id="9" name="Skupina 9">
            <a:extLst>
              <a:ext uri="{FF2B5EF4-FFF2-40B4-BE49-F238E27FC236}">
                <a16:creationId xmlns:a16="http://schemas.microsoft.com/office/drawing/2014/main" id="{02D75BCB-F4AD-AD79-7295-2DE378E3FBD8}"/>
              </a:ext>
            </a:extLst>
          </p:cNvPr>
          <p:cNvGrpSpPr/>
          <p:nvPr/>
        </p:nvGrpSpPr>
        <p:grpSpPr>
          <a:xfrm>
            <a:off x="1934602" y="3630432"/>
            <a:ext cx="1014412" cy="1134460"/>
            <a:chOff x="1042988" y="4832280"/>
            <a:chExt cx="1014412" cy="1134460"/>
          </a:xfrm>
        </p:grpSpPr>
        <p:pic>
          <p:nvPicPr>
            <p:cNvPr id="10" name="Grafika 10">
              <a:extLst>
                <a:ext uri="{FF2B5EF4-FFF2-40B4-BE49-F238E27FC236}">
                  <a16:creationId xmlns:a16="http://schemas.microsoft.com/office/drawing/2014/main" id="{47948A02-3A3D-2E20-1ACA-ED4054DF23C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11" name="PoljeZBesedilom 11">
              <a:extLst>
                <a:ext uri="{FF2B5EF4-FFF2-40B4-BE49-F238E27FC236}">
                  <a16:creationId xmlns:a16="http://schemas.microsoft.com/office/drawing/2014/main" id="{FBDD7A1A-29C5-66D2-0979-B2F1DDD331E4}"/>
                </a:ext>
              </a:extLst>
            </p:cNvPr>
            <p:cNvSpPr txBox="1"/>
            <p:nvPr/>
          </p:nvSpPr>
          <p:spPr>
            <a:xfrm>
              <a:off x="1391336" y="5445442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A</a:t>
              </a:r>
            </a:p>
          </p:txBody>
        </p:sp>
      </p:grpSp>
      <p:grpSp>
        <p:nvGrpSpPr>
          <p:cNvPr id="12" name="Skupina 12">
            <a:extLst>
              <a:ext uri="{FF2B5EF4-FFF2-40B4-BE49-F238E27FC236}">
                <a16:creationId xmlns:a16="http://schemas.microsoft.com/office/drawing/2014/main" id="{9867EFE5-E4A2-E018-C6C7-3F9408777809}"/>
              </a:ext>
            </a:extLst>
          </p:cNvPr>
          <p:cNvGrpSpPr/>
          <p:nvPr/>
        </p:nvGrpSpPr>
        <p:grpSpPr>
          <a:xfrm>
            <a:off x="4397793" y="2473560"/>
            <a:ext cx="1014412" cy="1134460"/>
            <a:chOff x="1042988" y="4832280"/>
            <a:chExt cx="1014412" cy="1134460"/>
          </a:xfrm>
        </p:grpSpPr>
        <p:pic>
          <p:nvPicPr>
            <p:cNvPr id="13" name="Grafika 13">
              <a:extLst>
                <a:ext uri="{FF2B5EF4-FFF2-40B4-BE49-F238E27FC236}">
                  <a16:creationId xmlns:a16="http://schemas.microsoft.com/office/drawing/2014/main" id="{B7DD9B60-7778-3CD7-92B4-5DAC3257C81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14" name="PoljeZBesedilom 14">
              <a:extLst>
                <a:ext uri="{FF2B5EF4-FFF2-40B4-BE49-F238E27FC236}">
                  <a16:creationId xmlns:a16="http://schemas.microsoft.com/office/drawing/2014/main" id="{9E32E567-B925-D48B-FAB1-1B2C4C0232BA}"/>
                </a:ext>
              </a:extLst>
            </p:cNvPr>
            <p:cNvSpPr txBox="1"/>
            <p:nvPr/>
          </p:nvSpPr>
          <p:spPr>
            <a:xfrm>
              <a:off x="1391336" y="544544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C</a:t>
              </a:r>
            </a:p>
          </p:txBody>
        </p:sp>
      </p:grpSp>
      <p:grpSp>
        <p:nvGrpSpPr>
          <p:cNvPr id="15" name="Skupina 15">
            <a:extLst>
              <a:ext uri="{FF2B5EF4-FFF2-40B4-BE49-F238E27FC236}">
                <a16:creationId xmlns:a16="http://schemas.microsoft.com/office/drawing/2014/main" id="{86E3090F-03D3-F8F3-98FF-0E3829ED3DD1}"/>
              </a:ext>
            </a:extLst>
          </p:cNvPr>
          <p:cNvGrpSpPr/>
          <p:nvPr/>
        </p:nvGrpSpPr>
        <p:grpSpPr>
          <a:xfrm>
            <a:off x="7794209" y="5609847"/>
            <a:ext cx="1014412" cy="1134460"/>
            <a:chOff x="1042988" y="4832280"/>
            <a:chExt cx="1014412" cy="1134460"/>
          </a:xfrm>
        </p:grpSpPr>
        <p:pic>
          <p:nvPicPr>
            <p:cNvPr id="16" name="Grafika 16">
              <a:extLst>
                <a:ext uri="{FF2B5EF4-FFF2-40B4-BE49-F238E27FC236}">
                  <a16:creationId xmlns:a16="http://schemas.microsoft.com/office/drawing/2014/main" id="{3CCFFD7E-9B23-9349-59AF-DD73338A801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17" name="PoljeZBesedilom 17">
              <a:extLst>
                <a:ext uri="{FF2B5EF4-FFF2-40B4-BE49-F238E27FC236}">
                  <a16:creationId xmlns:a16="http://schemas.microsoft.com/office/drawing/2014/main" id="{83083ADD-2A11-979D-0F43-D5EB1EE8FA70}"/>
                </a:ext>
              </a:extLst>
            </p:cNvPr>
            <p:cNvSpPr txBox="1"/>
            <p:nvPr/>
          </p:nvSpPr>
          <p:spPr>
            <a:xfrm>
              <a:off x="1391336" y="544544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D</a:t>
              </a:r>
            </a:p>
          </p:txBody>
        </p:sp>
      </p:grpSp>
      <p:grpSp>
        <p:nvGrpSpPr>
          <p:cNvPr id="18" name="Skupina 18">
            <a:extLst>
              <a:ext uri="{FF2B5EF4-FFF2-40B4-BE49-F238E27FC236}">
                <a16:creationId xmlns:a16="http://schemas.microsoft.com/office/drawing/2014/main" id="{4895DEE7-89C9-168D-0EC7-9A66B1E3253C}"/>
              </a:ext>
            </a:extLst>
          </p:cNvPr>
          <p:cNvGrpSpPr/>
          <p:nvPr/>
        </p:nvGrpSpPr>
        <p:grpSpPr>
          <a:xfrm>
            <a:off x="7965891" y="2717906"/>
            <a:ext cx="1014412" cy="1134460"/>
            <a:chOff x="1042988" y="4832280"/>
            <a:chExt cx="1014412" cy="1134460"/>
          </a:xfrm>
        </p:grpSpPr>
        <p:pic>
          <p:nvPicPr>
            <p:cNvPr id="19" name="Grafika 19">
              <a:extLst>
                <a:ext uri="{FF2B5EF4-FFF2-40B4-BE49-F238E27FC236}">
                  <a16:creationId xmlns:a16="http://schemas.microsoft.com/office/drawing/2014/main" id="{3CBB8EF7-A4B1-EB1F-4759-B91CF7E8766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20" name="PoljeZBesedilom 20">
              <a:extLst>
                <a:ext uri="{FF2B5EF4-FFF2-40B4-BE49-F238E27FC236}">
                  <a16:creationId xmlns:a16="http://schemas.microsoft.com/office/drawing/2014/main" id="{1633B078-1592-16D6-CE63-489AB30606F2}"/>
                </a:ext>
              </a:extLst>
            </p:cNvPr>
            <p:cNvSpPr txBox="1"/>
            <p:nvPr/>
          </p:nvSpPr>
          <p:spPr>
            <a:xfrm>
              <a:off x="1391336" y="544544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F</a:t>
              </a:r>
            </a:p>
          </p:txBody>
        </p:sp>
      </p:grpSp>
      <p:grpSp>
        <p:nvGrpSpPr>
          <p:cNvPr id="21" name="Skupina 21">
            <a:extLst>
              <a:ext uri="{FF2B5EF4-FFF2-40B4-BE49-F238E27FC236}">
                <a16:creationId xmlns:a16="http://schemas.microsoft.com/office/drawing/2014/main" id="{59B3E8AB-92FC-D90E-9550-0699D310CE2C}"/>
              </a:ext>
            </a:extLst>
          </p:cNvPr>
          <p:cNvGrpSpPr/>
          <p:nvPr/>
        </p:nvGrpSpPr>
        <p:grpSpPr>
          <a:xfrm>
            <a:off x="9569951" y="3942987"/>
            <a:ext cx="1014412" cy="1134460"/>
            <a:chOff x="1042988" y="4832280"/>
            <a:chExt cx="1014412" cy="1134460"/>
          </a:xfrm>
        </p:grpSpPr>
        <p:pic>
          <p:nvPicPr>
            <p:cNvPr id="22" name="Grafika 22">
              <a:extLst>
                <a:ext uri="{FF2B5EF4-FFF2-40B4-BE49-F238E27FC236}">
                  <a16:creationId xmlns:a16="http://schemas.microsoft.com/office/drawing/2014/main" id="{D6A3B4D4-D690-EDA4-D955-86A49D70E17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23" name="PoljeZBesedilom 23">
              <a:extLst>
                <a:ext uri="{FF2B5EF4-FFF2-40B4-BE49-F238E27FC236}">
                  <a16:creationId xmlns:a16="http://schemas.microsoft.com/office/drawing/2014/main" id="{57B85FD4-BA2B-4D2F-8FA4-2579C0779AD2}"/>
                </a:ext>
              </a:extLst>
            </p:cNvPr>
            <p:cNvSpPr txBox="1"/>
            <p:nvPr/>
          </p:nvSpPr>
          <p:spPr>
            <a:xfrm>
              <a:off x="1391336" y="5445442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…</a:t>
              </a:r>
            </a:p>
          </p:txBody>
        </p:sp>
      </p:grpSp>
      <p:cxnSp>
        <p:nvCxnSpPr>
          <p:cNvPr id="24" name="Raven puščični povezovalnik 24">
            <a:extLst>
              <a:ext uri="{FF2B5EF4-FFF2-40B4-BE49-F238E27FC236}">
                <a16:creationId xmlns:a16="http://schemas.microsoft.com/office/drawing/2014/main" id="{4986A4D0-0423-1FF4-F2AE-A0AD1C9175C7}"/>
              </a:ext>
            </a:extLst>
          </p:cNvPr>
          <p:cNvCxnSpPr>
            <a:cxnSpLocks/>
            <a:stCxn id="10" idx="3"/>
            <a:endCxn id="13" idx="2"/>
          </p:cNvCxnSpPr>
          <p:nvPr/>
        </p:nvCxnSpPr>
        <p:spPr>
          <a:xfrm flipV="1">
            <a:off x="2949014" y="3608020"/>
            <a:ext cx="1955985" cy="5896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en puščični povezovalnik 25">
            <a:extLst>
              <a:ext uri="{FF2B5EF4-FFF2-40B4-BE49-F238E27FC236}">
                <a16:creationId xmlns:a16="http://schemas.microsoft.com/office/drawing/2014/main" id="{FF7580E2-3148-3602-C4D5-073D2C669DD4}"/>
              </a:ext>
            </a:extLst>
          </p:cNvPr>
          <p:cNvCxnSpPr>
            <a:cxnSpLocks/>
            <a:stCxn id="10" idx="3"/>
            <a:endCxn id="7" idx="0"/>
          </p:cNvCxnSpPr>
          <p:nvPr/>
        </p:nvCxnSpPr>
        <p:spPr>
          <a:xfrm>
            <a:off x="2949014" y="4197662"/>
            <a:ext cx="941573" cy="13621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en puščični povezovalnik 26">
            <a:extLst>
              <a:ext uri="{FF2B5EF4-FFF2-40B4-BE49-F238E27FC236}">
                <a16:creationId xmlns:a16="http://schemas.microsoft.com/office/drawing/2014/main" id="{8F9B800D-1128-289B-C1E9-30E784D38292}"/>
              </a:ext>
            </a:extLst>
          </p:cNvPr>
          <p:cNvCxnSpPr>
            <a:cxnSpLocks/>
            <a:stCxn id="10" idx="3"/>
            <a:endCxn id="19" idx="2"/>
          </p:cNvCxnSpPr>
          <p:nvPr/>
        </p:nvCxnSpPr>
        <p:spPr>
          <a:xfrm flipV="1">
            <a:off x="2949014" y="3852366"/>
            <a:ext cx="5524083" cy="3452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en puščični povezovalnik 27">
            <a:extLst>
              <a:ext uri="{FF2B5EF4-FFF2-40B4-BE49-F238E27FC236}">
                <a16:creationId xmlns:a16="http://schemas.microsoft.com/office/drawing/2014/main" id="{1C2355C0-D19F-67FC-C2E9-5FA62B625EE2}"/>
              </a:ext>
            </a:extLst>
          </p:cNvPr>
          <p:cNvCxnSpPr>
            <a:cxnSpLocks/>
            <a:stCxn id="10" idx="3"/>
            <a:endCxn id="16" idx="0"/>
          </p:cNvCxnSpPr>
          <p:nvPr/>
        </p:nvCxnSpPr>
        <p:spPr>
          <a:xfrm>
            <a:off x="2949014" y="4197662"/>
            <a:ext cx="5352401" cy="14121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en puščični povezovalnik 28">
            <a:extLst>
              <a:ext uri="{FF2B5EF4-FFF2-40B4-BE49-F238E27FC236}">
                <a16:creationId xmlns:a16="http://schemas.microsoft.com/office/drawing/2014/main" id="{1A926924-F81D-D1E2-24A5-91183439C118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955426" y="4231603"/>
            <a:ext cx="6614525" cy="2786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ven puščični povezovalnik 29">
            <a:extLst>
              <a:ext uri="{FF2B5EF4-FFF2-40B4-BE49-F238E27FC236}">
                <a16:creationId xmlns:a16="http://schemas.microsoft.com/office/drawing/2014/main" id="{95788DD3-4AAD-DCC5-A9A2-283A4E980990}"/>
              </a:ext>
            </a:extLst>
          </p:cNvPr>
          <p:cNvCxnSpPr>
            <a:cxnSpLocks/>
            <a:stCxn id="13" idx="2"/>
            <a:endCxn id="7" idx="0"/>
          </p:cNvCxnSpPr>
          <p:nvPr/>
        </p:nvCxnSpPr>
        <p:spPr>
          <a:xfrm flipH="1">
            <a:off x="3890587" y="3608020"/>
            <a:ext cx="1014412" cy="19517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ven puščični povezovalnik 30">
            <a:extLst>
              <a:ext uri="{FF2B5EF4-FFF2-40B4-BE49-F238E27FC236}">
                <a16:creationId xmlns:a16="http://schemas.microsoft.com/office/drawing/2014/main" id="{B8348DD6-2FC7-9313-A2FF-193BDA0D7BE8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>
            <a:off x="4904999" y="3608020"/>
            <a:ext cx="3396416" cy="20018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en puščični povezovalnik 31">
            <a:extLst>
              <a:ext uri="{FF2B5EF4-FFF2-40B4-BE49-F238E27FC236}">
                <a16:creationId xmlns:a16="http://schemas.microsoft.com/office/drawing/2014/main" id="{2F211A38-1326-16DF-19CF-A070C6E981CB}"/>
              </a:ext>
            </a:extLst>
          </p:cNvPr>
          <p:cNvCxnSpPr>
            <a:cxnSpLocks/>
          </p:cNvCxnSpPr>
          <p:nvPr/>
        </p:nvCxnSpPr>
        <p:spPr>
          <a:xfrm>
            <a:off x="4890431" y="3599681"/>
            <a:ext cx="4664952" cy="9021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ven puščični povezovalnik 32">
            <a:extLst>
              <a:ext uri="{FF2B5EF4-FFF2-40B4-BE49-F238E27FC236}">
                <a16:creationId xmlns:a16="http://schemas.microsoft.com/office/drawing/2014/main" id="{9FE9B727-B9BC-0B52-AF90-06E8663B560D}"/>
              </a:ext>
            </a:extLst>
          </p:cNvPr>
          <p:cNvCxnSpPr>
            <a:cxnSpLocks/>
            <a:stCxn id="13" idx="2"/>
            <a:endCxn id="19" idx="2"/>
          </p:cNvCxnSpPr>
          <p:nvPr/>
        </p:nvCxnSpPr>
        <p:spPr>
          <a:xfrm>
            <a:off x="4904999" y="3608020"/>
            <a:ext cx="3568098" cy="2443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aven puščični povezovalnik 33">
            <a:extLst>
              <a:ext uri="{FF2B5EF4-FFF2-40B4-BE49-F238E27FC236}">
                <a16:creationId xmlns:a16="http://schemas.microsoft.com/office/drawing/2014/main" id="{9261B270-95E5-601E-970F-A7A34E23A790}"/>
              </a:ext>
            </a:extLst>
          </p:cNvPr>
          <p:cNvCxnSpPr>
            <a:cxnSpLocks/>
            <a:stCxn id="7" idx="0"/>
            <a:endCxn id="16" idx="0"/>
          </p:cNvCxnSpPr>
          <p:nvPr/>
        </p:nvCxnSpPr>
        <p:spPr>
          <a:xfrm>
            <a:off x="3890587" y="5559813"/>
            <a:ext cx="4410828" cy="500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aven puščični povezovalnik 34">
            <a:extLst>
              <a:ext uri="{FF2B5EF4-FFF2-40B4-BE49-F238E27FC236}">
                <a16:creationId xmlns:a16="http://schemas.microsoft.com/office/drawing/2014/main" id="{E61EA0C5-C07E-675F-E0C8-3D9A8E7D77DD}"/>
              </a:ext>
            </a:extLst>
          </p:cNvPr>
          <p:cNvCxnSpPr>
            <a:stCxn id="16" idx="0"/>
            <a:endCxn id="19" idx="2"/>
          </p:cNvCxnSpPr>
          <p:nvPr/>
        </p:nvCxnSpPr>
        <p:spPr>
          <a:xfrm flipV="1">
            <a:off x="8301415" y="3852366"/>
            <a:ext cx="171682" cy="17574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ven puščični povezovalnik 35">
            <a:extLst>
              <a:ext uri="{FF2B5EF4-FFF2-40B4-BE49-F238E27FC236}">
                <a16:creationId xmlns:a16="http://schemas.microsoft.com/office/drawing/2014/main" id="{F58A09A9-1104-397B-370D-E1FF261E4AF4}"/>
              </a:ext>
            </a:extLst>
          </p:cNvPr>
          <p:cNvCxnSpPr/>
          <p:nvPr/>
        </p:nvCxnSpPr>
        <p:spPr>
          <a:xfrm flipH="1">
            <a:off x="3896999" y="3852366"/>
            <a:ext cx="4576098" cy="17074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aven puščični povezovalnik 36">
            <a:extLst>
              <a:ext uri="{FF2B5EF4-FFF2-40B4-BE49-F238E27FC236}">
                <a16:creationId xmlns:a16="http://schemas.microsoft.com/office/drawing/2014/main" id="{288AA296-102C-A970-E8CD-08406B22E6DF}"/>
              </a:ext>
            </a:extLst>
          </p:cNvPr>
          <p:cNvCxnSpPr>
            <a:cxnSpLocks/>
            <a:stCxn id="22" idx="1"/>
            <a:endCxn id="16" idx="0"/>
          </p:cNvCxnSpPr>
          <p:nvPr/>
        </p:nvCxnSpPr>
        <p:spPr>
          <a:xfrm flipH="1">
            <a:off x="8301415" y="4510217"/>
            <a:ext cx="1268536" cy="10996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aven puščični povezovalnik 37">
            <a:extLst>
              <a:ext uri="{FF2B5EF4-FFF2-40B4-BE49-F238E27FC236}">
                <a16:creationId xmlns:a16="http://schemas.microsoft.com/office/drawing/2014/main" id="{8571C0B4-E602-5847-5B35-28E61563AB74}"/>
              </a:ext>
            </a:extLst>
          </p:cNvPr>
          <p:cNvCxnSpPr>
            <a:cxnSpLocks/>
            <a:stCxn id="19" idx="2"/>
            <a:endCxn id="22" idx="1"/>
          </p:cNvCxnSpPr>
          <p:nvPr/>
        </p:nvCxnSpPr>
        <p:spPr>
          <a:xfrm>
            <a:off x="8473097" y="3852366"/>
            <a:ext cx="1096854" cy="6578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aven puščični povezovalnik 38">
            <a:extLst>
              <a:ext uri="{FF2B5EF4-FFF2-40B4-BE49-F238E27FC236}">
                <a16:creationId xmlns:a16="http://schemas.microsoft.com/office/drawing/2014/main" id="{3DF967C2-EB63-768A-193E-0899333544FB}"/>
              </a:ext>
            </a:extLst>
          </p:cNvPr>
          <p:cNvCxnSpPr>
            <a:stCxn id="7" idx="0"/>
            <a:endCxn id="22" idx="1"/>
          </p:cNvCxnSpPr>
          <p:nvPr/>
        </p:nvCxnSpPr>
        <p:spPr>
          <a:xfrm flipV="1">
            <a:off x="3890587" y="4510217"/>
            <a:ext cx="5679364" cy="10495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ravokotnik 44">
            <a:extLst>
              <a:ext uri="{FF2B5EF4-FFF2-40B4-BE49-F238E27FC236}">
                <a16:creationId xmlns:a16="http://schemas.microsoft.com/office/drawing/2014/main" id="{A707E135-4BB6-BD8A-3D8E-F033322D0E4A}"/>
              </a:ext>
            </a:extLst>
          </p:cNvPr>
          <p:cNvSpPr/>
          <p:nvPr/>
        </p:nvSpPr>
        <p:spPr>
          <a:xfrm>
            <a:off x="368320" y="3243801"/>
            <a:ext cx="2696354" cy="211300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0DCC4-0D03-51EB-271D-5BB49BDC6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13" y="3787035"/>
            <a:ext cx="1389218" cy="913117"/>
          </a:xfrm>
          <a:prstGeom prst="rect">
            <a:avLst/>
          </a:prstGeom>
        </p:spPr>
      </p:pic>
      <p:cxnSp>
        <p:nvCxnSpPr>
          <p:cNvPr id="63" name="Raven povezovalnik 43">
            <a:extLst>
              <a:ext uri="{FF2B5EF4-FFF2-40B4-BE49-F238E27FC236}">
                <a16:creationId xmlns:a16="http://schemas.microsoft.com/office/drawing/2014/main" id="{35096434-9A02-020D-EF76-7F72FAA62DFB}"/>
              </a:ext>
            </a:extLst>
          </p:cNvPr>
          <p:cNvCxnSpPr>
            <a:cxnSpLocks/>
            <a:stCxn id="5" idx="3"/>
            <a:endCxn id="11" idx="0"/>
          </p:cNvCxnSpPr>
          <p:nvPr/>
        </p:nvCxnSpPr>
        <p:spPr>
          <a:xfrm>
            <a:off x="1790031" y="4243594"/>
            <a:ext cx="654983" cy="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Pravokotnik 44">
            <a:extLst>
              <a:ext uri="{FF2B5EF4-FFF2-40B4-BE49-F238E27FC236}">
                <a16:creationId xmlns:a16="http://schemas.microsoft.com/office/drawing/2014/main" id="{5A6D0F36-D7DD-9C96-042A-E803C8D3C6B0}"/>
              </a:ext>
            </a:extLst>
          </p:cNvPr>
          <p:cNvSpPr/>
          <p:nvPr/>
        </p:nvSpPr>
        <p:spPr>
          <a:xfrm>
            <a:off x="3174006" y="1449176"/>
            <a:ext cx="3078474" cy="2180197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74FC727-38E5-680B-ABCD-6A244E706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300" y="1465297"/>
            <a:ext cx="1015199" cy="1058297"/>
          </a:xfrm>
          <a:prstGeom prst="rect">
            <a:avLst/>
          </a:prstGeom>
        </p:spPr>
      </p:pic>
      <p:sp>
        <p:nvSpPr>
          <p:cNvPr id="37" name="Pravokotnik 44">
            <a:extLst>
              <a:ext uri="{FF2B5EF4-FFF2-40B4-BE49-F238E27FC236}">
                <a16:creationId xmlns:a16="http://schemas.microsoft.com/office/drawing/2014/main" id="{E1E5DBD4-FEAC-F6BE-ED12-53426A4E721B}"/>
              </a:ext>
            </a:extLst>
          </p:cNvPr>
          <p:cNvSpPr/>
          <p:nvPr/>
        </p:nvSpPr>
        <p:spPr>
          <a:xfrm>
            <a:off x="7709989" y="1449176"/>
            <a:ext cx="2735686" cy="236118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4F54BE7-BE7F-132B-2799-95B94A437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7793" y="1498313"/>
            <a:ext cx="1162350" cy="93452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3F5F1A3-8B82-3778-337A-E086BAEF3EC6}"/>
              </a:ext>
            </a:extLst>
          </p:cNvPr>
          <p:cNvSpPr txBox="1"/>
          <p:nvPr/>
        </p:nvSpPr>
        <p:spPr>
          <a:xfrm>
            <a:off x="5664437" y="179171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…</a:t>
            </a:r>
          </a:p>
        </p:txBody>
      </p:sp>
      <p:pic>
        <p:nvPicPr>
          <p:cNvPr id="2050" name="Picture 2" descr="Ames d.o.o. - Avtomatski merilni sistemi za okolje">
            <a:extLst>
              <a:ext uri="{FF2B5EF4-FFF2-40B4-BE49-F238E27FC236}">
                <a16:creationId xmlns:a16="http://schemas.microsoft.com/office/drawing/2014/main" id="{AEF4A9C1-7CB8-D2DB-77CE-7B8F5EDEF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679" y="1285617"/>
            <a:ext cx="1633391" cy="136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URS">
            <a:extLst>
              <a:ext uri="{FF2B5EF4-FFF2-40B4-BE49-F238E27FC236}">
                <a16:creationId xmlns:a16="http://schemas.microsoft.com/office/drawing/2014/main" id="{FA78ED32-4BAF-D0B8-C95D-D91E03F86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287" y="1574368"/>
            <a:ext cx="1008703" cy="100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D04FFE0-B594-A770-CC46-ED157C63A4BD}"/>
              </a:ext>
            </a:extLst>
          </p:cNvPr>
          <p:cNvSpPr txBox="1"/>
          <p:nvPr/>
        </p:nvSpPr>
        <p:spPr>
          <a:xfrm>
            <a:off x="9645486" y="262120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…</a:t>
            </a:r>
          </a:p>
        </p:txBody>
      </p:sp>
      <p:pic>
        <p:nvPicPr>
          <p:cNvPr id="31" name="Grafika 25" descr="Man with solid fill">
            <a:extLst>
              <a:ext uri="{FF2B5EF4-FFF2-40B4-BE49-F238E27FC236}">
                <a16:creationId xmlns:a16="http://schemas.microsoft.com/office/drawing/2014/main" id="{4F15D798-CCA7-09ED-06AB-08D3FD9AD3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61476" y="2158007"/>
            <a:ext cx="710041" cy="710041"/>
          </a:xfrm>
          <a:prstGeom prst="rect">
            <a:avLst/>
          </a:prstGeom>
        </p:spPr>
      </p:pic>
      <p:cxnSp>
        <p:nvCxnSpPr>
          <p:cNvPr id="32" name="Raven povezovalnik 43">
            <a:extLst>
              <a:ext uri="{FF2B5EF4-FFF2-40B4-BE49-F238E27FC236}">
                <a16:creationId xmlns:a16="http://schemas.microsoft.com/office/drawing/2014/main" id="{A15F3C87-0140-F863-BA2D-736EC8468E26}"/>
              </a:ext>
            </a:extLst>
          </p:cNvPr>
          <p:cNvCxnSpPr>
            <a:cxnSpLocks/>
            <a:stCxn id="31" idx="2"/>
            <a:endCxn id="64" idx="0"/>
          </p:cNvCxnSpPr>
          <p:nvPr/>
        </p:nvCxnSpPr>
        <p:spPr>
          <a:xfrm>
            <a:off x="1716497" y="2868048"/>
            <a:ext cx="0" cy="375753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7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:a16="http://schemas.microsoft.com/office/drawing/2014/main" id="{080F0928-EAC6-4901-86DC-88007C51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89098"/>
            <a:ext cx="9601200" cy="1142385"/>
          </a:xfrm>
        </p:spPr>
        <p:txBody>
          <a:bodyPr/>
          <a:lstStyle/>
          <a:p>
            <a:r>
              <a:rPr lang="sl-SI" dirty="0"/>
              <a:t>Hvala.</a:t>
            </a:r>
            <a:br>
              <a:rPr lang="sl-SI" dirty="0"/>
            </a:br>
            <a:r>
              <a:rPr lang="sl-SI" dirty="0"/>
              <a:t>Vprašanja?</a:t>
            </a:r>
            <a:endParaRPr lang="aa-ET" dirty="0"/>
          </a:p>
        </p:txBody>
      </p:sp>
      <p:sp>
        <p:nvSpPr>
          <p:cNvPr id="110" name="Označba mesta besedila 4">
            <a:extLst>
              <a:ext uri="{FF2B5EF4-FFF2-40B4-BE49-F238E27FC236}">
                <a16:creationId xmlns:a16="http://schemas.microsoft.com/office/drawing/2014/main" id="{5CBB88C8-6F21-47E7-A9FE-2447455935FF}"/>
              </a:ext>
            </a:extLst>
          </p:cNvPr>
          <p:cNvSpPr txBox="1">
            <a:spLocks/>
          </p:cNvSpPr>
          <p:nvPr/>
        </p:nvSpPr>
        <p:spPr>
          <a:xfrm>
            <a:off x="1295400" y="1909289"/>
            <a:ext cx="8964588" cy="22904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9388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793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Char char="▪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78012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Muhamed Turkanović</a:t>
            </a:r>
          </a:p>
          <a:p>
            <a:pPr lvl="1"/>
            <a:r>
              <a:rPr lang="sl-SI" dirty="0">
                <a:hlinkClick r:id="rId2"/>
              </a:rPr>
              <a:t>muhamed.turkanovic@um.si</a:t>
            </a:r>
            <a:endParaRPr lang="en-SI" dirty="0"/>
          </a:p>
          <a:p>
            <a:pPr lvl="1"/>
            <a:endParaRPr lang="en-US" dirty="0"/>
          </a:p>
          <a:p>
            <a:pPr lvl="1"/>
            <a:endParaRPr lang="aa-ET" dirty="0"/>
          </a:p>
        </p:txBody>
      </p:sp>
      <p:pic>
        <p:nvPicPr>
          <p:cNvPr id="4" name="Picture 3" descr="A picture containing necklace, wire, computer&#10;&#10;Description automatically generated">
            <a:extLst>
              <a:ext uri="{FF2B5EF4-FFF2-40B4-BE49-F238E27FC236}">
                <a16:creationId xmlns:a16="http://schemas.microsoft.com/office/drawing/2014/main" id="{28292DEC-FE7F-252D-50E9-AB2CA1599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5737" y="4436739"/>
            <a:ext cx="2007341" cy="1062514"/>
          </a:xfrm>
          <a:prstGeom prst="rect">
            <a:avLst/>
          </a:prstGeom>
        </p:spPr>
      </p:pic>
      <p:pic>
        <p:nvPicPr>
          <p:cNvPr id="6" name="Picture 2" descr="Faculty of Electrical Engineering and Computer Science ...">
            <a:extLst>
              <a:ext uri="{FF2B5EF4-FFF2-40B4-BE49-F238E27FC236}">
                <a16:creationId xmlns:a16="http://schemas.microsoft.com/office/drawing/2014/main" id="{C1A0622D-C618-ECBD-C8A0-864627FE7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151" y="4436739"/>
            <a:ext cx="2139130" cy="10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ERI Maribor">
            <a:extLst>
              <a:ext uri="{FF2B5EF4-FFF2-40B4-BE49-F238E27FC236}">
                <a16:creationId xmlns:a16="http://schemas.microsoft.com/office/drawing/2014/main" id="{203F5AB5-3B80-2B8B-75F1-A2FCC37B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872" y="4303680"/>
            <a:ext cx="2305019" cy="125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743C33-95B5-B8BF-2542-CC0B9A4FF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111" y="4303680"/>
            <a:ext cx="2488752" cy="162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27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F7033-643A-F988-505A-0CFB58ED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503854"/>
            <a:ext cx="9601200" cy="809940"/>
          </a:xfrm>
        </p:spPr>
        <p:txBody>
          <a:bodyPr/>
          <a:lstStyle/>
          <a:p>
            <a:r>
              <a:rPr lang="sl-SI" dirty="0"/>
              <a:t>A je </a:t>
            </a:r>
            <a:r>
              <a:rPr lang="sl-SI"/>
              <a:t>čas za demo?</a:t>
            </a:r>
            <a:endParaRPr lang="sl-S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A00FFB-F4F2-4C5D-0250-C292B721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D366B-1E42-9E47-9213-7A0BF786C435}" type="slidenum">
              <a:rPr lang="en-US" smtClean="0"/>
              <a:t>16</a:t>
            </a:fld>
            <a:endParaRPr lang="en-US"/>
          </a:p>
        </p:txBody>
      </p:sp>
      <p:pic>
        <p:nvPicPr>
          <p:cNvPr id="4" name="Online Media 4" title="Data Exchange in the DIH AGRIFOOD Data Space using DSX Engine">
            <a:hlinkClick r:id="" action="ppaction://media"/>
            <a:extLst>
              <a:ext uri="{FF2B5EF4-FFF2-40B4-BE49-F238E27FC236}">
                <a16:creationId xmlns:a16="http://schemas.microsoft.com/office/drawing/2014/main" id="{F36BE540-F272-BDCB-F053-FCC0863160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3458" y="1488212"/>
            <a:ext cx="9317217" cy="52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7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C41AB-58E2-F1B4-4D8D-898354B75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9C3A867-BEEF-DB41-324D-5C0DB700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Arhitekturno ozadje</a:t>
            </a:r>
            <a:endParaRPr lang="en-S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4452F6-697A-A62D-6BA2-F534731888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01960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14F35-FAEC-9741-1308-0CBF3786E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190E-3ECD-2296-63F0-F7CF24E18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23" y="43991"/>
            <a:ext cx="9601200" cy="859652"/>
          </a:xfrm>
        </p:spPr>
        <p:txBody>
          <a:bodyPr/>
          <a:lstStyle/>
          <a:p>
            <a:r>
              <a:rPr lang="bs-Latn-BA" dirty="0"/>
              <a:t>Podatkovni prostori</a:t>
            </a:r>
            <a:endParaRPr lang="en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ED499-A3FB-40A4-4A6E-88670DE0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l-SI" smtClean="0"/>
              <a:pPr/>
              <a:t>3</a:t>
            </a:fld>
            <a:endParaRPr lang="sl-SI" dirty="0"/>
          </a:p>
        </p:txBody>
      </p:sp>
      <p:pic>
        <p:nvPicPr>
          <p:cNvPr id="12" name="Slika 7">
            <a:extLst>
              <a:ext uri="{FF2B5EF4-FFF2-40B4-BE49-F238E27FC236}">
                <a16:creationId xmlns:a16="http://schemas.microsoft.com/office/drawing/2014/main" id="{5EC13657-2118-968D-84BB-8626D819C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" y="1330457"/>
            <a:ext cx="7961563" cy="4959222"/>
          </a:xfrm>
          <a:prstGeom prst="rect">
            <a:avLst/>
          </a:prstGeom>
        </p:spPr>
      </p:pic>
      <p:grpSp>
        <p:nvGrpSpPr>
          <p:cNvPr id="13" name="Skupina 3">
            <a:extLst>
              <a:ext uri="{FF2B5EF4-FFF2-40B4-BE49-F238E27FC236}">
                <a16:creationId xmlns:a16="http://schemas.microsoft.com/office/drawing/2014/main" id="{C111CCE0-85C5-27EC-F630-F55BD7D71FF0}"/>
              </a:ext>
            </a:extLst>
          </p:cNvPr>
          <p:cNvGrpSpPr/>
          <p:nvPr/>
        </p:nvGrpSpPr>
        <p:grpSpPr>
          <a:xfrm>
            <a:off x="7849930" y="3810068"/>
            <a:ext cx="4335221" cy="1638492"/>
            <a:chOff x="183406" y="1984296"/>
            <a:chExt cx="5715059" cy="2160000"/>
          </a:xfrm>
        </p:grpSpPr>
        <p:pic>
          <p:nvPicPr>
            <p:cNvPr id="14" name="Slika 4">
              <a:extLst>
                <a:ext uri="{FF2B5EF4-FFF2-40B4-BE49-F238E27FC236}">
                  <a16:creationId xmlns:a16="http://schemas.microsoft.com/office/drawing/2014/main" id="{ED182FAC-09F9-BC7D-6467-2A068DFC2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406" y="1984296"/>
              <a:ext cx="1805626" cy="2160000"/>
            </a:xfrm>
            <a:prstGeom prst="rect">
              <a:avLst/>
            </a:prstGeom>
          </p:spPr>
        </p:pic>
        <p:pic>
          <p:nvPicPr>
            <p:cNvPr id="15" name="Slika 5">
              <a:extLst>
                <a:ext uri="{FF2B5EF4-FFF2-40B4-BE49-F238E27FC236}">
                  <a16:creationId xmlns:a16="http://schemas.microsoft.com/office/drawing/2014/main" id="{0417FA5B-8D88-DA56-6B14-E4F757B8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9610" y="1984296"/>
              <a:ext cx="1795862" cy="2160000"/>
            </a:xfrm>
            <a:prstGeom prst="rect">
              <a:avLst/>
            </a:prstGeom>
          </p:spPr>
        </p:pic>
        <p:pic>
          <p:nvPicPr>
            <p:cNvPr id="16" name="Slika 6">
              <a:extLst>
                <a:ext uri="{FF2B5EF4-FFF2-40B4-BE49-F238E27FC236}">
                  <a16:creationId xmlns:a16="http://schemas.microsoft.com/office/drawing/2014/main" id="{2CB21A75-A78B-B77C-F841-79099E5F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6051" y="1984296"/>
              <a:ext cx="1812414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56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43571-F24F-AA96-BD46-C23ADE722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6C9A-4092-E222-2962-03261593E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30" y="164956"/>
            <a:ext cx="9601200" cy="748684"/>
          </a:xfrm>
        </p:spPr>
        <p:txBody>
          <a:bodyPr/>
          <a:lstStyle/>
          <a:p>
            <a:r>
              <a:rPr lang="bs-Latn-BA" dirty="0"/>
              <a:t>Podatkovni povezovalniki (angl. DS Connector)</a:t>
            </a:r>
            <a:endParaRPr lang="en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47918-2607-CDB2-4EC7-80CCCC48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l-SI" smtClean="0"/>
              <a:pPr/>
              <a:t>4</a:t>
            </a:fld>
            <a:endParaRPr lang="sl-SI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2E3B0F6-02E1-B05F-3C34-8CD1055F2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6" y="1765300"/>
            <a:ext cx="8321614" cy="50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E4F3A4-06EB-EBDD-D29C-A06ECC3DF567}"/>
              </a:ext>
            </a:extLst>
          </p:cNvPr>
          <p:cNvSpPr/>
          <p:nvPr/>
        </p:nvSpPr>
        <p:spPr>
          <a:xfrm>
            <a:off x="2113130" y="3844924"/>
            <a:ext cx="1346200" cy="1000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53BF4C-32C7-1C0A-9622-0DEB006C2CAC}"/>
              </a:ext>
            </a:extLst>
          </p:cNvPr>
          <p:cNvSpPr/>
          <p:nvPr/>
        </p:nvSpPr>
        <p:spPr>
          <a:xfrm>
            <a:off x="5300105" y="3811587"/>
            <a:ext cx="1346200" cy="1000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Slika 8">
            <a:extLst>
              <a:ext uri="{FF2B5EF4-FFF2-40B4-BE49-F238E27FC236}">
                <a16:creationId xmlns:a16="http://schemas.microsoft.com/office/drawing/2014/main" id="{D025FBA6-E49D-463F-5B77-88A285796F9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090" y="1765300"/>
            <a:ext cx="1739358" cy="64249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F04CE7-1924-007B-D063-CF6E99FB0BE6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 flipV="1">
            <a:off x="6646305" y="2086546"/>
            <a:ext cx="1781785" cy="222510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1662CF-14DB-0CC6-F3A6-E00ED09A88F1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 flipV="1">
            <a:off x="3459330" y="2086546"/>
            <a:ext cx="4968760" cy="22584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A375859-524B-17AA-654D-A8E4FDED6B32}"/>
              </a:ext>
            </a:extLst>
          </p:cNvPr>
          <p:cNvSpPr/>
          <p:nvPr/>
        </p:nvSpPr>
        <p:spPr>
          <a:xfrm>
            <a:off x="3764130" y="4737100"/>
            <a:ext cx="1346200" cy="857250"/>
          </a:xfrm>
          <a:prstGeom prst="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236B012-8302-4C81-DA63-9E5281614D8F}"/>
              </a:ext>
            </a:extLst>
          </p:cNvPr>
          <p:cNvCxnSpPr>
            <a:cxnSpLocks/>
            <a:stCxn id="11" idx="2"/>
            <a:endCxn id="14" idx="3"/>
          </p:cNvCxnSpPr>
          <p:nvPr/>
        </p:nvCxnSpPr>
        <p:spPr>
          <a:xfrm flipH="1">
            <a:off x="5110330" y="2407792"/>
            <a:ext cx="4187439" cy="2757933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6" name="Skupina 1">
            <a:extLst>
              <a:ext uri="{FF2B5EF4-FFF2-40B4-BE49-F238E27FC236}">
                <a16:creationId xmlns:a16="http://schemas.microsoft.com/office/drawing/2014/main" id="{6D3226AC-F3A4-CD74-62DD-F2E9D67C8B2A}"/>
              </a:ext>
            </a:extLst>
          </p:cNvPr>
          <p:cNvGrpSpPr/>
          <p:nvPr/>
        </p:nvGrpSpPr>
        <p:grpSpPr>
          <a:xfrm>
            <a:off x="10107569" y="4005276"/>
            <a:ext cx="1300356" cy="1284274"/>
            <a:chOff x="10108638" y="1975666"/>
            <a:chExt cx="1901069" cy="2083408"/>
          </a:xfrm>
        </p:grpSpPr>
        <p:sp>
          <p:nvSpPr>
            <p:cNvPr id="17" name="Pravokotnik 3">
              <a:extLst>
                <a:ext uri="{FF2B5EF4-FFF2-40B4-BE49-F238E27FC236}">
                  <a16:creationId xmlns:a16="http://schemas.microsoft.com/office/drawing/2014/main" id="{C39915BD-D49B-04AD-8799-459F8ED84E0D}"/>
                </a:ext>
              </a:extLst>
            </p:cNvPr>
            <p:cNvSpPr/>
            <p:nvPr/>
          </p:nvSpPr>
          <p:spPr>
            <a:xfrm>
              <a:off x="10313066" y="1975666"/>
              <a:ext cx="1485900" cy="2083408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noProof="0" dirty="0"/>
            </a:p>
          </p:txBody>
        </p:sp>
        <p:pic>
          <p:nvPicPr>
            <p:cNvPr id="18" name="Slika 5">
              <a:extLst>
                <a:ext uri="{FF2B5EF4-FFF2-40B4-BE49-F238E27FC236}">
                  <a16:creationId xmlns:a16="http://schemas.microsoft.com/office/drawing/2014/main" id="{FB4272D9-C7FF-E4A1-EF8E-41925AB68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16209" y="1997673"/>
              <a:ext cx="1485900" cy="1522767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9" name="PoljeZBesedilom 6">
              <a:extLst>
                <a:ext uri="{FF2B5EF4-FFF2-40B4-BE49-F238E27FC236}">
                  <a16:creationId xmlns:a16="http://schemas.microsoft.com/office/drawing/2014/main" id="{79B0926E-D556-26B4-E06C-D67A86AF6724}"/>
                </a:ext>
              </a:extLst>
            </p:cNvPr>
            <p:cNvSpPr txBox="1"/>
            <p:nvPr/>
          </p:nvSpPr>
          <p:spPr>
            <a:xfrm>
              <a:off x="10108638" y="3412744"/>
              <a:ext cx="1901069" cy="599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l-SI" noProof="0" dirty="0" err="1"/>
                <a:t>Blockchain</a:t>
              </a:r>
              <a:endParaRPr lang="sl-SI" noProof="0" dirty="0"/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DAD2CAE-FFBC-6D52-8C93-BDC5F0D30FE6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 flipV="1">
            <a:off x="5110330" y="4647413"/>
            <a:ext cx="5137068" cy="518312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A771F6A-1E09-3174-5795-3706214418F5}"/>
              </a:ext>
            </a:extLst>
          </p:cNvPr>
          <p:cNvCxnSpPr>
            <a:cxnSpLocks/>
            <a:stCxn id="11" idx="2"/>
            <a:endCxn id="18" idx="0"/>
          </p:cNvCxnSpPr>
          <p:nvPr/>
        </p:nvCxnSpPr>
        <p:spPr>
          <a:xfrm>
            <a:off x="9297769" y="2407792"/>
            <a:ext cx="1459967" cy="161105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5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9E684-0E66-77F8-6CBE-B9999F3CB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6BF0-BB58-4A66-07B0-549E06872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28" y="31068"/>
            <a:ext cx="9601200" cy="749941"/>
          </a:xfrm>
        </p:spPr>
        <p:txBody>
          <a:bodyPr/>
          <a:lstStyle/>
          <a:p>
            <a:r>
              <a:rPr lang="bs-Latn-BA" dirty="0"/>
              <a:t>DSX Engine (angl. DS Connector)</a:t>
            </a:r>
            <a:endParaRPr lang="en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58F7B8-85F5-AED2-CCE8-421CD522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l-SI" smtClean="0"/>
              <a:pPr/>
              <a:t>5</a:t>
            </a:fld>
            <a:endParaRPr lang="sl-SI" dirty="0"/>
          </a:p>
        </p:txBody>
      </p:sp>
      <p:grpSp>
        <p:nvGrpSpPr>
          <p:cNvPr id="29" name="Skupina 1">
            <a:extLst>
              <a:ext uri="{FF2B5EF4-FFF2-40B4-BE49-F238E27FC236}">
                <a16:creationId xmlns:a16="http://schemas.microsoft.com/office/drawing/2014/main" id="{967C5FB0-4932-ACE7-F975-E9409DC3063F}"/>
              </a:ext>
            </a:extLst>
          </p:cNvPr>
          <p:cNvGrpSpPr/>
          <p:nvPr/>
        </p:nvGrpSpPr>
        <p:grpSpPr>
          <a:xfrm>
            <a:off x="9211594" y="1998675"/>
            <a:ext cx="1556836" cy="2083408"/>
            <a:chOff x="10280753" y="1975666"/>
            <a:chExt cx="1556836" cy="2083408"/>
          </a:xfrm>
        </p:grpSpPr>
        <p:sp>
          <p:nvSpPr>
            <p:cNvPr id="30" name="Pravokotnik 3">
              <a:extLst>
                <a:ext uri="{FF2B5EF4-FFF2-40B4-BE49-F238E27FC236}">
                  <a16:creationId xmlns:a16="http://schemas.microsoft.com/office/drawing/2014/main" id="{AE291F87-BCDC-E1AF-A14D-590E71E823E2}"/>
                </a:ext>
              </a:extLst>
            </p:cNvPr>
            <p:cNvSpPr/>
            <p:nvPr/>
          </p:nvSpPr>
          <p:spPr>
            <a:xfrm>
              <a:off x="10313066" y="1975666"/>
              <a:ext cx="1485900" cy="2083408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noProof="0" dirty="0"/>
            </a:p>
          </p:txBody>
        </p:sp>
        <p:pic>
          <p:nvPicPr>
            <p:cNvPr id="31" name="Slika 5">
              <a:extLst>
                <a:ext uri="{FF2B5EF4-FFF2-40B4-BE49-F238E27FC236}">
                  <a16:creationId xmlns:a16="http://schemas.microsoft.com/office/drawing/2014/main" id="{673E9F48-2EF6-A4C1-AB46-9A3F5CE63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16209" y="1997673"/>
              <a:ext cx="1485900" cy="1522767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32" name="PoljeZBesedilom 6">
              <a:extLst>
                <a:ext uri="{FF2B5EF4-FFF2-40B4-BE49-F238E27FC236}">
                  <a16:creationId xmlns:a16="http://schemas.microsoft.com/office/drawing/2014/main" id="{912572DB-AF40-60D4-E830-9927C0AD9B32}"/>
                </a:ext>
              </a:extLst>
            </p:cNvPr>
            <p:cNvSpPr txBox="1"/>
            <p:nvPr/>
          </p:nvSpPr>
          <p:spPr>
            <a:xfrm>
              <a:off x="10280753" y="3412743"/>
              <a:ext cx="15568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l-SI" noProof="0" dirty="0" err="1"/>
                <a:t>Konzorcijska</a:t>
              </a:r>
              <a:r>
                <a:rPr lang="sl-SI" noProof="0" dirty="0"/>
                <a:t> </a:t>
              </a:r>
            </a:p>
            <a:p>
              <a:pPr algn="ctr"/>
              <a:r>
                <a:rPr lang="sl-SI" dirty="0"/>
                <a:t>veriga blokov</a:t>
              </a:r>
              <a:endParaRPr lang="sl-SI" noProof="0" dirty="0"/>
            </a:p>
          </p:txBody>
        </p:sp>
      </p:grpSp>
      <p:grpSp>
        <p:nvGrpSpPr>
          <p:cNvPr id="33" name="Skupina 11">
            <a:extLst>
              <a:ext uri="{FF2B5EF4-FFF2-40B4-BE49-F238E27FC236}">
                <a16:creationId xmlns:a16="http://schemas.microsoft.com/office/drawing/2014/main" id="{AE90907F-9B10-DEC7-36B5-242832C14324}"/>
              </a:ext>
            </a:extLst>
          </p:cNvPr>
          <p:cNvGrpSpPr/>
          <p:nvPr/>
        </p:nvGrpSpPr>
        <p:grpSpPr>
          <a:xfrm>
            <a:off x="86450" y="4591321"/>
            <a:ext cx="1531188" cy="2083408"/>
            <a:chOff x="363821" y="2260069"/>
            <a:chExt cx="1531188" cy="2083408"/>
          </a:xfrm>
        </p:grpSpPr>
        <p:pic>
          <p:nvPicPr>
            <p:cNvPr id="34" name="Slika 12">
              <a:extLst>
                <a:ext uri="{FF2B5EF4-FFF2-40B4-BE49-F238E27FC236}">
                  <a16:creationId xmlns:a16="http://schemas.microsoft.com/office/drawing/2014/main" id="{BF782B32-BE16-E67D-BED1-D9D638F45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734" y="2282699"/>
              <a:ext cx="1463040" cy="1463040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35" name="Pravokotnik 13">
              <a:extLst>
                <a:ext uri="{FF2B5EF4-FFF2-40B4-BE49-F238E27FC236}">
                  <a16:creationId xmlns:a16="http://schemas.microsoft.com/office/drawing/2014/main" id="{98F1EDA2-EC9A-142A-9F73-F4F3AF078C6C}"/>
                </a:ext>
              </a:extLst>
            </p:cNvPr>
            <p:cNvSpPr/>
            <p:nvPr/>
          </p:nvSpPr>
          <p:spPr>
            <a:xfrm>
              <a:off x="383304" y="2260069"/>
              <a:ext cx="1485900" cy="2083408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noProof="0" dirty="0"/>
            </a:p>
          </p:txBody>
        </p:sp>
        <p:sp>
          <p:nvSpPr>
            <p:cNvPr id="36" name="PoljeZBesedilom 14">
              <a:extLst>
                <a:ext uri="{FF2B5EF4-FFF2-40B4-BE49-F238E27FC236}">
                  <a16:creationId xmlns:a16="http://schemas.microsoft.com/office/drawing/2014/main" id="{AD48AD82-AD1E-47BF-8C33-B37C90D09807}"/>
                </a:ext>
              </a:extLst>
            </p:cNvPr>
            <p:cNvSpPr txBox="1"/>
            <p:nvPr/>
          </p:nvSpPr>
          <p:spPr>
            <a:xfrm>
              <a:off x="363821" y="3697146"/>
              <a:ext cx="1531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l-SI" noProof="0" dirty="0"/>
                <a:t>Interna </a:t>
              </a:r>
            </a:p>
            <a:p>
              <a:pPr algn="ctr"/>
              <a:r>
                <a:rPr lang="sl-SI" noProof="0" dirty="0"/>
                <a:t>infrastruktura</a:t>
              </a:r>
            </a:p>
          </p:txBody>
        </p:sp>
      </p:grpSp>
      <p:grpSp>
        <p:nvGrpSpPr>
          <p:cNvPr id="37" name="Skupina 16">
            <a:extLst>
              <a:ext uri="{FF2B5EF4-FFF2-40B4-BE49-F238E27FC236}">
                <a16:creationId xmlns:a16="http://schemas.microsoft.com/office/drawing/2014/main" id="{A6488909-EA27-92BA-01E2-D7814BF518C4}"/>
              </a:ext>
            </a:extLst>
          </p:cNvPr>
          <p:cNvGrpSpPr/>
          <p:nvPr/>
        </p:nvGrpSpPr>
        <p:grpSpPr>
          <a:xfrm>
            <a:off x="7876060" y="4312053"/>
            <a:ext cx="1485900" cy="2083408"/>
            <a:chOff x="10313066" y="4339861"/>
            <a:chExt cx="1485900" cy="2083408"/>
          </a:xfrm>
        </p:grpSpPr>
        <p:sp>
          <p:nvSpPr>
            <p:cNvPr id="38" name="Pravokotnik 17">
              <a:extLst>
                <a:ext uri="{FF2B5EF4-FFF2-40B4-BE49-F238E27FC236}">
                  <a16:creationId xmlns:a16="http://schemas.microsoft.com/office/drawing/2014/main" id="{207C5D18-AC29-B81E-B1D3-0D411B1D77CD}"/>
                </a:ext>
              </a:extLst>
            </p:cNvPr>
            <p:cNvSpPr/>
            <p:nvPr/>
          </p:nvSpPr>
          <p:spPr>
            <a:xfrm>
              <a:off x="10313066" y="4339861"/>
              <a:ext cx="1485900" cy="2083408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noProof="0" dirty="0"/>
            </a:p>
          </p:txBody>
        </p:sp>
        <p:sp>
          <p:nvSpPr>
            <p:cNvPr id="39" name="PoljeZBesedilom 18">
              <a:extLst>
                <a:ext uri="{FF2B5EF4-FFF2-40B4-BE49-F238E27FC236}">
                  <a16:creationId xmlns:a16="http://schemas.microsoft.com/office/drawing/2014/main" id="{28DAE65D-7AA3-3B58-2FEC-998D3C7E2F89}"/>
                </a:ext>
              </a:extLst>
            </p:cNvPr>
            <p:cNvSpPr txBox="1"/>
            <p:nvPr/>
          </p:nvSpPr>
          <p:spPr>
            <a:xfrm>
              <a:off x="10364115" y="5776938"/>
              <a:ext cx="13901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l-SI" noProof="0" dirty="0"/>
                <a:t>Podatkovni </a:t>
              </a:r>
              <a:br>
                <a:rPr lang="sl-SI" noProof="0" dirty="0"/>
              </a:br>
              <a:r>
                <a:rPr lang="sl-SI" noProof="0" dirty="0"/>
                <a:t>prostor</a:t>
              </a:r>
            </a:p>
          </p:txBody>
        </p:sp>
        <p:pic>
          <p:nvPicPr>
            <p:cNvPr id="40" name="Slika 19">
              <a:extLst>
                <a:ext uri="{FF2B5EF4-FFF2-40B4-BE49-F238E27FC236}">
                  <a16:creationId xmlns:a16="http://schemas.microsoft.com/office/drawing/2014/main" id="{9710384E-A98C-3580-B5E4-97EBEC1DB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8786" y="4384741"/>
              <a:ext cx="1415057" cy="1415057"/>
            </a:xfrm>
            <a:prstGeom prst="rect">
              <a:avLst/>
            </a:prstGeom>
            <a:effectLst>
              <a:softEdge rad="127000"/>
            </a:effectLst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6B79AC9-6D4C-8319-2102-A2B31B2A6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01" y="1546684"/>
            <a:ext cx="4429861" cy="5289550"/>
          </a:xfrm>
          <a:prstGeom prst="rect">
            <a:avLst/>
          </a:prstGeom>
        </p:spPr>
      </p:pic>
      <p:cxnSp>
        <p:nvCxnSpPr>
          <p:cNvPr id="42" name="Raven povezovalnik 7">
            <a:extLst>
              <a:ext uri="{FF2B5EF4-FFF2-40B4-BE49-F238E27FC236}">
                <a16:creationId xmlns:a16="http://schemas.microsoft.com/office/drawing/2014/main" id="{5914C439-343D-FF54-9308-D48C5543C0D9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6690360" y="2186940"/>
            <a:ext cx="2556690" cy="595126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Raven povezovalnik 9">
            <a:extLst>
              <a:ext uri="{FF2B5EF4-FFF2-40B4-BE49-F238E27FC236}">
                <a16:creationId xmlns:a16="http://schemas.microsoft.com/office/drawing/2014/main" id="{5239558A-F62E-116E-528E-AF4D3A9F0C5E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6684057" y="2782066"/>
            <a:ext cx="2562993" cy="22007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Raven povezovalnik 10">
            <a:extLst>
              <a:ext uri="{FF2B5EF4-FFF2-40B4-BE49-F238E27FC236}">
                <a16:creationId xmlns:a16="http://schemas.microsoft.com/office/drawing/2014/main" id="{F70481BC-00F4-BC3A-7EFE-EB244F1CAE80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6684057" y="2782066"/>
            <a:ext cx="2562993" cy="536191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5" name="Raven povezovalnik 20">
            <a:extLst>
              <a:ext uri="{FF2B5EF4-FFF2-40B4-BE49-F238E27FC236}">
                <a16:creationId xmlns:a16="http://schemas.microsoft.com/office/drawing/2014/main" id="{F69A3866-D353-5399-94E5-56EAC576B7CC}"/>
              </a:ext>
            </a:extLst>
          </p:cNvPr>
          <p:cNvCxnSpPr>
            <a:cxnSpLocks/>
            <a:stCxn id="41" idx="3"/>
            <a:endCxn id="38" idx="1"/>
          </p:cNvCxnSpPr>
          <p:nvPr/>
        </p:nvCxnSpPr>
        <p:spPr>
          <a:xfrm>
            <a:off x="6943162" y="4191459"/>
            <a:ext cx="932898" cy="1162298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Raven povezovalnik 15">
            <a:extLst>
              <a:ext uri="{FF2B5EF4-FFF2-40B4-BE49-F238E27FC236}">
                <a16:creationId xmlns:a16="http://schemas.microsoft.com/office/drawing/2014/main" id="{DE727FD1-2084-1F5F-C2F6-D9A3D0068D73}"/>
              </a:ext>
            </a:extLst>
          </p:cNvPr>
          <p:cNvCxnSpPr>
            <a:cxnSpLocks/>
            <a:stCxn id="34" idx="3"/>
            <a:endCxn id="41" idx="1"/>
          </p:cNvCxnSpPr>
          <p:nvPr/>
        </p:nvCxnSpPr>
        <p:spPr>
          <a:xfrm flipV="1">
            <a:off x="1580403" y="4191459"/>
            <a:ext cx="932898" cy="1154012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Raven povezovalnik 10">
            <a:extLst>
              <a:ext uri="{FF2B5EF4-FFF2-40B4-BE49-F238E27FC236}">
                <a16:creationId xmlns:a16="http://schemas.microsoft.com/office/drawing/2014/main" id="{48558F44-244C-B307-B3AE-CF2AF151302D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6687217" y="2782066"/>
            <a:ext cx="2559833" cy="1134614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8" name="Slika 8">
            <a:extLst>
              <a:ext uri="{FF2B5EF4-FFF2-40B4-BE49-F238E27FC236}">
                <a16:creationId xmlns:a16="http://schemas.microsoft.com/office/drawing/2014/main" id="{E3A4E0C3-353C-3405-03A8-BD4F7F56EDC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17" y="6036491"/>
            <a:ext cx="1705929" cy="6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3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B541D-80F7-DB85-FD1C-FF9A1ADE0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D037F-36AB-8A31-A029-088779F0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08" y="223977"/>
            <a:ext cx="9601200" cy="567604"/>
          </a:xfrm>
        </p:spPr>
        <p:txBody>
          <a:bodyPr/>
          <a:lstStyle/>
          <a:p>
            <a:r>
              <a:rPr lang="bs-Latn-BA" dirty="0"/>
              <a:t>Povezovanje deležnikov</a:t>
            </a:r>
            <a:endParaRPr lang="en-SI" dirty="0"/>
          </a:p>
        </p:txBody>
      </p:sp>
      <p:sp>
        <p:nvSpPr>
          <p:cNvPr id="3" name="Pravokotnik 1">
            <a:extLst>
              <a:ext uri="{FF2B5EF4-FFF2-40B4-BE49-F238E27FC236}">
                <a16:creationId xmlns:a16="http://schemas.microsoft.com/office/drawing/2014/main" id="{413A8D4C-68A8-0239-C1E7-31C207E6056B}"/>
              </a:ext>
            </a:extLst>
          </p:cNvPr>
          <p:cNvSpPr/>
          <p:nvPr/>
        </p:nvSpPr>
        <p:spPr>
          <a:xfrm>
            <a:off x="314794" y="1975666"/>
            <a:ext cx="10507400" cy="4447603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201AA80C-1F2D-17A8-5278-48A14581D481}"/>
              </a:ext>
            </a:extLst>
          </p:cNvPr>
          <p:cNvSpPr txBox="1"/>
          <p:nvPr/>
        </p:nvSpPr>
        <p:spPr>
          <a:xfrm>
            <a:off x="9432070" y="5719973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noProof="0" dirty="0">
                <a:solidFill>
                  <a:schemeClr val="bg1"/>
                </a:solidFill>
                <a:highlight>
                  <a:srgbClr val="006085"/>
                </a:highlight>
              </a:rPr>
              <a:t>Podatkovni </a:t>
            </a:r>
          </a:p>
          <a:p>
            <a:pPr algn="r"/>
            <a:r>
              <a:rPr lang="sl-SI" noProof="0" dirty="0">
                <a:solidFill>
                  <a:schemeClr val="bg1"/>
                </a:solidFill>
                <a:highlight>
                  <a:srgbClr val="006085"/>
                </a:highlight>
              </a:rPr>
              <a:t>prostor</a:t>
            </a:r>
          </a:p>
        </p:txBody>
      </p:sp>
      <p:grpSp>
        <p:nvGrpSpPr>
          <p:cNvPr id="6" name="Skupina 4">
            <a:extLst>
              <a:ext uri="{FF2B5EF4-FFF2-40B4-BE49-F238E27FC236}">
                <a16:creationId xmlns:a16="http://schemas.microsoft.com/office/drawing/2014/main" id="{0E785705-53F7-7D0D-2F00-D260400D79E5}"/>
              </a:ext>
            </a:extLst>
          </p:cNvPr>
          <p:cNvGrpSpPr/>
          <p:nvPr/>
        </p:nvGrpSpPr>
        <p:grpSpPr>
          <a:xfrm>
            <a:off x="3383381" y="5083926"/>
            <a:ext cx="1014412" cy="1134460"/>
            <a:chOff x="1042988" y="4832280"/>
            <a:chExt cx="1014412" cy="1134460"/>
          </a:xfrm>
        </p:grpSpPr>
        <p:pic>
          <p:nvPicPr>
            <p:cNvPr id="7" name="Grafika 5">
              <a:extLst>
                <a:ext uri="{FF2B5EF4-FFF2-40B4-BE49-F238E27FC236}">
                  <a16:creationId xmlns:a16="http://schemas.microsoft.com/office/drawing/2014/main" id="{00A3784F-055E-F246-808F-F532B62263E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8" name="PoljeZBesedilom 7">
              <a:extLst>
                <a:ext uri="{FF2B5EF4-FFF2-40B4-BE49-F238E27FC236}">
                  <a16:creationId xmlns:a16="http://schemas.microsoft.com/office/drawing/2014/main" id="{11792316-D1D9-1667-5526-76A5C7BBFCAE}"/>
                </a:ext>
              </a:extLst>
            </p:cNvPr>
            <p:cNvSpPr txBox="1"/>
            <p:nvPr/>
          </p:nvSpPr>
          <p:spPr>
            <a:xfrm>
              <a:off x="1391336" y="5445442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B</a:t>
              </a:r>
            </a:p>
          </p:txBody>
        </p:sp>
      </p:grpSp>
      <p:grpSp>
        <p:nvGrpSpPr>
          <p:cNvPr id="9" name="Skupina 9">
            <a:extLst>
              <a:ext uri="{FF2B5EF4-FFF2-40B4-BE49-F238E27FC236}">
                <a16:creationId xmlns:a16="http://schemas.microsoft.com/office/drawing/2014/main" id="{0E26FD48-3B5E-A3DF-EBF1-D2C1E2C73D52}"/>
              </a:ext>
            </a:extLst>
          </p:cNvPr>
          <p:cNvGrpSpPr/>
          <p:nvPr/>
        </p:nvGrpSpPr>
        <p:grpSpPr>
          <a:xfrm>
            <a:off x="1934602" y="3154545"/>
            <a:ext cx="1014412" cy="1134460"/>
            <a:chOff x="1042988" y="4832280"/>
            <a:chExt cx="1014412" cy="1134460"/>
          </a:xfrm>
        </p:grpSpPr>
        <p:pic>
          <p:nvPicPr>
            <p:cNvPr id="10" name="Grafika 10">
              <a:extLst>
                <a:ext uri="{FF2B5EF4-FFF2-40B4-BE49-F238E27FC236}">
                  <a16:creationId xmlns:a16="http://schemas.microsoft.com/office/drawing/2014/main" id="{F1825DD6-6D8E-B084-A9EB-9232ECB041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11" name="PoljeZBesedilom 11">
              <a:extLst>
                <a:ext uri="{FF2B5EF4-FFF2-40B4-BE49-F238E27FC236}">
                  <a16:creationId xmlns:a16="http://schemas.microsoft.com/office/drawing/2014/main" id="{C7AFFB9E-4BE6-A6E3-49C4-9E57ADC3F74F}"/>
                </a:ext>
              </a:extLst>
            </p:cNvPr>
            <p:cNvSpPr txBox="1"/>
            <p:nvPr/>
          </p:nvSpPr>
          <p:spPr>
            <a:xfrm>
              <a:off x="1391336" y="5445442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A</a:t>
              </a:r>
            </a:p>
          </p:txBody>
        </p:sp>
      </p:grpSp>
      <p:grpSp>
        <p:nvGrpSpPr>
          <p:cNvPr id="12" name="Skupina 12">
            <a:extLst>
              <a:ext uri="{FF2B5EF4-FFF2-40B4-BE49-F238E27FC236}">
                <a16:creationId xmlns:a16="http://schemas.microsoft.com/office/drawing/2014/main" id="{5037F124-450A-BD56-3C38-F8DC19733DF9}"/>
              </a:ext>
            </a:extLst>
          </p:cNvPr>
          <p:cNvGrpSpPr/>
          <p:nvPr/>
        </p:nvGrpSpPr>
        <p:grpSpPr>
          <a:xfrm>
            <a:off x="4397793" y="1997673"/>
            <a:ext cx="1014412" cy="1134460"/>
            <a:chOff x="1042988" y="4832280"/>
            <a:chExt cx="1014412" cy="1134460"/>
          </a:xfrm>
        </p:grpSpPr>
        <p:pic>
          <p:nvPicPr>
            <p:cNvPr id="13" name="Grafika 13">
              <a:extLst>
                <a:ext uri="{FF2B5EF4-FFF2-40B4-BE49-F238E27FC236}">
                  <a16:creationId xmlns:a16="http://schemas.microsoft.com/office/drawing/2014/main" id="{5205242C-3084-B587-12FA-2FE9136CD9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14" name="PoljeZBesedilom 14">
              <a:extLst>
                <a:ext uri="{FF2B5EF4-FFF2-40B4-BE49-F238E27FC236}">
                  <a16:creationId xmlns:a16="http://schemas.microsoft.com/office/drawing/2014/main" id="{9411A6B3-6761-A1DF-A5F4-6B7F4F8F1BC5}"/>
                </a:ext>
              </a:extLst>
            </p:cNvPr>
            <p:cNvSpPr txBox="1"/>
            <p:nvPr/>
          </p:nvSpPr>
          <p:spPr>
            <a:xfrm>
              <a:off x="1391336" y="5445442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C</a:t>
              </a:r>
            </a:p>
          </p:txBody>
        </p:sp>
      </p:grpSp>
      <p:grpSp>
        <p:nvGrpSpPr>
          <p:cNvPr id="15" name="Skupina 15">
            <a:extLst>
              <a:ext uri="{FF2B5EF4-FFF2-40B4-BE49-F238E27FC236}">
                <a16:creationId xmlns:a16="http://schemas.microsoft.com/office/drawing/2014/main" id="{15772EA4-E01A-1F6D-8210-688AAD407D5E}"/>
              </a:ext>
            </a:extLst>
          </p:cNvPr>
          <p:cNvGrpSpPr/>
          <p:nvPr/>
        </p:nvGrpSpPr>
        <p:grpSpPr>
          <a:xfrm>
            <a:off x="7794209" y="5133960"/>
            <a:ext cx="1014412" cy="1134460"/>
            <a:chOff x="1042988" y="4832280"/>
            <a:chExt cx="1014412" cy="1134460"/>
          </a:xfrm>
        </p:grpSpPr>
        <p:pic>
          <p:nvPicPr>
            <p:cNvPr id="16" name="Grafika 16">
              <a:extLst>
                <a:ext uri="{FF2B5EF4-FFF2-40B4-BE49-F238E27FC236}">
                  <a16:creationId xmlns:a16="http://schemas.microsoft.com/office/drawing/2014/main" id="{F7AEE81E-D98A-898D-59F9-30FBF25A76D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17" name="PoljeZBesedilom 17">
              <a:extLst>
                <a:ext uri="{FF2B5EF4-FFF2-40B4-BE49-F238E27FC236}">
                  <a16:creationId xmlns:a16="http://schemas.microsoft.com/office/drawing/2014/main" id="{C3DCA5D1-609A-DE05-5D95-BEAEB3664A44}"/>
                </a:ext>
              </a:extLst>
            </p:cNvPr>
            <p:cNvSpPr txBox="1"/>
            <p:nvPr/>
          </p:nvSpPr>
          <p:spPr>
            <a:xfrm>
              <a:off x="1391336" y="5445442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D</a:t>
              </a:r>
            </a:p>
          </p:txBody>
        </p:sp>
      </p:grpSp>
      <p:grpSp>
        <p:nvGrpSpPr>
          <p:cNvPr id="18" name="Skupina 18">
            <a:extLst>
              <a:ext uri="{FF2B5EF4-FFF2-40B4-BE49-F238E27FC236}">
                <a16:creationId xmlns:a16="http://schemas.microsoft.com/office/drawing/2014/main" id="{D0AB525D-8148-3E77-39BD-A690B2F098C0}"/>
              </a:ext>
            </a:extLst>
          </p:cNvPr>
          <p:cNvGrpSpPr/>
          <p:nvPr/>
        </p:nvGrpSpPr>
        <p:grpSpPr>
          <a:xfrm>
            <a:off x="7965891" y="2242019"/>
            <a:ext cx="1014412" cy="1134460"/>
            <a:chOff x="1042988" y="4832280"/>
            <a:chExt cx="1014412" cy="1134460"/>
          </a:xfrm>
        </p:grpSpPr>
        <p:pic>
          <p:nvPicPr>
            <p:cNvPr id="19" name="Grafika 19">
              <a:extLst>
                <a:ext uri="{FF2B5EF4-FFF2-40B4-BE49-F238E27FC236}">
                  <a16:creationId xmlns:a16="http://schemas.microsoft.com/office/drawing/2014/main" id="{823117E4-A9CA-E7C9-54EE-CD577DD514A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20" name="PoljeZBesedilom 20">
              <a:extLst>
                <a:ext uri="{FF2B5EF4-FFF2-40B4-BE49-F238E27FC236}">
                  <a16:creationId xmlns:a16="http://schemas.microsoft.com/office/drawing/2014/main" id="{2800C35E-F372-C4C7-3FF2-864BFAA5F2B9}"/>
                </a:ext>
              </a:extLst>
            </p:cNvPr>
            <p:cNvSpPr txBox="1"/>
            <p:nvPr/>
          </p:nvSpPr>
          <p:spPr>
            <a:xfrm>
              <a:off x="1391336" y="544544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F</a:t>
              </a:r>
            </a:p>
          </p:txBody>
        </p:sp>
      </p:grpSp>
      <p:grpSp>
        <p:nvGrpSpPr>
          <p:cNvPr id="21" name="Skupina 21">
            <a:extLst>
              <a:ext uri="{FF2B5EF4-FFF2-40B4-BE49-F238E27FC236}">
                <a16:creationId xmlns:a16="http://schemas.microsoft.com/office/drawing/2014/main" id="{F0637AF0-B0E5-AD4E-3312-599BCF236F55}"/>
              </a:ext>
            </a:extLst>
          </p:cNvPr>
          <p:cNvGrpSpPr/>
          <p:nvPr/>
        </p:nvGrpSpPr>
        <p:grpSpPr>
          <a:xfrm>
            <a:off x="9569951" y="3467100"/>
            <a:ext cx="1014412" cy="1134460"/>
            <a:chOff x="1042988" y="4832280"/>
            <a:chExt cx="1014412" cy="1134460"/>
          </a:xfrm>
        </p:grpSpPr>
        <p:pic>
          <p:nvPicPr>
            <p:cNvPr id="22" name="Grafika 22">
              <a:extLst>
                <a:ext uri="{FF2B5EF4-FFF2-40B4-BE49-F238E27FC236}">
                  <a16:creationId xmlns:a16="http://schemas.microsoft.com/office/drawing/2014/main" id="{72D2A4FD-66F1-DBF6-90FF-BA8FA17871B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042988" y="4832280"/>
              <a:ext cx="1014412" cy="1134460"/>
            </a:xfrm>
            <a:prstGeom prst="rect">
              <a:avLst/>
            </a:prstGeom>
          </p:spPr>
        </p:pic>
        <p:sp>
          <p:nvSpPr>
            <p:cNvPr id="23" name="PoljeZBesedilom 23">
              <a:extLst>
                <a:ext uri="{FF2B5EF4-FFF2-40B4-BE49-F238E27FC236}">
                  <a16:creationId xmlns:a16="http://schemas.microsoft.com/office/drawing/2014/main" id="{BE7B815E-0BBC-896D-9E73-047446CFE956}"/>
                </a:ext>
              </a:extLst>
            </p:cNvPr>
            <p:cNvSpPr txBox="1"/>
            <p:nvPr/>
          </p:nvSpPr>
          <p:spPr>
            <a:xfrm>
              <a:off x="1391336" y="5445442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l-SI" b="1" noProof="0" dirty="0"/>
                <a:t>…</a:t>
              </a:r>
            </a:p>
          </p:txBody>
        </p:sp>
      </p:grpSp>
      <p:cxnSp>
        <p:nvCxnSpPr>
          <p:cNvPr id="24" name="Raven puščični povezovalnik 24">
            <a:extLst>
              <a:ext uri="{FF2B5EF4-FFF2-40B4-BE49-F238E27FC236}">
                <a16:creationId xmlns:a16="http://schemas.microsoft.com/office/drawing/2014/main" id="{512A3FDC-67CD-D5D4-CD6D-1780840C48F7}"/>
              </a:ext>
            </a:extLst>
          </p:cNvPr>
          <p:cNvCxnSpPr>
            <a:cxnSpLocks/>
            <a:stCxn id="10" idx="3"/>
            <a:endCxn id="13" idx="2"/>
          </p:cNvCxnSpPr>
          <p:nvPr/>
        </p:nvCxnSpPr>
        <p:spPr>
          <a:xfrm flipV="1">
            <a:off x="2949014" y="3132133"/>
            <a:ext cx="1955985" cy="58964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en puščični povezovalnik 25">
            <a:extLst>
              <a:ext uri="{FF2B5EF4-FFF2-40B4-BE49-F238E27FC236}">
                <a16:creationId xmlns:a16="http://schemas.microsoft.com/office/drawing/2014/main" id="{E687AD7E-1CD6-8F94-ECAB-97227B9B2BC1}"/>
              </a:ext>
            </a:extLst>
          </p:cNvPr>
          <p:cNvCxnSpPr>
            <a:cxnSpLocks/>
            <a:stCxn id="10" idx="3"/>
            <a:endCxn id="7" idx="0"/>
          </p:cNvCxnSpPr>
          <p:nvPr/>
        </p:nvCxnSpPr>
        <p:spPr>
          <a:xfrm>
            <a:off x="2949014" y="3721775"/>
            <a:ext cx="941573" cy="13621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en puščični povezovalnik 26">
            <a:extLst>
              <a:ext uri="{FF2B5EF4-FFF2-40B4-BE49-F238E27FC236}">
                <a16:creationId xmlns:a16="http://schemas.microsoft.com/office/drawing/2014/main" id="{0ED553E8-6F0A-65D5-DF69-54384F99C92B}"/>
              </a:ext>
            </a:extLst>
          </p:cNvPr>
          <p:cNvCxnSpPr>
            <a:cxnSpLocks/>
            <a:stCxn id="10" idx="3"/>
            <a:endCxn id="19" idx="2"/>
          </p:cNvCxnSpPr>
          <p:nvPr/>
        </p:nvCxnSpPr>
        <p:spPr>
          <a:xfrm flipV="1">
            <a:off x="2949014" y="3376479"/>
            <a:ext cx="5524083" cy="3452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en puščični povezovalnik 27">
            <a:extLst>
              <a:ext uri="{FF2B5EF4-FFF2-40B4-BE49-F238E27FC236}">
                <a16:creationId xmlns:a16="http://schemas.microsoft.com/office/drawing/2014/main" id="{86F4FE9B-37EC-683F-AE92-D36B280579A4}"/>
              </a:ext>
            </a:extLst>
          </p:cNvPr>
          <p:cNvCxnSpPr>
            <a:cxnSpLocks/>
            <a:stCxn id="10" idx="3"/>
            <a:endCxn id="16" idx="0"/>
          </p:cNvCxnSpPr>
          <p:nvPr/>
        </p:nvCxnSpPr>
        <p:spPr>
          <a:xfrm>
            <a:off x="2949014" y="3721775"/>
            <a:ext cx="5352401" cy="14121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aven puščični povezovalnik 28">
            <a:extLst>
              <a:ext uri="{FF2B5EF4-FFF2-40B4-BE49-F238E27FC236}">
                <a16:creationId xmlns:a16="http://schemas.microsoft.com/office/drawing/2014/main" id="{AA048AB2-C28F-434C-E5B4-C1FBD9E13995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2955426" y="3755716"/>
            <a:ext cx="6614525" cy="27861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aven puščični povezovalnik 29">
            <a:extLst>
              <a:ext uri="{FF2B5EF4-FFF2-40B4-BE49-F238E27FC236}">
                <a16:creationId xmlns:a16="http://schemas.microsoft.com/office/drawing/2014/main" id="{8B8919DE-313E-1E9B-B700-379AD68C7ACA}"/>
              </a:ext>
            </a:extLst>
          </p:cNvPr>
          <p:cNvCxnSpPr>
            <a:cxnSpLocks/>
            <a:stCxn id="13" idx="2"/>
            <a:endCxn id="7" idx="0"/>
          </p:cNvCxnSpPr>
          <p:nvPr/>
        </p:nvCxnSpPr>
        <p:spPr>
          <a:xfrm flipH="1">
            <a:off x="3890587" y="3132133"/>
            <a:ext cx="1014412" cy="19517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aven puščični povezovalnik 30">
            <a:extLst>
              <a:ext uri="{FF2B5EF4-FFF2-40B4-BE49-F238E27FC236}">
                <a16:creationId xmlns:a16="http://schemas.microsoft.com/office/drawing/2014/main" id="{15BB6CCF-DEA0-8202-76E2-DEDA01AB3C7D}"/>
              </a:ext>
            </a:extLst>
          </p:cNvPr>
          <p:cNvCxnSpPr>
            <a:cxnSpLocks/>
            <a:stCxn id="13" idx="2"/>
            <a:endCxn id="16" idx="0"/>
          </p:cNvCxnSpPr>
          <p:nvPr/>
        </p:nvCxnSpPr>
        <p:spPr>
          <a:xfrm>
            <a:off x="4904999" y="3132133"/>
            <a:ext cx="3396416" cy="200182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aven puščični povezovalnik 31">
            <a:extLst>
              <a:ext uri="{FF2B5EF4-FFF2-40B4-BE49-F238E27FC236}">
                <a16:creationId xmlns:a16="http://schemas.microsoft.com/office/drawing/2014/main" id="{98163BE3-D9B1-7F01-8F7F-25D223D83B4D}"/>
              </a:ext>
            </a:extLst>
          </p:cNvPr>
          <p:cNvCxnSpPr>
            <a:cxnSpLocks/>
          </p:cNvCxnSpPr>
          <p:nvPr/>
        </p:nvCxnSpPr>
        <p:spPr>
          <a:xfrm>
            <a:off x="4890431" y="3123794"/>
            <a:ext cx="4664952" cy="9021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aven puščični povezovalnik 32">
            <a:extLst>
              <a:ext uri="{FF2B5EF4-FFF2-40B4-BE49-F238E27FC236}">
                <a16:creationId xmlns:a16="http://schemas.microsoft.com/office/drawing/2014/main" id="{CE5E390D-89E9-37FC-1486-2E1737402B0C}"/>
              </a:ext>
            </a:extLst>
          </p:cNvPr>
          <p:cNvCxnSpPr>
            <a:cxnSpLocks/>
            <a:stCxn id="13" idx="2"/>
            <a:endCxn id="19" idx="2"/>
          </p:cNvCxnSpPr>
          <p:nvPr/>
        </p:nvCxnSpPr>
        <p:spPr>
          <a:xfrm>
            <a:off x="4904999" y="3132133"/>
            <a:ext cx="3568098" cy="24434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aven puščični povezovalnik 33">
            <a:extLst>
              <a:ext uri="{FF2B5EF4-FFF2-40B4-BE49-F238E27FC236}">
                <a16:creationId xmlns:a16="http://schemas.microsoft.com/office/drawing/2014/main" id="{348A7092-C0DC-4AC8-3C15-67FBC102EB30}"/>
              </a:ext>
            </a:extLst>
          </p:cNvPr>
          <p:cNvCxnSpPr>
            <a:cxnSpLocks/>
            <a:stCxn id="7" idx="0"/>
            <a:endCxn id="16" idx="0"/>
          </p:cNvCxnSpPr>
          <p:nvPr/>
        </p:nvCxnSpPr>
        <p:spPr>
          <a:xfrm>
            <a:off x="3890587" y="5083926"/>
            <a:ext cx="4410828" cy="500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aven puščični povezovalnik 34">
            <a:extLst>
              <a:ext uri="{FF2B5EF4-FFF2-40B4-BE49-F238E27FC236}">
                <a16:creationId xmlns:a16="http://schemas.microsoft.com/office/drawing/2014/main" id="{E47F99EA-3F07-34CB-3B3A-AE1D75E29B6C}"/>
              </a:ext>
            </a:extLst>
          </p:cNvPr>
          <p:cNvCxnSpPr>
            <a:stCxn id="16" idx="0"/>
            <a:endCxn id="19" idx="2"/>
          </p:cNvCxnSpPr>
          <p:nvPr/>
        </p:nvCxnSpPr>
        <p:spPr>
          <a:xfrm flipV="1">
            <a:off x="8301415" y="3376479"/>
            <a:ext cx="171682" cy="17574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aven puščični povezovalnik 35">
            <a:extLst>
              <a:ext uri="{FF2B5EF4-FFF2-40B4-BE49-F238E27FC236}">
                <a16:creationId xmlns:a16="http://schemas.microsoft.com/office/drawing/2014/main" id="{D7CE6342-BA40-767F-B828-34C33C4FC12E}"/>
              </a:ext>
            </a:extLst>
          </p:cNvPr>
          <p:cNvCxnSpPr/>
          <p:nvPr/>
        </p:nvCxnSpPr>
        <p:spPr>
          <a:xfrm flipH="1">
            <a:off x="3896999" y="3376479"/>
            <a:ext cx="4576098" cy="17074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aven puščični povezovalnik 36">
            <a:extLst>
              <a:ext uri="{FF2B5EF4-FFF2-40B4-BE49-F238E27FC236}">
                <a16:creationId xmlns:a16="http://schemas.microsoft.com/office/drawing/2014/main" id="{BC2410D6-A8C8-06E5-25E8-EBC8F6A71161}"/>
              </a:ext>
            </a:extLst>
          </p:cNvPr>
          <p:cNvCxnSpPr>
            <a:cxnSpLocks/>
            <a:stCxn id="22" idx="1"/>
            <a:endCxn id="16" idx="0"/>
          </p:cNvCxnSpPr>
          <p:nvPr/>
        </p:nvCxnSpPr>
        <p:spPr>
          <a:xfrm flipH="1">
            <a:off x="8301415" y="4034330"/>
            <a:ext cx="1268536" cy="10996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aven puščični povezovalnik 37">
            <a:extLst>
              <a:ext uri="{FF2B5EF4-FFF2-40B4-BE49-F238E27FC236}">
                <a16:creationId xmlns:a16="http://schemas.microsoft.com/office/drawing/2014/main" id="{897AE7E8-5D67-8AC1-DB10-F69763273F81}"/>
              </a:ext>
            </a:extLst>
          </p:cNvPr>
          <p:cNvCxnSpPr>
            <a:cxnSpLocks/>
            <a:stCxn id="19" idx="2"/>
            <a:endCxn id="22" idx="1"/>
          </p:cNvCxnSpPr>
          <p:nvPr/>
        </p:nvCxnSpPr>
        <p:spPr>
          <a:xfrm>
            <a:off x="8473097" y="3376479"/>
            <a:ext cx="1096854" cy="6578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Raven puščični povezovalnik 38">
            <a:extLst>
              <a:ext uri="{FF2B5EF4-FFF2-40B4-BE49-F238E27FC236}">
                <a16:creationId xmlns:a16="http://schemas.microsoft.com/office/drawing/2014/main" id="{490B8B7E-71C6-3A5E-24DE-BD5AA577704F}"/>
              </a:ext>
            </a:extLst>
          </p:cNvPr>
          <p:cNvCxnSpPr>
            <a:stCxn id="7" idx="0"/>
            <a:endCxn id="22" idx="1"/>
          </p:cNvCxnSpPr>
          <p:nvPr/>
        </p:nvCxnSpPr>
        <p:spPr>
          <a:xfrm flipV="1">
            <a:off x="3890587" y="4034330"/>
            <a:ext cx="5679364" cy="104959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Skupina 39">
            <a:extLst>
              <a:ext uri="{FF2B5EF4-FFF2-40B4-BE49-F238E27FC236}">
                <a16:creationId xmlns:a16="http://schemas.microsoft.com/office/drawing/2014/main" id="{E407EA0D-849C-4783-8947-65174366AAFE}"/>
              </a:ext>
            </a:extLst>
          </p:cNvPr>
          <p:cNvGrpSpPr/>
          <p:nvPr/>
        </p:nvGrpSpPr>
        <p:grpSpPr>
          <a:xfrm>
            <a:off x="424929" y="2918343"/>
            <a:ext cx="1242118" cy="1606864"/>
            <a:chOff x="414186" y="3697278"/>
            <a:chExt cx="1242118" cy="1606864"/>
          </a:xfrm>
        </p:grpSpPr>
        <p:pic>
          <p:nvPicPr>
            <p:cNvPr id="60" name="Slika 40">
              <a:extLst>
                <a:ext uri="{FF2B5EF4-FFF2-40B4-BE49-F238E27FC236}">
                  <a16:creationId xmlns:a16="http://schemas.microsoft.com/office/drawing/2014/main" id="{BED50362-2013-F135-6E68-7E2B9C74D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616" y="3718503"/>
              <a:ext cx="1210645" cy="1210645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61" name="Pravokotnik 41">
              <a:extLst>
                <a:ext uri="{FF2B5EF4-FFF2-40B4-BE49-F238E27FC236}">
                  <a16:creationId xmlns:a16="http://schemas.microsoft.com/office/drawing/2014/main" id="{2B77393E-A026-6F9E-C2D4-E0F1E0586CDD}"/>
                </a:ext>
              </a:extLst>
            </p:cNvPr>
            <p:cNvSpPr/>
            <p:nvPr/>
          </p:nvSpPr>
          <p:spPr>
            <a:xfrm>
              <a:off x="414186" y="3697278"/>
              <a:ext cx="1193451" cy="1606864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noProof="0" dirty="0"/>
            </a:p>
          </p:txBody>
        </p:sp>
        <p:sp>
          <p:nvSpPr>
            <p:cNvPr id="62" name="PoljeZBesedilom 42">
              <a:extLst>
                <a:ext uri="{FF2B5EF4-FFF2-40B4-BE49-F238E27FC236}">
                  <a16:creationId xmlns:a16="http://schemas.microsoft.com/office/drawing/2014/main" id="{2D31E866-ADB5-E0FA-1AB8-B7BD31664EF8}"/>
                </a:ext>
              </a:extLst>
            </p:cNvPr>
            <p:cNvSpPr txBox="1"/>
            <p:nvPr/>
          </p:nvSpPr>
          <p:spPr>
            <a:xfrm>
              <a:off x="428083" y="4761544"/>
              <a:ext cx="12282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l-SI" sz="1400" noProof="0" dirty="0"/>
                <a:t>Interna </a:t>
              </a:r>
            </a:p>
            <a:p>
              <a:pPr algn="ctr"/>
              <a:r>
                <a:rPr lang="sl-SI" sz="1400" noProof="0" dirty="0"/>
                <a:t>infrastruktura</a:t>
              </a:r>
            </a:p>
          </p:txBody>
        </p:sp>
      </p:grpSp>
      <p:cxnSp>
        <p:nvCxnSpPr>
          <p:cNvPr id="63" name="Raven povezovalnik 43">
            <a:extLst>
              <a:ext uri="{FF2B5EF4-FFF2-40B4-BE49-F238E27FC236}">
                <a16:creationId xmlns:a16="http://schemas.microsoft.com/office/drawing/2014/main" id="{738357A6-940F-2397-91F6-7B53D7C94D56}"/>
              </a:ext>
            </a:extLst>
          </p:cNvPr>
          <p:cNvCxnSpPr>
            <a:cxnSpLocks/>
          </p:cNvCxnSpPr>
          <p:nvPr/>
        </p:nvCxnSpPr>
        <p:spPr>
          <a:xfrm>
            <a:off x="1290174" y="3695126"/>
            <a:ext cx="802900" cy="72581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4" name="Pravokotnik 44">
            <a:extLst>
              <a:ext uri="{FF2B5EF4-FFF2-40B4-BE49-F238E27FC236}">
                <a16:creationId xmlns:a16="http://schemas.microsoft.com/office/drawing/2014/main" id="{8B953068-3425-1F30-B407-CE1E82D93032}"/>
              </a:ext>
            </a:extLst>
          </p:cNvPr>
          <p:cNvSpPr/>
          <p:nvPr/>
        </p:nvSpPr>
        <p:spPr>
          <a:xfrm>
            <a:off x="368320" y="2767914"/>
            <a:ext cx="2696354" cy="211300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sl-SI" noProof="0" dirty="0"/>
          </a:p>
        </p:txBody>
      </p:sp>
      <p:sp>
        <p:nvSpPr>
          <p:cNvPr id="65" name="PoljeZBesedilom 45">
            <a:extLst>
              <a:ext uri="{FF2B5EF4-FFF2-40B4-BE49-F238E27FC236}">
                <a16:creationId xmlns:a16="http://schemas.microsoft.com/office/drawing/2014/main" id="{3C5C2981-0165-4789-B4FE-8B10E50E38AB}"/>
              </a:ext>
            </a:extLst>
          </p:cNvPr>
          <p:cNvSpPr txBox="1"/>
          <p:nvPr/>
        </p:nvSpPr>
        <p:spPr>
          <a:xfrm>
            <a:off x="1571958" y="2762801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noProof="0" dirty="0"/>
              <a:t>Organizacija</a:t>
            </a:r>
          </a:p>
        </p:txBody>
      </p:sp>
    </p:spTree>
    <p:extLst>
      <p:ext uri="{BB962C8B-B14F-4D97-AF65-F5344CB8AC3E}">
        <p14:creationId xmlns:p14="http://schemas.microsoft.com/office/powerpoint/2010/main" val="383335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1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1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1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1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1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1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1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1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1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41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280EB-6227-64B5-D765-4E025F77B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E7AF8-9AEC-926A-6EC1-11521FE0F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08" y="223977"/>
            <a:ext cx="9601200" cy="567604"/>
          </a:xfrm>
        </p:spPr>
        <p:txBody>
          <a:bodyPr/>
          <a:lstStyle/>
          <a:p>
            <a:r>
              <a:rPr lang="bs-Latn-BA" dirty="0"/>
              <a:t>Povezovanje deležnikov</a:t>
            </a:r>
            <a:endParaRPr lang="en-SI" dirty="0"/>
          </a:p>
        </p:txBody>
      </p:sp>
      <p:pic>
        <p:nvPicPr>
          <p:cNvPr id="5" name="Označba mesta vsebine 3">
            <a:extLst>
              <a:ext uri="{FF2B5EF4-FFF2-40B4-BE49-F238E27FC236}">
                <a16:creationId xmlns:a16="http://schemas.microsoft.com/office/drawing/2014/main" id="{A5E067DF-FE48-1BC0-BDCF-C6218F8B2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709" y="1479419"/>
            <a:ext cx="9873065" cy="475297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D167DC8-007F-C8AC-EB3B-B45E8874B94F}"/>
              </a:ext>
            </a:extLst>
          </p:cNvPr>
          <p:cNvSpPr/>
          <p:nvPr/>
        </p:nvSpPr>
        <p:spPr>
          <a:xfrm>
            <a:off x="592567" y="3741605"/>
            <a:ext cx="1346200" cy="14700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0178BC0-D43D-DA80-F263-32254AA69C59}"/>
              </a:ext>
            </a:extLst>
          </p:cNvPr>
          <p:cNvSpPr/>
          <p:nvPr/>
        </p:nvSpPr>
        <p:spPr>
          <a:xfrm>
            <a:off x="9285716" y="3690805"/>
            <a:ext cx="1346200" cy="14700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53365FC-485D-5205-781D-6C302FF29FA2}"/>
              </a:ext>
            </a:extLst>
          </p:cNvPr>
          <p:cNvSpPr/>
          <p:nvPr/>
        </p:nvSpPr>
        <p:spPr>
          <a:xfrm>
            <a:off x="2707115" y="5059231"/>
            <a:ext cx="5803901" cy="8826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32" name="Slika 8">
            <a:extLst>
              <a:ext uri="{FF2B5EF4-FFF2-40B4-BE49-F238E27FC236}">
                <a16:creationId xmlns:a16="http://schemas.microsoft.com/office/drawing/2014/main" id="{9ADC0E5D-03AA-3519-FA83-901D0DDD8C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77" y="3262181"/>
            <a:ext cx="1739358" cy="642492"/>
          </a:xfrm>
          <a:prstGeom prst="rect">
            <a:avLst/>
          </a:prstGeom>
        </p:spPr>
      </p:pic>
      <p:pic>
        <p:nvPicPr>
          <p:cNvPr id="33" name="Slika 8">
            <a:extLst>
              <a:ext uri="{FF2B5EF4-FFF2-40B4-BE49-F238E27FC236}">
                <a16:creationId xmlns:a16="http://schemas.microsoft.com/office/drawing/2014/main" id="{C4945E88-C634-B01E-596C-11FA3E65DAB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77" y="3262181"/>
            <a:ext cx="1739358" cy="64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7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9865A-09F0-A3A6-D487-E0D04708D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50112C-CD4E-46E9-06DA-74EE4D6CB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SLAIF</a:t>
            </a:r>
            <a:endParaRPr lang="en-SI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83317B0-3194-6A08-AC16-5D93E6139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427639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C678A-D146-4D5E-C920-FF07D60EC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7DEB-2AC9-56DD-23ED-DE9F3049D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28" y="31068"/>
            <a:ext cx="9601200" cy="749941"/>
          </a:xfrm>
        </p:spPr>
        <p:txBody>
          <a:bodyPr/>
          <a:lstStyle/>
          <a:p>
            <a:r>
              <a:rPr lang="bs-Latn-BA" dirty="0"/>
              <a:t>DSX Engine (angl. DS Connector)</a:t>
            </a:r>
            <a:endParaRPr lang="en-S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95CB3-A643-AFDD-B814-3E4B0C2F3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sl-SI" smtClean="0"/>
              <a:pPr/>
              <a:t>9</a:t>
            </a:fld>
            <a:endParaRPr lang="sl-SI" dirty="0"/>
          </a:p>
        </p:txBody>
      </p:sp>
      <p:grpSp>
        <p:nvGrpSpPr>
          <p:cNvPr id="29" name="Skupina 1">
            <a:extLst>
              <a:ext uri="{FF2B5EF4-FFF2-40B4-BE49-F238E27FC236}">
                <a16:creationId xmlns:a16="http://schemas.microsoft.com/office/drawing/2014/main" id="{EEAD6881-E8A7-86C6-B92A-9F2A205D3096}"/>
              </a:ext>
            </a:extLst>
          </p:cNvPr>
          <p:cNvGrpSpPr/>
          <p:nvPr/>
        </p:nvGrpSpPr>
        <p:grpSpPr>
          <a:xfrm>
            <a:off x="9211594" y="1998675"/>
            <a:ext cx="1556836" cy="2083408"/>
            <a:chOff x="10280753" y="1975666"/>
            <a:chExt cx="1556836" cy="2083408"/>
          </a:xfrm>
        </p:grpSpPr>
        <p:sp>
          <p:nvSpPr>
            <p:cNvPr id="30" name="Pravokotnik 3">
              <a:extLst>
                <a:ext uri="{FF2B5EF4-FFF2-40B4-BE49-F238E27FC236}">
                  <a16:creationId xmlns:a16="http://schemas.microsoft.com/office/drawing/2014/main" id="{1043A4FE-4551-2E12-A1EA-60908E309796}"/>
                </a:ext>
              </a:extLst>
            </p:cNvPr>
            <p:cNvSpPr/>
            <p:nvPr/>
          </p:nvSpPr>
          <p:spPr>
            <a:xfrm>
              <a:off x="10313066" y="1975666"/>
              <a:ext cx="1485900" cy="2083408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noProof="0" dirty="0"/>
            </a:p>
          </p:txBody>
        </p:sp>
        <p:pic>
          <p:nvPicPr>
            <p:cNvPr id="31" name="Slika 5">
              <a:extLst>
                <a:ext uri="{FF2B5EF4-FFF2-40B4-BE49-F238E27FC236}">
                  <a16:creationId xmlns:a16="http://schemas.microsoft.com/office/drawing/2014/main" id="{6570D181-5367-12B4-660E-877115CB1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16209" y="1997673"/>
              <a:ext cx="1485900" cy="1522767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32" name="PoljeZBesedilom 6">
              <a:extLst>
                <a:ext uri="{FF2B5EF4-FFF2-40B4-BE49-F238E27FC236}">
                  <a16:creationId xmlns:a16="http://schemas.microsoft.com/office/drawing/2014/main" id="{B5EF20B5-0651-B709-F882-FCBEAC4C60AB}"/>
                </a:ext>
              </a:extLst>
            </p:cNvPr>
            <p:cNvSpPr txBox="1"/>
            <p:nvPr/>
          </p:nvSpPr>
          <p:spPr>
            <a:xfrm>
              <a:off x="10280753" y="3412743"/>
              <a:ext cx="15568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l-SI" noProof="0" dirty="0" err="1"/>
                <a:t>Konzorcijska</a:t>
              </a:r>
              <a:r>
                <a:rPr lang="sl-SI" noProof="0" dirty="0"/>
                <a:t> </a:t>
              </a:r>
            </a:p>
            <a:p>
              <a:pPr algn="ctr"/>
              <a:r>
                <a:rPr lang="sl-SI" dirty="0"/>
                <a:t>veriga blokov</a:t>
              </a:r>
              <a:endParaRPr lang="sl-SI" noProof="0" dirty="0"/>
            </a:p>
          </p:txBody>
        </p:sp>
      </p:grpSp>
      <p:grpSp>
        <p:nvGrpSpPr>
          <p:cNvPr id="33" name="Skupina 11">
            <a:extLst>
              <a:ext uri="{FF2B5EF4-FFF2-40B4-BE49-F238E27FC236}">
                <a16:creationId xmlns:a16="http://schemas.microsoft.com/office/drawing/2014/main" id="{738D0AE6-F4DD-DAE6-3558-AAABADFDE9ED}"/>
              </a:ext>
            </a:extLst>
          </p:cNvPr>
          <p:cNvGrpSpPr/>
          <p:nvPr/>
        </p:nvGrpSpPr>
        <p:grpSpPr>
          <a:xfrm>
            <a:off x="86450" y="4591321"/>
            <a:ext cx="1531188" cy="2083408"/>
            <a:chOff x="363821" y="2260069"/>
            <a:chExt cx="1531188" cy="2083408"/>
          </a:xfrm>
        </p:grpSpPr>
        <p:pic>
          <p:nvPicPr>
            <p:cNvPr id="34" name="Slika 12">
              <a:extLst>
                <a:ext uri="{FF2B5EF4-FFF2-40B4-BE49-F238E27FC236}">
                  <a16:creationId xmlns:a16="http://schemas.microsoft.com/office/drawing/2014/main" id="{916FE2CF-F6CC-DF6C-A171-B10F7F515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734" y="2282699"/>
              <a:ext cx="1463040" cy="1463040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35" name="Pravokotnik 13">
              <a:extLst>
                <a:ext uri="{FF2B5EF4-FFF2-40B4-BE49-F238E27FC236}">
                  <a16:creationId xmlns:a16="http://schemas.microsoft.com/office/drawing/2014/main" id="{1F9982F2-DEB2-9698-E20C-AE4049C7EB49}"/>
                </a:ext>
              </a:extLst>
            </p:cNvPr>
            <p:cNvSpPr/>
            <p:nvPr/>
          </p:nvSpPr>
          <p:spPr>
            <a:xfrm>
              <a:off x="383304" y="2260069"/>
              <a:ext cx="1485900" cy="2083408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noProof="0" dirty="0"/>
            </a:p>
          </p:txBody>
        </p:sp>
        <p:sp>
          <p:nvSpPr>
            <p:cNvPr id="36" name="PoljeZBesedilom 14">
              <a:extLst>
                <a:ext uri="{FF2B5EF4-FFF2-40B4-BE49-F238E27FC236}">
                  <a16:creationId xmlns:a16="http://schemas.microsoft.com/office/drawing/2014/main" id="{A3105040-0E4F-39F3-1CD8-CCF2842F79CF}"/>
                </a:ext>
              </a:extLst>
            </p:cNvPr>
            <p:cNvSpPr txBox="1"/>
            <p:nvPr/>
          </p:nvSpPr>
          <p:spPr>
            <a:xfrm>
              <a:off x="363821" y="3697146"/>
              <a:ext cx="1531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l-SI" noProof="0" dirty="0"/>
                <a:t>Interna </a:t>
              </a:r>
            </a:p>
            <a:p>
              <a:pPr algn="ctr"/>
              <a:r>
                <a:rPr lang="sl-SI" noProof="0" dirty="0"/>
                <a:t>infrastruktura</a:t>
              </a:r>
            </a:p>
          </p:txBody>
        </p:sp>
      </p:grpSp>
      <p:grpSp>
        <p:nvGrpSpPr>
          <p:cNvPr id="37" name="Skupina 16">
            <a:extLst>
              <a:ext uri="{FF2B5EF4-FFF2-40B4-BE49-F238E27FC236}">
                <a16:creationId xmlns:a16="http://schemas.microsoft.com/office/drawing/2014/main" id="{D94E4286-4128-6024-D929-94027FC85FA6}"/>
              </a:ext>
            </a:extLst>
          </p:cNvPr>
          <p:cNvGrpSpPr/>
          <p:nvPr/>
        </p:nvGrpSpPr>
        <p:grpSpPr>
          <a:xfrm>
            <a:off x="7876060" y="4312053"/>
            <a:ext cx="1485900" cy="2083408"/>
            <a:chOff x="10313066" y="4339861"/>
            <a:chExt cx="1485900" cy="2083408"/>
          </a:xfrm>
        </p:grpSpPr>
        <p:sp>
          <p:nvSpPr>
            <p:cNvPr id="38" name="Pravokotnik 17">
              <a:extLst>
                <a:ext uri="{FF2B5EF4-FFF2-40B4-BE49-F238E27FC236}">
                  <a16:creationId xmlns:a16="http://schemas.microsoft.com/office/drawing/2014/main" id="{313B0A79-93AB-1234-9647-160378B5368F}"/>
                </a:ext>
              </a:extLst>
            </p:cNvPr>
            <p:cNvSpPr/>
            <p:nvPr/>
          </p:nvSpPr>
          <p:spPr>
            <a:xfrm>
              <a:off x="10313066" y="4339861"/>
              <a:ext cx="1485900" cy="2083408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noProof="0" dirty="0"/>
            </a:p>
          </p:txBody>
        </p:sp>
        <p:sp>
          <p:nvSpPr>
            <p:cNvPr id="39" name="PoljeZBesedilom 18">
              <a:extLst>
                <a:ext uri="{FF2B5EF4-FFF2-40B4-BE49-F238E27FC236}">
                  <a16:creationId xmlns:a16="http://schemas.microsoft.com/office/drawing/2014/main" id="{DB94D7A0-8397-4390-DBED-445CBCCE03D7}"/>
                </a:ext>
              </a:extLst>
            </p:cNvPr>
            <p:cNvSpPr txBox="1"/>
            <p:nvPr/>
          </p:nvSpPr>
          <p:spPr>
            <a:xfrm>
              <a:off x="10364115" y="5776938"/>
              <a:ext cx="139012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l-SI" noProof="0" dirty="0"/>
                <a:t>Podatkovni </a:t>
              </a:r>
              <a:br>
                <a:rPr lang="sl-SI" noProof="0" dirty="0"/>
              </a:br>
              <a:r>
                <a:rPr lang="sl-SI" noProof="0" dirty="0"/>
                <a:t>prostor</a:t>
              </a:r>
            </a:p>
          </p:txBody>
        </p:sp>
        <p:pic>
          <p:nvPicPr>
            <p:cNvPr id="40" name="Slika 19">
              <a:extLst>
                <a:ext uri="{FF2B5EF4-FFF2-40B4-BE49-F238E27FC236}">
                  <a16:creationId xmlns:a16="http://schemas.microsoft.com/office/drawing/2014/main" id="{D592B80E-CCE4-DABD-00AE-B3AB81B1C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58786" y="4384741"/>
              <a:ext cx="1415057" cy="1415057"/>
            </a:xfrm>
            <a:prstGeom prst="rect">
              <a:avLst/>
            </a:prstGeom>
            <a:effectLst>
              <a:softEdge rad="127000"/>
            </a:effectLst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5D4DDB0-0BCA-4ACC-9988-F2D00376BE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01" y="1546684"/>
            <a:ext cx="4429861" cy="5289550"/>
          </a:xfrm>
          <a:prstGeom prst="rect">
            <a:avLst/>
          </a:prstGeom>
        </p:spPr>
      </p:pic>
      <p:cxnSp>
        <p:nvCxnSpPr>
          <p:cNvPr id="42" name="Raven povezovalnik 7">
            <a:extLst>
              <a:ext uri="{FF2B5EF4-FFF2-40B4-BE49-F238E27FC236}">
                <a16:creationId xmlns:a16="http://schemas.microsoft.com/office/drawing/2014/main" id="{72055D82-8C4B-0F3B-27E5-8A67974916DF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6690360" y="2186940"/>
            <a:ext cx="2556690" cy="595126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Raven povezovalnik 9">
            <a:extLst>
              <a:ext uri="{FF2B5EF4-FFF2-40B4-BE49-F238E27FC236}">
                <a16:creationId xmlns:a16="http://schemas.microsoft.com/office/drawing/2014/main" id="{034AB0B8-BD90-CC48-283A-498116C6CAAC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6684057" y="2782066"/>
            <a:ext cx="2562993" cy="22007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Raven povezovalnik 10">
            <a:extLst>
              <a:ext uri="{FF2B5EF4-FFF2-40B4-BE49-F238E27FC236}">
                <a16:creationId xmlns:a16="http://schemas.microsoft.com/office/drawing/2014/main" id="{AC82F5E5-117D-AF42-7B8C-5E69C0FF6D9A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6684057" y="2782066"/>
            <a:ext cx="2562993" cy="536191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5" name="Raven povezovalnik 20">
            <a:extLst>
              <a:ext uri="{FF2B5EF4-FFF2-40B4-BE49-F238E27FC236}">
                <a16:creationId xmlns:a16="http://schemas.microsoft.com/office/drawing/2014/main" id="{66D18E06-FE0D-19D0-ACCB-BFFBD755A9EE}"/>
              </a:ext>
            </a:extLst>
          </p:cNvPr>
          <p:cNvCxnSpPr>
            <a:cxnSpLocks/>
            <a:stCxn id="41" idx="3"/>
            <a:endCxn id="38" idx="1"/>
          </p:cNvCxnSpPr>
          <p:nvPr/>
        </p:nvCxnSpPr>
        <p:spPr>
          <a:xfrm>
            <a:off x="6943162" y="4191459"/>
            <a:ext cx="932898" cy="1162298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Raven povezovalnik 15">
            <a:extLst>
              <a:ext uri="{FF2B5EF4-FFF2-40B4-BE49-F238E27FC236}">
                <a16:creationId xmlns:a16="http://schemas.microsoft.com/office/drawing/2014/main" id="{3050BB5F-819E-EC9F-F7C2-8954C2C152D5}"/>
              </a:ext>
            </a:extLst>
          </p:cNvPr>
          <p:cNvCxnSpPr>
            <a:cxnSpLocks/>
            <a:stCxn id="34" idx="3"/>
            <a:endCxn id="41" idx="1"/>
          </p:cNvCxnSpPr>
          <p:nvPr/>
        </p:nvCxnSpPr>
        <p:spPr>
          <a:xfrm flipV="1">
            <a:off x="1580403" y="4191459"/>
            <a:ext cx="932898" cy="1154012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Raven povezovalnik 10">
            <a:extLst>
              <a:ext uri="{FF2B5EF4-FFF2-40B4-BE49-F238E27FC236}">
                <a16:creationId xmlns:a16="http://schemas.microsoft.com/office/drawing/2014/main" id="{7111F893-609E-7F21-2C91-F455FD866CCE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6687217" y="2782066"/>
            <a:ext cx="2559833" cy="1134614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8" name="Slika 8">
            <a:extLst>
              <a:ext uri="{FF2B5EF4-FFF2-40B4-BE49-F238E27FC236}">
                <a16:creationId xmlns:a16="http://schemas.microsoft.com/office/drawing/2014/main" id="{94F83DF5-9923-A659-54E1-57791E1E284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17" y="6036491"/>
            <a:ext cx="1705929" cy="630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5DF80C-8B0A-A991-6236-ED7E52FBD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4972" y="4980526"/>
            <a:ext cx="1389218" cy="913117"/>
          </a:xfrm>
          <a:prstGeom prst="rect">
            <a:avLst/>
          </a:prstGeom>
        </p:spPr>
      </p:pic>
      <p:cxnSp>
        <p:nvCxnSpPr>
          <p:cNvPr id="4" name="Raven povezovalnik 20">
            <a:extLst>
              <a:ext uri="{FF2B5EF4-FFF2-40B4-BE49-F238E27FC236}">
                <a16:creationId xmlns:a16="http://schemas.microsoft.com/office/drawing/2014/main" id="{CF6B35A7-0078-78DF-F1E9-0B2B52BB2428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9336837" y="5064462"/>
            <a:ext cx="1268135" cy="372623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65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reža, sestavljena iz rombov 16 x 9">
  <a:themeElements>
    <a:clrScheme name="Modro-zelena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45_TF03031015" id="{247E4ABC-3AB6-46C2-801B-9AC059EE55AE}" vid="{9D2EE0C3-F4D1-4134-99CB-018650A316F1}"/>
    </a:ext>
  </a:extLst>
</a:theme>
</file>

<file path=ppt/theme/theme2.xml><?xml version="1.0" encoding="utf-8"?>
<a:theme xmlns:a="http://schemas.openxmlformats.org/drawingml/2006/main" name="Officeova tema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</TotalTime>
  <Words>318</Words>
  <Application>Microsoft Office PowerPoint</Application>
  <PresentationFormat>Widescreen</PresentationFormat>
  <Paragraphs>103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Arial</vt:lpstr>
      <vt:lpstr>Mreža, sestavljena iz rombov 16 x 9</vt:lpstr>
      <vt:lpstr>Podatkovni viri za javni sektor v okviru SLAIF</vt:lpstr>
      <vt:lpstr>Arhitekturno ozadje</vt:lpstr>
      <vt:lpstr>Podatkovni prostori</vt:lpstr>
      <vt:lpstr>Podatkovni povezovalniki (angl. DS Connector)</vt:lpstr>
      <vt:lpstr>DSX Engine (angl. DS Connector)</vt:lpstr>
      <vt:lpstr>Povezovanje deležnikov</vt:lpstr>
      <vt:lpstr>Povezovanje deležnikov</vt:lpstr>
      <vt:lpstr>SLAIF</vt:lpstr>
      <vt:lpstr>DSX Engine (angl. DS Connector)</vt:lpstr>
      <vt:lpstr>Povezovanje deležnikov </vt:lpstr>
      <vt:lpstr>PowerPoint Presentation</vt:lpstr>
      <vt:lpstr>Ponudniki podatkov (angl. Data providers)</vt:lpstr>
      <vt:lpstr>Ponudniki podatkov (angl. Data providers)</vt:lpstr>
      <vt:lpstr>Povezovanje deležnikov </vt:lpstr>
      <vt:lpstr>Hvala. Vprašanja?</vt:lpstr>
      <vt:lpstr>A je čas za demo?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Sedanjost in prihodnost samo-upravljanih in decentraliziranih digitalnih identitet ter preverljivih poverilnic</dc:title>
  <dc:creator>Muhamed Turkanović</dc:creator>
  <cp:lastModifiedBy>Muhamed Turkanović</cp:lastModifiedBy>
  <cp:revision>83</cp:revision>
  <dcterms:created xsi:type="dcterms:W3CDTF">2020-10-02T03:19:46Z</dcterms:created>
  <dcterms:modified xsi:type="dcterms:W3CDTF">2026-05-17T21:48:19Z</dcterms:modified>
</cp:coreProperties>
</file>