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14"/>
  </p:notesMasterIdLst>
  <p:sldIdLst>
    <p:sldId id="256" r:id="rId3"/>
    <p:sldId id="257" r:id="rId4"/>
    <p:sldId id="258" r:id="rId5"/>
    <p:sldId id="261" r:id="rId6"/>
    <p:sldId id="262" r:id="rId7"/>
    <p:sldId id="278" r:id="rId8"/>
    <p:sldId id="277" r:id="rId9"/>
    <p:sldId id="279" r:id="rId10"/>
    <p:sldId id="263" r:id="rId11"/>
    <p:sldId id="276" r:id="rId12"/>
    <p:sldId id="274" r:id="rId13"/>
  </p:sldIdLst>
  <p:sldSz cx="12192000" cy="6858000"/>
  <p:notesSz cx="6858000" cy="9144000"/>
  <p:defaultTextStyle>
    <a:defPPr>
      <a:defRPr lang="en-US"/>
    </a:defPPr>
    <a:lvl1pPr marL="0" algn="l" defTabSz="914400" rtl="0">
      <a:defRPr sz="1800">
        <a:solidFill>
          <a:schemeClr val="tx1"/>
        </a:solidFill>
        <a:latin typeface="+mn-lt"/>
        <a:ea typeface="+mn-ea"/>
        <a:cs typeface="+mn-cs"/>
      </a:defRPr>
    </a:lvl1pPr>
    <a:lvl2pPr marL="457200" algn="l" defTabSz="914400" rtl="0">
      <a:defRPr sz="1800">
        <a:solidFill>
          <a:schemeClr val="tx1"/>
        </a:solidFill>
        <a:latin typeface="+mn-lt"/>
        <a:ea typeface="+mn-ea"/>
        <a:cs typeface="+mn-cs"/>
      </a:defRPr>
    </a:lvl2pPr>
    <a:lvl3pPr marL="914400" algn="l" defTabSz="914400" rtl="0">
      <a:defRPr sz="1800">
        <a:solidFill>
          <a:schemeClr val="tx1"/>
        </a:solidFill>
        <a:latin typeface="+mn-lt"/>
        <a:ea typeface="+mn-ea"/>
        <a:cs typeface="+mn-cs"/>
      </a:defRPr>
    </a:lvl3pPr>
    <a:lvl4pPr marL="1371600" algn="l" defTabSz="914400" rtl="0">
      <a:defRPr sz="1800">
        <a:solidFill>
          <a:schemeClr val="tx1"/>
        </a:solidFill>
        <a:latin typeface="+mn-lt"/>
        <a:ea typeface="+mn-ea"/>
        <a:cs typeface="+mn-cs"/>
      </a:defRPr>
    </a:lvl4pPr>
    <a:lvl5pPr marL="1828800" algn="l" defTabSz="914400" rtl="0">
      <a:defRPr sz="1800">
        <a:solidFill>
          <a:schemeClr val="tx1"/>
        </a:solidFill>
        <a:latin typeface="+mn-lt"/>
        <a:ea typeface="+mn-ea"/>
        <a:cs typeface="+mn-cs"/>
      </a:defRPr>
    </a:lvl5pPr>
    <a:lvl6pPr marL="2286000" algn="l" defTabSz="914400" rtl="0">
      <a:defRPr sz="1800">
        <a:solidFill>
          <a:schemeClr val="tx1"/>
        </a:solidFill>
        <a:latin typeface="+mn-lt"/>
        <a:ea typeface="+mn-ea"/>
        <a:cs typeface="+mn-cs"/>
      </a:defRPr>
    </a:lvl6pPr>
    <a:lvl7pPr marL="2743200" algn="l" defTabSz="914400" rtl="0">
      <a:defRPr sz="1800">
        <a:solidFill>
          <a:schemeClr val="tx1"/>
        </a:solidFill>
        <a:latin typeface="+mn-lt"/>
        <a:ea typeface="+mn-ea"/>
        <a:cs typeface="+mn-cs"/>
      </a:defRPr>
    </a:lvl7pPr>
    <a:lvl8pPr marL="3200400" algn="l" defTabSz="914400" rtl="0">
      <a:defRPr sz="1800">
        <a:solidFill>
          <a:schemeClr val="tx1"/>
        </a:solidFill>
        <a:latin typeface="+mn-lt"/>
        <a:ea typeface="+mn-ea"/>
        <a:cs typeface="+mn-cs"/>
      </a:defRPr>
    </a:lvl8pPr>
    <a:lvl9pPr marL="3657600" algn="l" defTabSz="914400" rtl="0">
      <a:defRPr sz="18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5" autoAdjust="0"/>
    <p:restoredTop sz="94694"/>
  </p:normalViewPr>
  <p:slideViewPr>
    <p:cSldViewPr snapToGrid="0">
      <p:cViewPr>
        <p:scale>
          <a:sx n="78" d="100"/>
          <a:sy n="78" d="100"/>
        </p:scale>
        <p:origin x="3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192247521"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982342122" name="Date Placehold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33875E57-3F67-4927-B446-A9C9AC570E84}" type="datetimeFigureOut">
              <a:rPr lang="en-US"/>
              <a:t>5/15/2026</a:t>
            </a:fld>
            <a:endParaRPr lang="en-US"/>
          </a:p>
        </p:txBody>
      </p:sp>
      <p:sp>
        <p:nvSpPr>
          <p:cNvPr id="673125202" name="Slide Image Placehold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en-US"/>
          </a:p>
        </p:txBody>
      </p:sp>
      <p:sp>
        <p:nvSpPr>
          <p:cNvPr id="1127646081" name="Notes Placehold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502515245"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1065828373" name="Slide Number Placehold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A2DE2C83-CD86-4B25-9753-3ED21E3A3781}" type="slidenum">
              <a:rPr lang="en-US"/>
              <a:t>‹#›</a:t>
            </a:fld>
            <a:endParaRPr lang="en-US"/>
          </a:p>
        </p:txBody>
      </p:sp>
    </p:spTree>
  </p:cSld>
  <p:clrMap bg1="lt1" tx1="dk1" bg2="lt2" tx2="dk2" accent1="accent1" accent2="accent2" accent3="accent3" accent4="accent4" accent5="accent5" accent6="accent6" hlink="hlink" folHlink="folHlink"/>
  <p:notesStyle>
    <a:lvl1pPr marL="0" algn="l" defTabSz="914400" rtl="0">
      <a:defRPr sz="1200">
        <a:solidFill>
          <a:schemeClr val="tx1"/>
        </a:solidFill>
        <a:latin typeface="+mn-lt"/>
        <a:ea typeface="+mn-ea"/>
        <a:cs typeface="+mn-cs"/>
      </a:defRPr>
    </a:lvl1pPr>
    <a:lvl2pPr marL="457200" algn="l" defTabSz="914400" rtl="0">
      <a:defRPr sz="1200">
        <a:solidFill>
          <a:schemeClr val="tx1"/>
        </a:solidFill>
        <a:latin typeface="+mn-lt"/>
        <a:ea typeface="+mn-ea"/>
        <a:cs typeface="+mn-cs"/>
      </a:defRPr>
    </a:lvl2pPr>
    <a:lvl3pPr marL="914400" algn="l" defTabSz="914400" rtl="0">
      <a:defRPr sz="1200">
        <a:solidFill>
          <a:schemeClr val="tx1"/>
        </a:solidFill>
        <a:latin typeface="+mn-lt"/>
        <a:ea typeface="+mn-ea"/>
        <a:cs typeface="+mn-cs"/>
      </a:defRPr>
    </a:lvl3pPr>
    <a:lvl4pPr marL="1371600" algn="l" defTabSz="914400" rtl="0">
      <a:defRPr sz="1200">
        <a:solidFill>
          <a:schemeClr val="tx1"/>
        </a:solidFill>
        <a:latin typeface="+mn-lt"/>
        <a:ea typeface="+mn-ea"/>
        <a:cs typeface="+mn-cs"/>
      </a:defRPr>
    </a:lvl4pPr>
    <a:lvl5pPr marL="1828800" algn="l" defTabSz="914400" rtl="0">
      <a:defRPr sz="1200">
        <a:solidFill>
          <a:schemeClr val="tx1"/>
        </a:solidFill>
        <a:latin typeface="+mn-lt"/>
        <a:ea typeface="+mn-ea"/>
        <a:cs typeface="+mn-cs"/>
      </a:defRPr>
    </a:lvl5pPr>
    <a:lvl6pPr marL="2286000" algn="l" defTabSz="914400" rtl="0">
      <a:defRPr sz="1200">
        <a:solidFill>
          <a:schemeClr val="tx1"/>
        </a:solidFill>
        <a:latin typeface="+mn-lt"/>
        <a:ea typeface="+mn-ea"/>
        <a:cs typeface="+mn-cs"/>
      </a:defRPr>
    </a:lvl6pPr>
    <a:lvl7pPr marL="2743200" algn="l" defTabSz="914400" rtl="0">
      <a:defRPr sz="1200">
        <a:solidFill>
          <a:schemeClr val="tx1"/>
        </a:solidFill>
        <a:latin typeface="+mn-lt"/>
        <a:ea typeface="+mn-ea"/>
        <a:cs typeface="+mn-cs"/>
      </a:defRPr>
    </a:lvl7pPr>
    <a:lvl8pPr marL="3200400" algn="l" defTabSz="914400" rtl="0">
      <a:defRPr sz="1200">
        <a:solidFill>
          <a:schemeClr val="tx1"/>
        </a:solidFill>
        <a:latin typeface="+mn-lt"/>
        <a:ea typeface="+mn-ea"/>
        <a:cs typeface="+mn-cs"/>
      </a:defRPr>
    </a:lvl8pPr>
    <a:lvl9pPr marL="3657600" algn="l" defTabSz="914400" rtl="0">
      <a:defRPr sz="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pic>
        <p:nvPicPr>
          <p:cNvPr id="1134914030" name="Picture 8"/>
          <p:cNvPicPr>
            <a:picLocks noChangeAspect="1"/>
          </p:cNvPicPr>
          <p:nvPr userDrawn="1"/>
        </p:nvPicPr>
        <p:blipFill rotWithShape="1">
          <a:blip r:embed="rId2"/>
          <a:srcRect r="6512"/>
          <a:stretch/>
        </p:blipFill>
        <p:spPr bwMode="auto">
          <a:xfrm>
            <a:off x="0" y="106237"/>
            <a:ext cx="12191999" cy="6190866"/>
          </a:xfrm>
          <a:prstGeom prst="rect">
            <a:avLst/>
          </a:prstGeom>
        </p:spPr>
      </p:pic>
      <p:sp>
        <p:nvSpPr>
          <p:cNvPr id="2015908710" name="Rectangle 9"/>
          <p:cNvSpPr/>
          <p:nvPr userDrawn="1"/>
        </p:nvSpPr>
        <p:spPr bwMode="auto">
          <a:xfrm>
            <a:off x="0" y="106237"/>
            <a:ext cx="12191999" cy="6190866"/>
          </a:xfrm>
          <a:prstGeom prst="rect">
            <a:avLst/>
          </a:prstGeom>
          <a:solidFill>
            <a:schemeClr val="bg2">
              <a:lumMod val="1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464996116" name="Picture 11"/>
          <p:cNvPicPr>
            <a:picLocks noChangeAspect="1"/>
          </p:cNvPicPr>
          <p:nvPr userDrawn="1"/>
        </p:nvPicPr>
        <p:blipFill rotWithShape="1">
          <a:blip r:embed="rId3"/>
          <a:stretch/>
        </p:blipFill>
        <p:spPr bwMode="auto">
          <a:xfrm>
            <a:off x="563490" y="1550992"/>
            <a:ext cx="3718143" cy="2791182"/>
          </a:xfrm>
          <a:prstGeom prst="rect">
            <a:avLst/>
          </a:prstGeom>
        </p:spPr>
      </p:pic>
      <p:pic>
        <p:nvPicPr>
          <p:cNvPr id="2021704838" name="Picture 10"/>
          <p:cNvPicPr>
            <a:picLocks noChangeAspect="1"/>
          </p:cNvPicPr>
          <p:nvPr userDrawn="1"/>
        </p:nvPicPr>
        <p:blipFill rotWithShape="1">
          <a:blip r:embed="rId4"/>
          <a:stretch/>
        </p:blipFill>
        <p:spPr bwMode="auto">
          <a:xfrm>
            <a:off x="0" y="0"/>
            <a:ext cx="12191999" cy="6858000"/>
          </a:xfrm>
          <a:prstGeom prst="rect">
            <a:avLst/>
          </a:prstGeom>
        </p:spPr>
      </p:pic>
      <p:sp>
        <p:nvSpPr>
          <p:cNvPr id="1456029112" name="Title 1"/>
          <p:cNvSpPr>
            <a:spLocks noGrp="1"/>
          </p:cNvSpPr>
          <p:nvPr>
            <p:ph type="ctrTitle"/>
          </p:nvPr>
        </p:nvSpPr>
        <p:spPr bwMode="auto">
          <a:xfrm>
            <a:off x="4845125" y="1752783"/>
            <a:ext cx="6508674" cy="2387599"/>
          </a:xfrm>
        </p:spPr>
        <p:txBody>
          <a:bodyPr anchor="t">
            <a:normAutofit/>
          </a:bodyPr>
          <a:lstStyle>
            <a:lvl1pPr algn="l">
              <a:defRPr sz="4000">
                <a:solidFill>
                  <a:schemeClr val="bg1"/>
                </a:solidFill>
              </a:defRPr>
            </a:lvl1pPr>
          </a:lstStyle>
          <a:p>
            <a:pPr>
              <a:defRPr/>
            </a:pPr>
            <a:r>
              <a:rPr lang="en-US"/>
              <a:t>Click to edit Master title style</a:t>
            </a:r>
            <a:endParaRPr/>
          </a:p>
        </p:txBody>
      </p:sp>
      <p:sp>
        <p:nvSpPr>
          <p:cNvPr id="2046130104" name="Subtitle 2"/>
          <p:cNvSpPr>
            <a:spLocks noGrp="1"/>
          </p:cNvSpPr>
          <p:nvPr>
            <p:ph type="subTitle" idx="1"/>
          </p:nvPr>
        </p:nvSpPr>
        <p:spPr bwMode="auto">
          <a:xfrm>
            <a:off x="4845125" y="3602037"/>
            <a:ext cx="6508674" cy="1655761"/>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sp>
        <p:nvSpPr>
          <p:cNvPr id="17830335" name="Date Placeholder 3"/>
          <p:cNvSpPr>
            <a:spLocks noGrp="1"/>
          </p:cNvSpPr>
          <p:nvPr>
            <p:ph type="dt" sz="half" idx="10"/>
          </p:nvPr>
        </p:nvSpPr>
        <p:spPr bwMode="auto"/>
        <p:txBody>
          <a:bodyPr/>
          <a:lstStyle>
            <a:lvl1pPr>
              <a:defRPr>
                <a:solidFill>
                  <a:schemeClr val="bg1"/>
                </a:solidFill>
              </a:defRPr>
            </a:lvl1pPr>
          </a:lstStyle>
          <a:p>
            <a:pPr>
              <a:defRPr/>
            </a:pPr>
            <a:fld id="{DAE61978-EFBB-0745-49FE-03DC7A0FE9BD}" type="datetime1">
              <a:rPr lang="en-US"/>
              <a:t>5/15/2026</a:t>
            </a:fld>
            <a:endParaRPr lang="en-US"/>
          </a:p>
        </p:txBody>
      </p:sp>
      <p:sp>
        <p:nvSpPr>
          <p:cNvPr id="688372628" name="Footer Placeholder 4"/>
          <p:cNvSpPr>
            <a:spLocks noGrp="1"/>
          </p:cNvSpPr>
          <p:nvPr>
            <p:ph type="ftr" sz="quarter" idx="11"/>
          </p:nvPr>
        </p:nvSpPr>
        <p:spPr bwMode="auto"/>
        <p:txBody>
          <a:bodyPr/>
          <a:lstStyle>
            <a:lvl1pPr>
              <a:defRPr>
                <a:solidFill>
                  <a:schemeClr val="bg1"/>
                </a:solidFill>
              </a:defRPr>
            </a:lvl1pPr>
          </a:lstStyle>
          <a:p>
            <a:pPr>
              <a:defRPr/>
            </a:pPr>
            <a:endParaRPr lang="en-US"/>
          </a:p>
        </p:txBody>
      </p:sp>
      <p:sp>
        <p:nvSpPr>
          <p:cNvPr id="1444256817" name="Slide Number Placeholder 5"/>
          <p:cNvSpPr>
            <a:spLocks noGrp="1"/>
          </p:cNvSpPr>
          <p:nvPr>
            <p:ph type="sldNum" sz="quarter" idx="12"/>
          </p:nvPr>
        </p:nvSpPr>
        <p:spPr bwMode="auto"/>
        <p:txBody>
          <a:bodyPr/>
          <a:lstStyle>
            <a:lvl1pPr>
              <a:defRPr>
                <a:solidFill>
                  <a:schemeClr val="bg1"/>
                </a:solidFill>
              </a:defRPr>
            </a:lvl1pPr>
          </a:lstStyle>
          <a:p>
            <a:pPr>
              <a:defRPr/>
            </a:pPr>
            <a:fld id="{0CE68F04-8C45-4A80-901C-428EAFDC5CAA}"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blank" preserve="1" userDrawn="1">
  <p:cSld name="1_Blank">
    <p:spTree>
      <p:nvGrpSpPr>
        <p:cNvPr id="1" name=""/>
        <p:cNvGrpSpPr/>
        <p:nvPr/>
      </p:nvGrpSpPr>
      <p:grpSpPr bwMode="auto">
        <a:xfrm>
          <a:off x="0" y="0"/>
          <a:ext cx="0" cy="0"/>
          <a:chOff x="0" y="0"/>
          <a:chExt cx="0" cy="0"/>
        </a:xfrm>
      </p:grpSpPr>
      <p:pic>
        <p:nvPicPr>
          <p:cNvPr id="467066779" name="Picture 4"/>
          <p:cNvPicPr>
            <a:picLocks noChangeAspect="1"/>
          </p:cNvPicPr>
          <p:nvPr userDrawn="1"/>
        </p:nvPicPr>
        <p:blipFill rotWithShape="1">
          <a:blip r:embed="rId2"/>
          <a:stretch/>
        </p:blipFill>
        <p:spPr bwMode="auto">
          <a:xfrm>
            <a:off x="0" y="0"/>
            <a:ext cx="12191999" cy="6858000"/>
          </a:xfrm>
          <a:prstGeom prst="rect">
            <a:avLst/>
          </a:prstGeom>
        </p:spPr>
      </p:pic>
      <p:sp>
        <p:nvSpPr>
          <p:cNvPr id="1208616243" name="Date Placeholder 1"/>
          <p:cNvSpPr>
            <a:spLocks noGrp="1"/>
          </p:cNvSpPr>
          <p:nvPr>
            <p:ph type="dt" sz="half" idx="10"/>
          </p:nvPr>
        </p:nvSpPr>
        <p:spPr bwMode="auto"/>
        <p:txBody>
          <a:bodyPr/>
          <a:lstStyle>
            <a:lvl1pPr>
              <a:defRPr>
                <a:solidFill>
                  <a:schemeClr val="bg1"/>
                </a:solidFill>
              </a:defRPr>
            </a:lvl1pPr>
          </a:lstStyle>
          <a:p>
            <a:pPr>
              <a:defRPr/>
            </a:pPr>
            <a:fld id="{B7761311-E397-A883-1E63-9C2AB11E5243}" type="datetime1">
              <a:rPr lang="en-US"/>
              <a:t>5/15/2026</a:t>
            </a:fld>
            <a:endParaRPr lang="en-US"/>
          </a:p>
        </p:txBody>
      </p:sp>
      <p:sp>
        <p:nvSpPr>
          <p:cNvPr id="1300394789" name="Footer Placeholder 2"/>
          <p:cNvSpPr>
            <a:spLocks noGrp="1"/>
          </p:cNvSpPr>
          <p:nvPr>
            <p:ph type="ftr" sz="quarter" idx="11"/>
          </p:nvPr>
        </p:nvSpPr>
        <p:spPr bwMode="auto"/>
        <p:txBody>
          <a:bodyPr/>
          <a:lstStyle>
            <a:lvl1pPr>
              <a:defRPr>
                <a:solidFill>
                  <a:schemeClr val="bg1"/>
                </a:solidFill>
              </a:defRPr>
            </a:lvl1pPr>
          </a:lstStyle>
          <a:p>
            <a:pPr>
              <a:defRPr/>
            </a:pPr>
            <a:endParaRPr lang="en-US"/>
          </a:p>
        </p:txBody>
      </p:sp>
      <p:sp>
        <p:nvSpPr>
          <p:cNvPr id="1257164908" name="Slide Number Placeholder 3"/>
          <p:cNvSpPr>
            <a:spLocks noGrp="1"/>
          </p:cNvSpPr>
          <p:nvPr>
            <p:ph type="sldNum" sz="quarter" idx="12"/>
          </p:nvPr>
        </p:nvSpPr>
        <p:spPr bwMode="auto"/>
        <p:txBody>
          <a:bodyPr/>
          <a:lstStyle>
            <a:lvl1pPr>
              <a:defRPr>
                <a:solidFill>
                  <a:schemeClr val="bg1"/>
                </a:solidFill>
              </a:defRPr>
            </a:lvl1pPr>
          </a:lstStyle>
          <a:p>
            <a:pPr>
              <a:defRPr/>
            </a:pPr>
            <a:fld id="{0CE68F04-8C45-4A80-901C-428EAFDC5CAA}" type="slidenum">
              <a:rPr lang="en-US"/>
              <a:t>‹#›</a:t>
            </a:fld>
            <a:endParaRPr lang="en-US"/>
          </a:p>
        </p:txBody>
      </p:sp>
    </p:spTree>
    <p:extLst>
      <p:ext uri="{BB962C8B-B14F-4D97-AF65-F5344CB8AC3E}">
        <p14:creationId xmlns:p14="http://schemas.microsoft.com/office/powerpoint/2010/main" val="99903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pic>
        <p:nvPicPr>
          <p:cNvPr id="1741305817" name="Picture 7"/>
          <p:cNvPicPr>
            <a:picLocks noChangeAspect="1"/>
          </p:cNvPicPr>
          <p:nvPr userDrawn="1"/>
        </p:nvPicPr>
        <p:blipFill rotWithShape="1">
          <a:blip r:embed="rId2"/>
          <a:stretch/>
        </p:blipFill>
        <p:spPr bwMode="auto">
          <a:xfrm>
            <a:off x="0" y="0"/>
            <a:ext cx="12191999" cy="6858000"/>
          </a:xfrm>
          <a:prstGeom prst="rect">
            <a:avLst/>
          </a:prstGeom>
        </p:spPr>
      </p:pic>
      <p:sp>
        <p:nvSpPr>
          <p:cNvPr id="465334338" name="Title 1"/>
          <p:cNvSpPr>
            <a:spLocks noGrp="1"/>
          </p:cNvSpPr>
          <p:nvPr>
            <p:ph type="title"/>
          </p:nvPr>
        </p:nvSpPr>
        <p:spPr bwMode="auto">
          <a:xfrm>
            <a:off x="839787" y="457200"/>
            <a:ext cx="3932236" cy="1600200"/>
          </a:xfrm>
        </p:spPr>
        <p:txBody>
          <a:bodyPr anchor="b"/>
          <a:lstStyle>
            <a:lvl1pPr>
              <a:defRPr sz="3200"/>
            </a:lvl1pPr>
          </a:lstStyle>
          <a:p>
            <a:pPr>
              <a:defRPr/>
            </a:pPr>
            <a:r>
              <a:rPr lang="en-US"/>
              <a:t>Click to edit Master title style</a:t>
            </a:r>
            <a:endParaRPr/>
          </a:p>
        </p:txBody>
      </p:sp>
      <p:sp>
        <p:nvSpPr>
          <p:cNvPr id="197004095" name="Content Placeholder 2"/>
          <p:cNvSpPr>
            <a:spLocks noGrp="1"/>
          </p:cNvSpPr>
          <p:nvPr>
            <p:ph idx="1"/>
          </p:nvPr>
        </p:nvSpPr>
        <p:spPr bwMode="auto">
          <a:xfrm>
            <a:off x="5183187" y="987424"/>
            <a:ext cx="6172200" cy="4873624"/>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42089651" name="Text Placeholder 3"/>
          <p:cNvSpPr>
            <a:spLocks noGrp="1"/>
          </p:cNvSpPr>
          <p:nvPr>
            <p:ph type="body" sz="half" idx="2"/>
          </p:nvPr>
        </p:nvSpPr>
        <p:spPr bwMode="auto">
          <a:xfrm>
            <a:off x="839787" y="2057400"/>
            <a:ext cx="3932236" cy="3811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675109384" name="Date Placeholder 4"/>
          <p:cNvSpPr>
            <a:spLocks noGrp="1"/>
          </p:cNvSpPr>
          <p:nvPr>
            <p:ph type="dt" sz="half" idx="10"/>
          </p:nvPr>
        </p:nvSpPr>
        <p:spPr bwMode="auto"/>
        <p:txBody>
          <a:bodyPr/>
          <a:lstStyle>
            <a:lvl1pPr>
              <a:defRPr>
                <a:solidFill>
                  <a:schemeClr val="bg1"/>
                </a:solidFill>
              </a:defRPr>
            </a:lvl1pPr>
          </a:lstStyle>
          <a:p>
            <a:pPr>
              <a:defRPr/>
            </a:pPr>
            <a:fld id="{77487F4F-F749-DC4F-4B5A-4EAECC2B6B27}" type="datetime1">
              <a:rPr lang="en-US"/>
              <a:t>5/15/2026</a:t>
            </a:fld>
            <a:endParaRPr lang="en-US"/>
          </a:p>
        </p:txBody>
      </p:sp>
      <p:sp>
        <p:nvSpPr>
          <p:cNvPr id="1479415346" name="Footer Placeholder 5"/>
          <p:cNvSpPr>
            <a:spLocks noGrp="1"/>
          </p:cNvSpPr>
          <p:nvPr>
            <p:ph type="ftr" sz="quarter" idx="11"/>
          </p:nvPr>
        </p:nvSpPr>
        <p:spPr bwMode="auto"/>
        <p:txBody>
          <a:bodyPr/>
          <a:lstStyle>
            <a:lvl1pPr>
              <a:defRPr>
                <a:solidFill>
                  <a:schemeClr val="bg1"/>
                </a:solidFill>
              </a:defRPr>
            </a:lvl1pPr>
          </a:lstStyle>
          <a:p>
            <a:pPr>
              <a:defRPr/>
            </a:pPr>
            <a:endParaRPr lang="en-US"/>
          </a:p>
        </p:txBody>
      </p:sp>
      <p:sp>
        <p:nvSpPr>
          <p:cNvPr id="898154632" name="Slide Number Placeholder 6"/>
          <p:cNvSpPr>
            <a:spLocks noGrp="1"/>
          </p:cNvSpPr>
          <p:nvPr>
            <p:ph type="sldNum" sz="quarter" idx="12"/>
          </p:nvPr>
        </p:nvSpPr>
        <p:spPr bwMode="auto"/>
        <p:txBody>
          <a:bodyPr/>
          <a:lstStyle>
            <a:lvl1pPr>
              <a:defRPr>
                <a:solidFill>
                  <a:schemeClr val="bg1"/>
                </a:solidFill>
              </a:defRPr>
            </a:lvl1pPr>
          </a:lstStyle>
          <a:p>
            <a:pPr>
              <a:defRPr/>
            </a:pPr>
            <a:fld id="{0CE68F04-8C45-4A80-901C-428EAFDC5CAA}" type="slidenum">
              <a:rPr lang="en-US"/>
              <a:t>‹#›</a:t>
            </a:fld>
            <a:endParaRPr lang="en-US"/>
          </a:p>
        </p:txBody>
      </p:sp>
      <p:pic>
        <p:nvPicPr>
          <p:cNvPr id="84665707" name="Picture 8"/>
          <p:cNvPicPr>
            <a:picLocks noChangeAspect="1"/>
          </p:cNvPicPr>
          <p:nvPr userDrawn="1"/>
        </p:nvPicPr>
        <p:blipFill rotWithShape="1">
          <a:blip r:embed="rId3"/>
          <a:stretch/>
        </p:blipFill>
        <p:spPr bwMode="auto">
          <a:xfrm>
            <a:off x="11633859" y="225631"/>
            <a:ext cx="473212" cy="65425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736700807" name="Title 1"/>
          <p:cNvSpPr>
            <a:spLocks noGrp="1"/>
          </p:cNvSpPr>
          <p:nvPr>
            <p:ph type="title"/>
          </p:nvPr>
        </p:nvSpPr>
        <p:spPr bwMode="auto">
          <a:xfrm>
            <a:off x="839787" y="457200"/>
            <a:ext cx="3932236" cy="1600200"/>
          </a:xfrm>
        </p:spPr>
        <p:txBody>
          <a:bodyPr anchor="b"/>
          <a:lstStyle>
            <a:lvl1pPr>
              <a:defRPr sz="3200"/>
            </a:lvl1pPr>
          </a:lstStyle>
          <a:p>
            <a:pPr>
              <a:defRPr/>
            </a:pPr>
            <a:r>
              <a:rPr lang="en-US"/>
              <a:t>Click to edit Master title style</a:t>
            </a:r>
            <a:endParaRPr/>
          </a:p>
        </p:txBody>
      </p:sp>
      <p:sp>
        <p:nvSpPr>
          <p:cNvPr id="66063947" name="Picture Placeholder 2"/>
          <p:cNvSpPr>
            <a:spLocks noGrp="1"/>
          </p:cNvSpPr>
          <p:nvPr>
            <p:ph type="pic" idx="1"/>
          </p:nvPr>
        </p:nvSpPr>
        <p:spPr bwMode="auto">
          <a:xfrm>
            <a:off x="5183187" y="987424"/>
            <a:ext cx="6172200" cy="48736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en-US"/>
          </a:p>
        </p:txBody>
      </p:sp>
      <p:sp>
        <p:nvSpPr>
          <p:cNvPr id="1240048278" name="Text Placeholder 3"/>
          <p:cNvSpPr>
            <a:spLocks noGrp="1"/>
          </p:cNvSpPr>
          <p:nvPr>
            <p:ph type="body" sz="half" idx="2"/>
          </p:nvPr>
        </p:nvSpPr>
        <p:spPr bwMode="auto">
          <a:xfrm>
            <a:off x="839787" y="2057400"/>
            <a:ext cx="3932236" cy="3811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20765575" name="Date Placeholder 4"/>
          <p:cNvSpPr>
            <a:spLocks noGrp="1"/>
          </p:cNvSpPr>
          <p:nvPr>
            <p:ph type="dt" sz="half" idx="10"/>
          </p:nvPr>
        </p:nvSpPr>
        <p:spPr bwMode="auto"/>
        <p:txBody>
          <a:bodyPr/>
          <a:lstStyle/>
          <a:p>
            <a:pPr>
              <a:defRPr/>
            </a:pPr>
            <a:fld id="{B16134C5-DD8E-4E21-6D84-D28F7B752D0C}" type="datetime1">
              <a:rPr lang="en-US"/>
              <a:t>5/15/2026</a:t>
            </a:fld>
            <a:endParaRPr lang="en-US"/>
          </a:p>
        </p:txBody>
      </p:sp>
      <p:sp>
        <p:nvSpPr>
          <p:cNvPr id="2131852139" name="Footer Placeholder 5"/>
          <p:cNvSpPr>
            <a:spLocks noGrp="1"/>
          </p:cNvSpPr>
          <p:nvPr>
            <p:ph type="ftr" sz="quarter" idx="11"/>
          </p:nvPr>
        </p:nvSpPr>
        <p:spPr bwMode="auto"/>
        <p:txBody>
          <a:bodyPr/>
          <a:lstStyle/>
          <a:p>
            <a:pPr>
              <a:defRPr/>
            </a:pPr>
            <a:endParaRPr lang="en-US"/>
          </a:p>
        </p:txBody>
      </p:sp>
      <p:sp>
        <p:nvSpPr>
          <p:cNvPr id="808773762" name="Slide Number Placeholder 6"/>
          <p:cNvSpPr>
            <a:spLocks noGrp="1"/>
          </p:cNvSpPr>
          <p:nvPr>
            <p:ph type="sldNum" sz="quarter" idx="12"/>
          </p:nvPr>
        </p:nvSpPr>
        <p:spPr bwMode="auto"/>
        <p:txBody>
          <a:bodyPr/>
          <a:lstStyle/>
          <a:p>
            <a:pPr>
              <a:defRPr/>
            </a:pPr>
            <a:fld id="{0CE68F04-8C45-4A80-901C-428EAFDC5CAA}" type="slidenum">
              <a:rPr lang="en-US"/>
              <a:t>‹#›</a:t>
            </a:fld>
            <a:endParaRPr lang="en-US"/>
          </a:p>
        </p:txBody>
      </p:sp>
      <p:pic>
        <p:nvPicPr>
          <p:cNvPr id="1416050263" name="Picture 7"/>
          <p:cNvPicPr>
            <a:picLocks noChangeAspect="1"/>
          </p:cNvPicPr>
          <p:nvPr userDrawn="1"/>
        </p:nvPicPr>
        <p:blipFill rotWithShape="1">
          <a:blip r:embed="rId2"/>
          <a:stretch/>
        </p:blipFill>
        <p:spPr bwMode="auto">
          <a:xfrm>
            <a:off x="0" y="0"/>
            <a:ext cx="12191999" cy="6858000"/>
          </a:xfrm>
          <a:prstGeom prst="rect">
            <a:avLst/>
          </a:prstGeom>
        </p:spPr>
      </p:pic>
      <p:pic>
        <p:nvPicPr>
          <p:cNvPr id="426095131" name="Picture 8"/>
          <p:cNvPicPr>
            <a:picLocks noChangeAspect="1"/>
          </p:cNvPicPr>
          <p:nvPr userDrawn="1"/>
        </p:nvPicPr>
        <p:blipFill rotWithShape="1">
          <a:blip r:embed="rId3"/>
          <a:stretch/>
        </p:blipFill>
        <p:spPr bwMode="auto">
          <a:xfrm>
            <a:off x="11633859" y="225631"/>
            <a:ext cx="473212" cy="654254"/>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76597606" name="Title 1"/>
          <p:cNvSpPr>
            <a:spLocks noGrp="1"/>
          </p:cNvSpPr>
          <p:nvPr>
            <p:ph type="title"/>
          </p:nvPr>
        </p:nvSpPr>
        <p:spPr bwMode="auto"/>
        <p:txBody>
          <a:bodyPr/>
          <a:lstStyle/>
          <a:p>
            <a:pPr>
              <a:defRPr/>
            </a:pPr>
            <a:r>
              <a:rPr lang="en-US"/>
              <a:t>Click to edit Master title style</a:t>
            </a:r>
            <a:endParaRPr/>
          </a:p>
        </p:txBody>
      </p:sp>
      <p:sp>
        <p:nvSpPr>
          <p:cNvPr id="338522233"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13340269" name="Date Placeholder 3"/>
          <p:cNvSpPr>
            <a:spLocks noGrp="1"/>
          </p:cNvSpPr>
          <p:nvPr>
            <p:ph type="dt" sz="half" idx="10"/>
          </p:nvPr>
        </p:nvSpPr>
        <p:spPr bwMode="auto"/>
        <p:txBody>
          <a:bodyPr/>
          <a:lstStyle/>
          <a:p>
            <a:pPr>
              <a:defRPr/>
            </a:pPr>
            <a:fld id="{964054CE-47AA-E8CB-FC93-BC144E978374}" type="datetime1">
              <a:rPr lang="en-US"/>
              <a:t>5/15/2026</a:t>
            </a:fld>
            <a:endParaRPr lang="en-US"/>
          </a:p>
        </p:txBody>
      </p:sp>
      <p:sp>
        <p:nvSpPr>
          <p:cNvPr id="1449601145" name="Footer Placeholder 4"/>
          <p:cNvSpPr>
            <a:spLocks noGrp="1"/>
          </p:cNvSpPr>
          <p:nvPr>
            <p:ph type="ftr" sz="quarter" idx="11"/>
          </p:nvPr>
        </p:nvSpPr>
        <p:spPr bwMode="auto"/>
        <p:txBody>
          <a:bodyPr/>
          <a:lstStyle/>
          <a:p>
            <a:pPr>
              <a:defRPr/>
            </a:pPr>
            <a:endParaRPr lang="en-US"/>
          </a:p>
        </p:txBody>
      </p:sp>
      <p:sp>
        <p:nvSpPr>
          <p:cNvPr id="1129848696" name="Slide Number Placeholder 5"/>
          <p:cNvSpPr>
            <a:spLocks noGrp="1"/>
          </p:cNvSpPr>
          <p:nvPr>
            <p:ph type="sldNum" sz="quarter" idx="12"/>
          </p:nvPr>
        </p:nvSpPr>
        <p:spPr bwMode="auto"/>
        <p:txBody>
          <a:bodyPr/>
          <a:lstStyle/>
          <a:p>
            <a:pPr>
              <a:defRPr/>
            </a:pPr>
            <a:fld id="{0CE68F04-8C45-4A80-901C-428EAFDC5CAA}"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1202377430" name="Vertical Title 1"/>
          <p:cNvSpPr>
            <a:spLocks noGrp="1"/>
          </p:cNvSpPr>
          <p:nvPr>
            <p:ph type="title" orient="vert"/>
          </p:nvPr>
        </p:nvSpPr>
        <p:spPr bwMode="auto">
          <a:xfrm>
            <a:off x="8724899" y="365124"/>
            <a:ext cx="2628900" cy="5811837"/>
          </a:xfrm>
        </p:spPr>
        <p:txBody>
          <a:bodyPr vert="eaVert"/>
          <a:lstStyle/>
          <a:p>
            <a:pPr>
              <a:defRPr/>
            </a:pPr>
            <a:r>
              <a:rPr lang="en-US"/>
              <a:t>Click to edit Master title style</a:t>
            </a:r>
            <a:endParaRPr/>
          </a:p>
        </p:txBody>
      </p:sp>
      <p:sp>
        <p:nvSpPr>
          <p:cNvPr id="1237491770" name="Vertical Text Placeholder 2"/>
          <p:cNvSpPr>
            <a:spLocks noGrp="1"/>
          </p:cNvSpPr>
          <p:nvPr>
            <p:ph type="body" orient="vert" idx="1"/>
          </p:nvPr>
        </p:nvSpPr>
        <p:spPr bwMode="auto">
          <a:xfrm>
            <a:off x="838198" y="365124"/>
            <a:ext cx="7734299" cy="5811837"/>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62868303" name="Date Placeholder 3"/>
          <p:cNvSpPr>
            <a:spLocks noGrp="1"/>
          </p:cNvSpPr>
          <p:nvPr>
            <p:ph type="dt" sz="half" idx="10"/>
          </p:nvPr>
        </p:nvSpPr>
        <p:spPr bwMode="auto"/>
        <p:txBody>
          <a:bodyPr/>
          <a:lstStyle/>
          <a:p>
            <a:pPr>
              <a:defRPr/>
            </a:pPr>
            <a:fld id="{B8757DE2-7B70-FA18-19C5-69FDA16981F0}" type="datetime1">
              <a:rPr lang="en-US"/>
              <a:t>5/15/2026</a:t>
            </a:fld>
            <a:endParaRPr lang="en-US"/>
          </a:p>
        </p:txBody>
      </p:sp>
      <p:sp>
        <p:nvSpPr>
          <p:cNvPr id="1060406095" name="Footer Placeholder 4"/>
          <p:cNvSpPr>
            <a:spLocks noGrp="1"/>
          </p:cNvSpPr>
          <p:nvPr>
            <p:ph type="ftr" sz="quarter" idx="11"/>
          </p:nvPr>
        </p:nvSpPr>
        <p:spPr bwMode="auto"/>
        <p:txBody>
          <a:bodyPr/>
          <a:lstStyle/>
          <a:p>
            <a:pPr>
              <a:defRPr/>
            </a:pPr>
            <a:endParaRPr lang="en-US"/>
          </a:p>
        </p:txBody>
      </p:sp>
      <p:sp>
        <p:nvSpPr>
          <p:cNvPr id="199695644" name="Slide Number Placeholder 5"/>
          <p:cNvSpPr>
            <a:spLocks noGrp="1"/>
          </p:cNvSpPr>
          <p:nvPr>
            <p:ph type="sldNum" sz="quarter" idx="12"/>
          </p:nvPr>
        </p:nvSpPr>
        <p:spPr bwMode="auto"/>
        <p:txBody>
          <a:bodyPr/>
          <a:lstStyle/>
          <a:p>
            <a:pPr>
              <a:defRPr/>
            </a:pPr>
            <a:fld id="{0CE68F04-8C45-4A80-901C-428EAFDC5CAA}"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591079358" name="Title 1"/>
          <p:cNvSpPr>
            <a:spLocks noGrp="1"/>
          </p:cNvSpPr>
          <p:nvPr>
            <p:ph type="ctrTitle"/>
          </p:nvPr>
        </p:nvSpPr>
        <p:spPr bwMode="auto">
          <a:xfrm>
            <a:off x="1524000" y="1122363"/>
            <a:ext cx="9144000" cy="2387600"/>
          </a:xfrm>
        </p:spPr>
        <p:txBody>
          <a:bodyPr anchor="b"/>
          <a:lstStyle>
            <a:lvl1pPr algn="ctr">
              <a:defRPr sz="6000"/>
            </a:lvl1pPr>
          </a:lstStyle>
          <a:p>
            <a:pPr>
              <a:defRPr/>
            </a:pPr>
            <a:r>
              <a:rPr lang="en-US"/>
              <a:t>Click to edit Master title style</a:t>
            </a:r>
            <a:endParaRPr/>
          </a:p>
        </p:txBody>
      </p:sp>
      <p:sp>
        <p:nvSpPr>
          <p:cNvPr id="474401690" name="Subtitl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sp>
        <p:nvSpPr>
          <p:cNvPr id="69796065" name="Date Placeholder 3"/>
          <p:cNvSpPr>
            <a:spLocks noGrp="1"/>
          </p:cNvSpPr>
          <p:nvPr>
            <p:ph type="dt" sz="half" idx="10"/>
          </p:nvPr>
        </p:nvSpPr>
        <p:spPr bwMode="auto"/>
        <p:txBody>
          <a:bodyPr/>
          <a:lstStyle/>
          <a:p>
            <a:pPr>
              <a:defRPr/>
            </a:pPr>
            <a:fld id="{22C84A13-D78D-4BCE-A0AE-31062543A14B}" type="datetime1">
              <a:rPr lang="en-US"/>
              <a:t>5/15/2026</a:t>
            </a:fld>
            <a:endParaRPr lang="en-US"/>
          </a:p>
        </p:txBody>
      </p:sp>
      <p:sp>
        <p:nvSpPr>
          <p:cNvPr id="747003127" name="Footer Placeholder 4"/>
          <p:cNvSpPr>
            <a:spLocks noGrp="1"/>
          </p:cNvSpPr>
          <p:nvPr>
            <p:ph type="ftr" sz="quarter" idx="11"/>
          </p:nvPr>
        </p:nvSpPr>
        <p:spPr bwMode="auto"/>
        <p:txBody>
          <a:bodyPr/>
          <a:lstStyle/>
          <a:p>
            <a:pPr>
              <a:defRPr/>
            </a:pPr>
            <a:endParaRPr lang="en-US"/>
          </a:p>
        </p:txBody>
      </p:sp>
      <p:sp>
        <p:nvSpPr>
          <p:cNvPr id="1808652275" name="Slide Number Placeholder 5"/>
          <p:cNvSpPr>
            <a:spLocks noGrp="1"/>
          </p:cNvSpPr>
          <p:nvPr>
            <p:ph type="sldNum" sz="quarter" idx="12"/>
          </p:nvPr>
        </p:nvSpPr>
        <p:spPr bwMode="auto"/>
        <p:txBody>
          <a:bodyPr/>
          <a:lstStyle/>
          <a:p>
            <a:pPr>
              <a:defRPr/>
            </a:pPr>
            <a:fld id="{0CE68F04-8C45-4A80-901C-428EAFDC5CAA}"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037964194" name="Title 1"/>
          <p:cNvSpPr>
            <a:spLocks noGrp="1"/>
          </p:cNvSpPr>
          <p:nvPr>
            <p:ph type="title"/>
          </p:nvPr>
        </p:nvSpPr>
        <p:spPr bwMode="auto"/>
        <p:txBody>
          <a:bodyPr/>
          <a:lstStyle/>
          <a:p>
            <a:pPr>
              <a:defRPr/>
            </a:pPr>
            <a:r>
              <a:rPr lang="en-US"/>
              <a:t>Click to edit Master title style</a:t>
            </a:r>
            <a:endParaRPr/>
          </a:p>
        </p:txBody>
      </p:sp>
      <p:sp>
        <p:nvSpPr>
          <p:cNvPr id="1450957098"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62924276" name="Date Placeholder 3"/>
          <p:cNvSpPr>
            <a:spLocks noGrp="1"/>
          </p:cNvSpPr>
          <p:nvPr>
            <p:ph type="dt" sz="half" idx="10"/>
          </p:nvPr>
        </p:nvSpPr>
        <p:spPr bwMode="auto"/>
        <p:txBody>
          <a:bodyPr/>
          <a:lstStyle/>
          <a:p>
            <a:pPr>
              <a:defRPr/>
            </a:pPr>
            <a:fld id="{B3C20413-D78C-4F58-8245-DF4CBB2AF1AF}" type="datetime1">
              <a:rPr lang="en-US"/>
              <a:t>5/15/2026</a:t>
            </a:fld>
            <a:endParaRPr lang="en-US"/>
          </a:p>
        </p:txBody>
      </p:sp>
      <p:sp>
        <p:nvSpPr>
          <p:cNvPr id="1285561688" name="Footer Placeholder 4"/>
          <p:cNvSpPr>
            <a:spLocks noGrp="1"/>
          </p:cNvSpPr>
          <p:nvPr>
            <p:ph type="ftr" sz="quarter" idx="11"/>
          </p:nvPr>
        </p:nvSpPr>
        <p:spPr bwMode="auto"/>
        <p:txBody>
          <a:bodyPr/>
          <a:lstStyle/>
          <a:p>
            <a:pPr>
              <a:defRPr/>
            </a:pPr>
            <a:endParaRPr lang="en-US"/>
          </a:p>
        </p:txBody>
      </p:sp>
      <p:sp>
        <p:nvSpPr>
          <p:cNvPr id="1265023863" name="Slide Number Placeholder 5"/>
          <p:cNvSpPr>
            <a:spLocks noGrp="1"/>
          </p:cNvSpPr>
          <p:nvPr>
            <p:ph type="sldNum" sz="quarter" idx="12"/>
          </p:nvPr>
        </p:nvSpPr>
        <p:spPr bwMode="auto"/>
        <p:txBody>
          <a:bodyPr/>
          <a:lstStyle/>
          <a:p>
            <a:pPr>
              <a:defRPr/>
            </a:pPr>
            <a:fld id="{0CE68F04-8C45-4A80-901C-428EAFDC5CAA}"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875661753" name="Title 1"/>
          <p:cNvSpPr>
            <a:spLocks noGrp="1"/>
          </p:cNvSpPr>
          <p:nvPr>
            <p:ph type="title"/>
          </p:nvPr>
        </p:nvSpPr>
        <p:spPr bwMode="auto">
          <a:xfrm>
            <a:off x="831850" y="1709738"/>
            <a:ext cx="10515600" cy="2852737"/>
          </a:xfrm>
        </p:spPr>
        <p:txBody>
          <a:bodyPr anchor="b"/>
          <a:lstStyle>
            <a:lvl1pPr>
              <a:defRPr sz="6000"/>
            </a:lvl1pPr>
          </a:lstStyle>
          <a:p>
            <a:pPr>
              <a:defRPr/>
            </a:pPr>
            <a:r>
              <a:rPr lang="en-US"/>
              <a:t>Click to edit Master title style</a:t>
            </a:r>
            <a:endParaRPr/>
          </a:p>
        </p:txBody>
      </p:sp>
      <p:sp>
        <p:nvSpPr>
          <p:cNvPr id="339815750" name="Text Placeholder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endParaRPr/>
          </a:p>
        </p:txBody>
      </p:sp>
      <p:sp>
        <p:nvSpPr>
          <p:cNvPr id="1333670699" name="Date Placeholder 3"/>
          <p:cNvSpPr>
            <a:spLocks noGrp="1"/>
          </p:cNvSpPr>
          <p:nvPr>
            <p:ph type="dt" sz="half" idx="10"/>
          </p:nvPr>
        </p:nvSpPr>
        <p:spPr bwMode="auto"/>
        <p:txBody>
          <a:bodyPr/>
          <a:lstStyle/>
          <a:p>
            <a:pPr>
              <a:defRPr/>
            </a:pPr>
            <a:fld id="{2CB5C703-A443-42F8-B3D0-D184712172EA}" type="datetime1">
              <a:rPr lang="en-US"/>
              <a:t>5/15/2026</a:t>
            </a:fld>
            <a:endParaRPr lang="en-US"/>
          </a:p>
        </p:txBody>
      </p:sp>
      <p:sp>
        <p:nvSpPr>
          <p:cNvPr id="145888098" name="Footer Placeholder 4"/>
          <p:cNvSpPr>
            <a:spLocks noGrp="1"/>
          </p:cNvSpPr>
          <p:nvPr>
            <p:ph type="ftr" sz="quarter" idx="11"/>
          </p:nvPr>
        </p:nvSpPr>
        <p:spPr bwMode="auto"/>
        <p:txBody>
          <a:bodyPr/>
          <a:lstStyle/>
          <a:p>
            <a:pPr>
              <a:defRPr/>
            </a:pPr>
            <a:endParaRPr lang="en-US"/>
          </a:p>
        </p:txBody>
      </p:sp>
      <p:sp>
        <p:nvSpPr>
          <p:cNvPr id="713024789" name="Slide Number Placeholder 5"/>
          <p:cNvSpPr>
            <a:spLocks noGrp="1"/>
          </p:cNvSpPr>
          <p:nvPr>
            <p:ph type="sldNum" sz="quarter" idx="12"/>
          </p:nvPr>
        </p:nvSpPr>
        <p:spPr bwMode="auto"/>
        <p:txBody>
          <a:bodyPr/>
          <a:lstStyle/>
          <a:p>
            <a:pPr>
              <a:defRPr/>
            </a:pPr>
            <a:fld id="{0CE68F04-8C45-4A80-901C-428EAFDC5CAA}"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1688406392" name="Title 1"/>
          <p:cNvSpPr>
            <a:spLocks noGrp="1"/>
          </p:cNvSpPr>
          <p:nvPr>
            <p:ph type="title"/>
          </p:nvPr>
        </p:nvSpPr>
        <p:spPr bwMode="auto"/>
        <p:txBody>
          <a:bodyPr/>
          <a:lstStyle/>
          <a:p>
            <a:pPr>
              <a:defRPr/>
            </a:pPr>
            <a:r>
              <a:rPr lang="en-US"/>
              <a:t>Click to edit Master title style</a:t>
            </a:r>
            <a:endParaRPr/>
          </a:p>
        </p:txBody>
      </p:sp>
      <p:sp>
        <p:nvSpPr>
          <p:cNvPr id="946483330" name="Content Placeholder 2"/>
          <p:cNvSpPr>
            <a:spLocks noGrp="1"/>
          </p:cNvSpPr>
          <p:nvPr>
            <p:ph sz="half" idx="1"/>
          </p:nvPr>
        </p:nvSpPr>
        <p:spPr bwMode="auto">
          <a:xfrm>
            <a:off x="838200" y="1825625"/>
            <a:ext cx="5181600"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2929064" name="Content Placeholder 3"/>
          <p:cNvSpPr>
            <a:spLocks noGrp="1"/>
          </p:cNvSpPr>
          <p:nvPr>
            <p:ph sz="half" idx="2"/>
          </p:nvPr>
        </p:nvSpPr>
        <p:spPr bwMode="auto">
          <a:xfrm>
            <a:off x="6172200" y="1825625"/>
            <a:ext cx="5181600"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921667211" name="Date Placeholder 4"/>
          <p:cNvSpPr>
            <a:spLocks noGrp="1"/>
          </p:cNvSpPr>
          <p:nvPr>
            <p:ph type="dt" sz="half" idx="10"/>
          </p:nvPr>
        </p:nvSpPr>
        <p:spPr bwMode="auto"/>
        <p:txBody>
          <a:bodyPr/>
          <a:lstStyle/>
          <a:p>
            <a:pPr>
              <a:defRPr/>
            </a:pPr>
            <a:fld id="{E4391EAD-DF97-4782-B04D-5BE9344419EF}" type="datetime1">
              <a:rPr lang="en-US"/>
              <a:t>5/15/2026</a:t>
            </a:fld>
            <a:endParaRPr lang="en-US"/>
          </a:p>
        </p:txBody>
      </p:sp>
      <p:sp>
        <p:nvSpPr>
          <p:cNvPr id="480199695" name="Footer Placeholder 5"/>
          <p:cNvSpPr>
            <a:spLocks noGrp="1"/>
          </p:cNvSpPr>
          <p:nvPr>
            <p:ph type="ftr" sz="quarter" idx="11"/>
          </p:nvPr>
        </p:nvSpPr>
        <p:spPr bwMode="auto"/>
        <p:txBody>
          <a:bodyPr/>
          <a:lstStyle/>
          <a:p>
            <a:pPr>
              <a:defRPr/>
            </a:pPr>
            <a:endParaRPr lang="en-US"/>
          </a:p>
        </p:txBody>
      </p:sp>
      <p:sp>
        <p:nvSpPr>
          <p:cNvPr id="282097255" name="Slide Number Placeholder 6"/>
          <p:cNvSpPr>
            <a:spLocks noGrp="1"/>
          </p:cNvSpPr>
          <p:nvPr>
            <p:ph type="sldNum" sz="quarter" idx="12"/>
          </p:nvPr>
        </p:nvSpPr>
        <p:spPr bwMode="auto"/>
        <p:txBody>
          <a:bodyPr/>
          <a:lstStyle/>
          <a:p>
            <a:pPr>
              <a:defRPr/>
            </a:pPr>
            <a:fld id="{0CE68F04-8C45-4A80-901C-428EAFDC5CAA}" type="slidenum">
              <a:rPr lang="en-US"/>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1729644366" name="Title 1"/>
          <p:cNvSpPr>
            <a:spLocks noGrp="1"/>
          </p:cNvSpPr>
          <p:nvPr>
            <p:ph type="title"/>
          </p:nvPr>
        </p:nvSpPr>
        <p:spPr bwMode="auto">
          <a:xfrm>
            <a:off x="839788" y="365125"/>
            <a:ext cx="10515600" cy="1325563"/>
          </a:xfrm>
        </p:spPr>
        <p:txBody>
          <a:bodyPr/>
          <a:lstStyle/>
          <a:p>
            <a:pPr>
              <a:defRPr/>
            </a:pPr>
            <a:r>
              <a:rPr lang="en-US"/>
              <a:t>Click to edit Master title style</a:t>
            </a:r>
            <a:endParaRPr/>
          </a:p>
        </p:txBody>
      </p:sp>
      <p:sp>
        <p:nvSpPr>
          <p:cNvPr id="1980615006" name="Text Placehold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1519034186" name="Content Placeholder 3"/>
          <p:cNvSpPr>
            <a:spLocks noGrp="1"/>
          </p:cNvSpPr>
          <p:nvPr>
            <p:ph sz="half" idx="2"/>
          </p:nvPr>
        </p:nvSpPr>
        <p:spPr bwMode="auto">
          <a:xfrm>
            <a:off x="839788" y="2505074"/>
            <a:ext cx="5157787" cy="368458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946923131" name="Text Placehold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861050673" name="Content Placeholder 5"/>
          <p:cNvSpPr>
            <a:spLocks noGrp="1"/>
          </p:cNvSpPr>
          <p:nvPr>
            <p:ph sz="quarter" idx="4"/>
          </p:nvPr>
        </p:nvSpPr>
        <p:spPr bwMode="auto">
          <a:xfrm>
            <a:off x="6172200" y="2505074"/>
            <a:ext cx="5183188" cy="368458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74859138" name="Date Placeholder 6"/>
          <p:cNvSpPr>
            <a:spLocks noGrp="1"/>
          </p:cNvSpPr>
          <p:nvPr>
            <p:ph type="dt" sz="half" idx="10"/>
          </p:nvPr>
        </p:nvSpPr>
        <p:spPr bwMode="auto"/>
        <p:txBody>
          <a:bodyPr/>
          <a:lstStyle/>
          <a:p>
            <a:pPr>
              <a:defRPr/>
            </a:pPr>
            <a:fld id="{BF405CF0-6B5B-4A88-925A-5CFDA86C90D6}" type="datetime1">
              <a:rPr lang="en-US"/>
              <a:t>5/15/2026</a:t>
            </a:fld>
            <a:endParaRPr lang="en-US"/>
          </a:p>
        </p:txBody>
      </p:sp>
      <p:sp>
        <p:nvSpPr>
          <p:cNvPr id="381501022" name="Footer Placeholder 7"/>
          <p:cNvSpPr>
            <a:spLocks noGrp="1"/>
          </p:cNvSpPr>
          <p:nvPr>
            <p:ph type="ftr" sz="quarter" idx="11"/>
          </p:nvPr>
        </p:nvSpPr>
        <p:spPr bwMode="auto"/>
        <p:txBody>
          <a:bodyPr/>
          <a:lstStyle/>
          <a:p>
            <a:pPr>
              <a:defRPr/>
            </a:pPr>
            <a:endParaRPr lang="en-US"/>
          </a:p>
        </p:txBody>
      </p:sp>
      <p:sp>
        <p:nvSpPr>
          <p:cNvPr id="235208537" name="Slide Number Placeholder 8"/>
          <p:cNvSpPr>
            <a:spLocks noGrp="1"/>
          </p:cNvSpPr>
          <p:nvPr>
            <p:ph type="sldNum" sz="quarter" idx="12"/>
          </p:nvPr>
        </p:nvSpPr>
        <p:spPr bwMode="auto"/>
        <p:txBody>
          <a:bodyPr/>
          <a:lstStyle/>
          <a:p>
            <a:pPr>
              <a:defRPr/>
            </a:pPr>
            <a:fld id="{0CE68F04-8C45-4A80-901C-428EAFDC5CAA}"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Section Header">
    <p:spTree>
      <p:nvGrpSpPr>
        <p:cNvPr id="1" name=""/>
        <p:cNvGrpSpPr/>
        <p:nvPr/>
      </p:nvGrpSpPr>
      <p:grpSpPr bwMode="auto">
        <a:xfrm>
          <a:off x="0" y="0"/>
          <a:ext cx="0" cy="0"/>
          <a:chOff x="0" y="0"/>
          <a:chExt cx="0" cy="0"/>
        </a:xfrm>
      </p:grpSpPr>
      <p:pic>
        <p:nvPicPr>
          <p:cNvPr id="1410415826" name="Picture 6"/>
          <p:cNvPicPr>
            <a:picLocks noChangeAspect="1"/>
          </p:cNvPicPr>
          <p:nvPr userDrawn="1"/>
        </p:nvPicPr>
        <p:blipFill rotWithShape="1">
          <a:blip r:embed="rId2"/>
          <a:stretch/>
        </p:blipFill>
        <p:spPr bwMode="auto">
          <a:xfrm>
            <a:off x="0" y="0"/>
            <a:ext cx="12191999" cy="6858000"/>
          </a:xfrm>
          <a:prstGeom prst="rect">
            <a:avLst/>
          </a:prstGeom>
        </p:spPr>
      </p:pic>
      <p:sp>
        <p:nvSpPr>
          <p:cNvPr id="1676148469" name="Date Placeholder 3"/>
          <p:cNvSpPr>
            <a:spLocks noGrp="1"/>
          </p:cNvSpPr>
          <p:nvPr>
            <p:ph type="dt" sz="half" idx="10"/>
          </p:nvPr>
        </p:nvSpPr>
        <p:spPr bwMode="auto"/>
        <p:txBody>
          <a:bodyPr/>
          <a:lstStyle>
            <a:lvl1pPr>
              <a:defRPr>
                <a:solidFill>
                  <a:schemeClr val="bg1"/>
                </a:solidFill>
              </a:defRPr>
            </a:lvl1pPr>
          </a:lstStyle>
          <a:p>
            <a:pPr>
              <a:defRPr/>
            </a:pPr>
            <a:fld id="{2B2CD58B-392C-4A13-1B6A-D20FE658F366}" type="datetime1">
              <a:rPr lang="en-US"/>
              <a:t>5/15/2026</a:t>
            </a:fld>
            <a:endParaRPr lang="en-US"/>
          </a:p>
        </p:txBody>
      </p:sp>
      <p:sp>
        <p:nvSpPr>
          <p:cNvPr id="381245310" name="Footer Placeholder 4"/>
          <p:cNvSpPr>
            <a:spLocks noGrp="1"/>
          </p:cNvSpPr>
          <p:nvPr>
            <p:ph type="ftr" sz="quarter" idx="11"/>
          </p:nvPr>
        </p:nvSpPr>
        <p:spPr bwMode="auto"/>
        <p:txBody>
          <a:bodyPr/>
          <a:lstStyle>
            <a:lvl1pPr>
              <a:defRPr>
                <a:solidFill>
                  <a:schemeClr val="bg1"/>
                </a:solidFill>
              </a:defRPr>
            </a:lvl1pPr>
          </a:lstStyle>
          <a:p>
            <a:pPr>
              <a:defRPr/>
            </a:pPr>
            <a:endParaRPr lang="en-US"/>
          </a:p>
        </p:txBody>
      </p:sp>
      <p:sp>
        <p:nvSpPr>
          <p:cNvPr id="622724888" name="Slide Number Placeholder 5"/>
          <p:cNvSpPr>
            <a:spLocks noGrp="1"/>
          </p:cNvSpPr>
          <p:nvPr>
            <p:ph type="sldNum" sz="quarter" idx="12"/>
          </p:nvPr>
        </p:nvSpPr>
        <p:spPr bwMode="auto"/>
        <p:txBody>
          <a:bodyPr/>
          <a:lstStyle>
            <a:lvl1pPr>
              <a:defRPr>
                <a:solidFill>
                  <a:schemeClr val="bg1"/>
                </a:solidFill>
              </a:defRPr>
            </a:lvl1pPr>
          </a:lstStyle>
          <a:p>
            <a:pPr>
              <a:defRPr/>
            </a:pPr>
            <a:fld id="{0CE68F04-8C45-4A80-901C-428EAFDC5CAA}" type="slidenum">
              <a:rPr lang="en-US"/>
              <a:t>‹#›</a:t>
            </a:fld>
            <a:endParaRPr lang="en-US"/>
          </a:p>
        </p:txBody>
      </p:sp>
      <p:sp>
        <p:nvSpPr>
          <p:cNvPr id="357719765" name="Subtitle 2"/>
          <p:cNvSpPr>
            <a:spLocks noGrp="1"/>
          </p:cNvSpPr>
          <p:nvPr>
            <p:ph type="subTitle" idx="13"/>
          </p:nvPr>
        </p:nvSpPr>
        <p:spPr bwMode="auto">
          <a:xfrm>
            <a:off x="4845125" y="3602037"/>
            <a:ext cx="6508674" cy="1655761"/>
          </a:xfrm>
        </p:spPr>
        <p:txBody>
          <a:bodyPr>
            <a:normAutofit/>
          </a:bodyPr>
          <a:lstStyle>
            <a:lvl1pPr marL="0" indent="0" algn="l">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pic>
        <p:nvPicPr>
          <p:cNvPr id="926791351" name="Picture 9"/>
          <p:cNvPicPr>
            <a:picLocks noChangeAspect="1"/>
          </p:cNvPicPr>
          <p:nvPr userDrawn="1"/>
        </p:nvPicPr>
        <p:blipFill rotWithShape="1">
          <a:blip r:embed="rId3"/>
          <a:stretch/>
        </p:blipFill>
        <p:spPr bwMode="auto">
          <a:xfrm>
            <a:off x="563491" y="1550991"/>
            <a:ext cx="3718143" cy="2791182"/>
          </a:xfrm>
          <a:prstGeom prst="rect">
            <a:avLst/>
          </a:prstGeom>
        </p:spPr>
      </p:pic>
      <p:sp>
        <p:nvSpPr>
          <p:cNvPr id="936072197" name="Title 1"/>
          <p:cNvSpPr>
            <a:spLocks noGrp="1"/>
          </p:cNvSpPr>
          <p:nvPr>
            <p:ph type="title"/>
          </p:nvPr>
        </p:nvSpPr>
        <p:spPr bwMode="auto">
          <a:xfrm>
            <a:off x="4845125" y="1773237"/>
            <a:ext cx="6508674" cy="1828800"/>
          </a:xfrm>
        </p:spPr>
        <p:txBody>
          <a:bodyPr anchor="t">
            <a:normAutofit/>
          </a:bodyPr>
          <a:lstStyle>
            <a:lvl1pPr>
              <a:defRPr sz="4000"/>
            </a:lvl1pPr>
          </a:lstStyle>
          <a:p>
            <a:pPr>
              <a:defRPr/>
            </a:pPr>
            <a:r>
              <a:rPr lang="en-US"/>
              <a:t>Click to edit Master title style</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1018870696" name="Title 1"/>
          <p:cNvSpPr>
            <a:spLocks noGrp="1"/>
          </p:cNvSpPr>
          <p:nvPr>
            <p:ph type="title"/>
          </p:nvPr>
        </p:nvSpPr>
        <p:spPr bwMode="auto"/>
        <p:txBody>
          <a:bodyPr/>
          <a:lstStyle/>
          <a:p>
            <a:pPr>
              <a:defRPr/>
            </a:pPr>
            <a:r>
              <a:rPr lang="en-US"/>
              <a:t>Click to edit Master title style</a:t>
            </a:r>
            <a:endParaRPr/>
          </a:p>
        </p:txBody>
      </p:sp>
      <p:sp>
        <p:nvSpPr>
          <p:cNvPr id="968392088" name="Date Placeholder 2"/>
          <p:cNvSpPr>
            <a:spLocks noGrp="1"/>
          </p:cNvSpPr>
          <p:nvPr>
            <p:ph type="dt" sz="half" idx="10"/>
          </p:nvPr>
        </p:nvSpPr>
        <p:spPr bwMode="auto"/>
        <p:txBody>
          <a:bodyPr/>
          <a:lstStyle/>
          <a:p>
            <a:pPr>
              <a:defRPr/>
            </a:pPr>
            <a:fld id="{D6D5525D-148C-4662-AA18-F6AEFDAA6776}" type="datetime1">
              <a:rPr lang="en-US"/>
              <a:t>5/15/2026</a:t>
            </a:fld>
            <a:endParaRPr lang="en-US"/>
          </a:p>
        </p:txBody>
      </p:sp>
      <p:sp>
        <p:nvSpPr>
          <p:cNvPr id="684948448" name="Footer Placeholder 3"/>
          <p:cNvSpPr>
            <a:spLocks noGrp="1"/>
          </p:cNvSpPr>
          <p:nvPr>
            <p:ph type="ftr" sz="quarter" idx="11"/>
          </p:nvPr>
        </p:nvSpPr>
        <p:spPr bwMode="auto"/>
        <p:txBody>
          <a:bodyPr/>
          <a:lstStyle/>
          <a:p>
            <a:pPr>
              <a:defRPr/>
            </a:pPr>
            <a:endParaRPr lang="en-US"/>
          </a:p>
        </p:txBody>
      </p:sp>
      <p:sp>
        <p:nvSpPr>
          <p:cNvPr id="1035071694" name="Slide Number Placeholder 4"/>
          <p:cNvSpPr>
            <a:spLocks noGrp="1"/>
          </p:cNvSpPr>
          <p:nvPr>
            <p:ph type="sldNum" sz="quarter" idx="12"/>
          </p:nvPr>
        </p:nvSpPr>
        <p:spPr bwMode="auto"/>
        <p:txBody>
          <a:bodyPr/>
          <a:lstStyle/>
          <a:p>
            <a:pPr>
              <a:defRPr/>
            </a:pPr>
            <a:fld id="{0CE68F04-8C45-4A80-901C-428EAFDC5CAA}"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36448322" name="Date Placeholder 1"/>
          <p:cNvSpPr>
            <a:spLocks noGrp="1"/>
          </p:cNvSpPr>
          <p:nvPr>
            <p:ph type="dt" sz="half" idx="10"/>
          </p:nvPr>
        </p:nvSpPr>
        <p:spPr bwMode="auto"/>
        <p:txBody>
          <a:bodyPr/>
          <a:lstStyle/>
          <a:p>
            <a:pPr>
              <a:defRPr/>
            </a:pPr>
            <a:fld id="{6F2FBC8A-8540-4E09-A9D0-3E3CC9EF3F79}" type="datetime1">
              <a:rPr lang="en-US"/>
              <a:t>5/15/2026</a:t>
            </a:fld>
            <a:endParaRPr lang="en-US"/>
          </a:p>
        </p:txBody>
      </p:sp>
      <p:sp>
        <p:nvSpPr>
          <p:cNvPr id="711829717" name="Footer Placeholder 2"/>
          <p:cNvSpPr>
            <a:spLocks noGrp="1"/>
          </p:cNvSpPr>
          <p:nvPr>
            <p:ph type="ftr" sz="quarter" idx="11"/>
          </p:nvPr>
        </p:nvSpPr>
        <p:spPr bwMode="auto"/>
        <p:txBody>
          <a:bodyPr/>
          <a:lstStyle/>
          <a:p>
            <a:pPr>
              <a:defRPr/>
            </a:pPr>
            <a:endParaRPr lang="en-US"/>
          </a:p>
        </p:txBody>
      </p:sp>
      <p:sp>
        <p:nvSpPr>
          <p:cNvPr id="766167396" name="Slide Number Placeholder 3"/>
          <p:cNvSpPr>
            <a:spLocks noGrp="1"/>
          </p:cNvSpPr>
          <p:nvPr>
            <p:ph type="sldNum" sz="quarter" idx="12"/>
          </p:nvPr>
        </p:nvSpPr>
        <p:spPr bwMode="auto"/>
        <p:txBody>
          <a:bodyPr/>
          <a:lstStyle/>
          <a:p>
            <a:pPr>
              <a:defRPr/>
            </a:pPr>
            <a:fld id="{0CE68F04-8C45-4A80-901C-428EAFDC5CAA}"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1363997961"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endParaRPr/>
          </a:p>
        </p:txBody>
      </p:sp>
      <p:sp>
        <p:nvSpPr>
          <p:cNvPr id="1395019050" name="Content Placehold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2124622022"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278250281" name="Date Placeholder 4"/>
          <p:cNvSpPr>
            <a:spLocks noGrp="1"/>
          </p:cNvSpPr>
          <p:nvPr>
            <p:ph type="dt" sz="half" idx="10"/>
          </p:nvPr>
        </p:nvSpPr>
        <p:spPr bwMode="auto"/>
        <p:txBody>
          <a:bodyPr/>
          <a:lstStyle/>
          <a:p>
            <a:pPr>
              <a:defRPr/>
            </a:pPr>
            <a:fld id="{4DE6B050-6BDD-4194-8911-6BDD648F21F5}" type="datetime1">
              <a:rPr lang="en-US"/>
              <a:t>5/15/2026</a:t>
            </a:fld>
            <a:endParaRPr lang="en-US"/>
          </a:p>
        </p:txBody>
      </p:sp>
      <p:sp>
        <p:nvSpPr>
          <p:cNvPr id="1851810563" name="Footer Placeholder 5"/>
          <p:cNvSpPr>
            <a:spLocks noGrp="1"/>
          </p:cNvSpPr>
          <p:nvPr>
            <p:ph type="ftr" sz="quarter" idx="11"/>
          </p:nvPr>
        </p:nvSpPr>
        <p:spPr bwMode="auto"/>
        <p:txBody>
          <a:bodyPr/>
          <a:lstStyle/>
          <a:p>
            <a:pPr>
              <a:defRPr/>
            </a:pPr>
            <a:endParaRPr lang="en-US"/>
          </a:p>
        </p:txBody>
      </p:sp>
      <p:sp>
        <p:nvSpPr>
          <p:cNvPr id="1117585972" name="Slide Number Placeholder 6"/>
          <p:cNvSpPr>
            <a:spLocks noGrp="1"/>
          </p:cNvSpPr>
          <p:nvPr>
            <p:ph type="sldNum" sz="quarter" idx="12"/>
          </p:nvPr>
        </p:nvSpPr>
        <p:spPr bwMode="auto"/>
        <p:txBody>
          <a:bodyPr/>
          <a:lstStyle/>
          <a:p>
            <a:pPr>
              <a:defRPr/>
            </a:pPr>
            <a:fld id="{0CE68F04-8C45-4A80-901C-428EAFDC5CAA}" type="slidenum">
              <a:rPr lang="en-US"/>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057730663"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endParaRPr/>
          </a:p>
        </p:txBody>
      </p:sp>
      <p:sp>
        <p:nvSpPr>
          <p:cNvPr id="191093685" name="Picture Placeholder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en-US"/>
          </a:p>
        </p:txBody>
      </p:sp>
      <p:sp>
        <p:nvSpPr>
          <p:cNvPr id="1964376632"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1534292288" name="Date Placeholder 4"/>
          <p:cNvSpPr>
            <a:spLocks noGrp="1"/>
          </p:cNvSpPr>
          <p:nvPr>
            <p:ph type="dt" sz="half" idx="10"/>
          </p:nvPr>
        </p:nvSpPr>
        <p:spPr bwMode="auto"/>
        <p:txBody>
          <a:bodyPr/>
          <a:lstStyle/>
          <a:p>
            <a:pPr>
              <a:defRPr/>
            </a:pPr>
            <a:fld id="{603CBED1-6B5D-46F0-92EF-7B2770FE5F3C}" type="datetime1">
              <a:rPr lang="en-US"/>
              <a:t>5/15/2026</a:t>
            </a:fld>
            <a:endParaRPr lang="en-US"/>
          </a:p>
        </p:txBody>
      </p:sp>
      <p:sp>
        <p:nvSpPr>
          <p:cNvPr id="115196429" name="Footer Placeholder 5"/>
          <p:cNvSpPr>
            <a:spLocks noGrp="1"/>
          </p:cNvSpPr>
          <p:nvPr>
            <p:ph type="ftr" sz="quarter" idx="11"/>
          </p:nvPr>
        </p:nvSpPr>
        <p:spPr bwMode="auto"/>
        <p:txBody>
          <a:bodyPr/>
          <a:lstStyle/>
          <a:p>
            <a:pPr>
              <a:defRPr/>
            </a:pPr>
            <a:endParaRPr lang="en-US"/>
          </a:p>
        </p:txBody>
      </p:sp>
      <p:sp>
        <p:nvSpPr>
          <p:cNvPr id="812080689" name="Slide Number Placeholder 6"/>
          <p:cNvSpPr>
            <a:spLocks noGrp="1"/>
          </p:cNvSpPr>
          <p:nvPr>
            <p:ph type="sldNum" sz="quarter" idx="12"/>
          </p:nvPr>
        </p:nvSpPr>
        <p:spPr bwMode="auto"/>
        <p:txBody>
          <a:bodyPr/>
          <a:lstStyle/>
          <a:p>
            <a:pPr>
              <a:defRPr/>
            </a:pPr>
            <a:fld id="{0CE68F04-8C45-4A80-901C-428EAFDC5CAA}" type="slidenum">
              <a:rPr lang="en-US"/>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140521199" name="Title 1"/>
          <p:cNvSpPr>
            <a:spLocks noGrp="1"/>
          </p:cNvSpPr>
          <p:nvPr>
            <p:ph type="title"/>
          </p:nvPr>
        </p:nvSpPr>
        <p:spPr bwMode="auto"/>
        <p:txBody>
          <a:bodyPr/>
          <a:lstStyle/>
          <a:p>
            <a:pPr>
              <a:defRPr/>
            </a:pPr>
            <a:r>
              <a:rPr lang="en-US"/>
              <a:t>Click to edit Master title style</a:t>
            </a:r>
            <a:endParaRPr/>
          </a:p>
        </p:txBody>
      </p:sp>
      <p:sp>
        <p:nvSpPr>
          <p:cNvPr id="758687956"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97835441" name="Date Placeholder 3"/>
          <p:cNvSpPr>
            <a:spLocks noGrp="1"/>
          </p:cNvSpPr>
          <p:nvPr>
            <p:ph type="dt" sz="half" idx="10"/>
          </p:nvPr>
        </p:nvSpPr>
        <p:spPr bwMode="auto"/>
        <p:txBody>
          <a:bodyPr/>
          <a:lstStyle/>
          <a:p>
            <a:pPr>
              <a:defRPr/>
            </a:pPr>
            <a:fld id="{631B0CA1-912C-4995-A837-B6AC6D52D986}" type="datetime1">
              <a:rPr lang="en-US"/>
              <a:t>5/15/2026</a:t>
            </a:fld>
            <a:endParaRPr lang="en-US"/>
          </a:p>
        </p:txBody>
      </p:sp>
      <p:sp>
        <p:nvSpPr>
          <p:cNvPr id="309638560" name="Footer Placeholder 4"/>
          <p:cNvSpPr>
            <a:spLocks noGrp="1"/>
          </p:cNvSpPr>
          <p:nvPr>
            <p:ph type="ftr" sz="quarter" idx="11"/>
          </p:nvPr>
        </p:nvSpPr>
        <p:spPr bwMode="auto"/>
        <p:txBody>
          <a:bodyPr/>
          <a:lstStyle/>
          <a:p>
            <a:pPr>
              <a:defRPr/>
            </a:pPr>
            <a:endParaRPr lang="en-US"/>
          </a:p>
        </p:txBody>
      </p:sp>
      <p:sp>
        <p:nvSpPr>
          <p:cNvPr id="555020005" name="Slide Number Placeholder 5"/>
          <p:cNvSpPr>
            <a:spLocks noGrp="1"/>
          </p:cNvSpPr>
          <p:nvPr>
            <p:ph type="sldNum" sz="quarter" idx="12"/>
          </p:nvPr>
        </p:nvSpPr>
        <p:spPr bwMode="auto"/>
        <p:txBody>
          <a:bodyPr/>
          <a:lstStyle/>
          <a:p>
            <a:pPr>
              <a:defRPr/>
            </a:pPr>
            <a:fld id="{0CE68F04-8C45-4A80-901C-428EAFDC5CAA}" type="slidenum">
              <a:rPr lang="en-US"/>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1229589540" name="Vertical Title 1"/>
          <p:cNvSpPr>
            <a:spLocks noGrp="1"/>
          </p:cNvSpPr>
          <p:nvPr>
            <p:ph type="title" orient="vert"/>
          </p:nvPr>
        </p:nvSpPr>
        <p:spPr bwMode="auto">
          <a:xfrm>
            <a:off x="8724900" y="365125"/>
            <a:ext cx="2628900" cy="5811838"/>
          </a:xfrm>
        </p:spPr>
        <p:txBody>
          <a:bodyPr vert="eaVert"/>
          <a:lstStyle/>
          <a:p>
            <a:pPr>
              <a:defRPr/>
            </a:pPr>
            <a:r>
              <a:rPr lang="en-US"/>
              <a:t>Click to edit Master title style</a:t>
            </a:r>
            <a:endParaRPr/>
          </a:p>
        </p:txBody>
      </p:sp>
      <p:sp>
        <p:nvSpPr>
          <p:cNvPr id="471122479" name="Vertical Text Placeholder 2"/>
          <p:cNvSpPr>
            <a:spLocks noGrp="1"/>
          </p:cNvSpPr>
          <p:nvPr>
            <p:ph type="body" orient="vert" idx="1"/>
          </p:nvPr>
        </p:nvSpPr>
        <p:spPr bwMode="auto">
          <a:xfrm>
            <a:off x="838200" y="365125"/>
            <a:ext cx="7734300" cy="5811838"/>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659523398" name="Date Placeholder 3"/>
          <p:cNvSpPr>
            <a:spLocks noGrp="1"/>
          </p:cNvSpPr>
          <p:nvPr>
            <p:ph type="dt" sz="half" idx="10"/>
          </p:nvPr>
        </p:nvSpPr>
        <p:spPr bwMode="auto"/>
        <p:txBody>
          <a:bodyPr/>
          <a:lstStyle/>
          <a:p>
            <a:pPr>
              <a:defRPr/>
            </a:pPr>
            <a:fld id="{DE6AEAC3-0B9F-4F5A-BA21-A2B8AF3D15A4}" type="datetime1">
              <a:rPr lang="en-US"/>
              <a:t>5/15/2026</a:t>
            </a:fld>
            <a:endParaRPr lang="en-US"/>
          </a:p>
        </p:txBody>
      </p:sp>
      <p:sp>
        <p:nvSpPr>
          <p:cNvPr id="646929722" name="Footer Placeholder 4"/>
          <p:cNvSpPr>
            <a:spLocks noGrp="1"/>
          </p:cNvSpPr>
          <p:nvPr>
            <p:ph type="ftr" sz="quarter" idx="11"/>
          </p:nvPr>
        </p:nvSpPr>
        <p:spPr bwMode="auto"/>
        <p:txBody>
          <a:bodyPr/>
          <a:lstStyle/>
          <a:p>
            <a:pPr>
              <a:defRPr/>
            </a:pPr>
            <a:endParaRPr lang="en-US"/>
          </a:p>
        </p:txBody>
      </p:sp>
      <p:sp>
        <p:nvSpPr>
          <p:cNvPr id="1142591046" name="Slide Number Placeholder 5"/>
          <p:cNvSpPr>
            <a:spLocks noGrp="1"/>
          </p:cNvSpPr>
          <p:nvPr>
            <p:ph type="sldNum" sz="quarter" idx="12"/>
          </p:nvPr>
        </p:nvSpPr>
        <p:spPr bwMode="auto"/>
        <p:txBody>
          <a:bodyPr/>
          <a:lstStyle/>
          <a:p>
            <a:pPr>
              <a:defRPr/>
            </a:pPr>
            <a:fld id="{0CE68F04-8C45-4A80-901C-428EAFDC5CAA}"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p:spTree>
      <p:nvGrpSpPr>
        <p:cNvPr id="1" name=""/>
        <p:cNvGrpSpPr/>
        <p:nvPr/>
      </p:nvGrpSpPr>
      <p:grpSpPr bwMode="auto">
        <a:xfrm>
          <a:off x="0" y="0"/>
          <a:ext cx="0" cy="0"/>
          <a:chOff x="0" y="0"/>
          <a:chExt cx="0" cy="0"/>
        </a:xfrm>
      </p:grpSpPr>
      <p:pic>
        <p:nvPicPr>
          <p:cNvPr id="1370207719" name="Picture 6"/>
          <p:cNvPicPr>
            <a:picLocks noChangeAspect="1"/>
          </p:cNvPicPr>
          <p:nvPr userDrawn="1"/>
        </p:nvPicPr>
        <p:blipFill rotWithShape="1">
          <a:blip r:embed="rId2"/>
          <a:stretch/>
        </p:blipFill>
        <p:spPr bwMode="auto">
          <a:xfrm>
            <a:off x="0" y="0"/>
            <a:ext cx="12191999" cy="6858000"/>
          </a:xfrm>
          <a:prstGeom prst="rect">
            <a:avLst/>
          </a:prstGeom>
        </p:spPr>
      </p:pic>
      <p:sp>
        <p:nvSpPr>
          <p:cNvPr id="748199462" name="Content Placeholder 2"/>
          <p:cNvSpPr>
            <a:spLocks noGrp="1"/>
          </p:cNvSpPr>
          <p:nvPr>
            <p:ph idx="1"/>
          </p:nvPr>
        </p:nvSpPr>
        <p:spPr bwMode="auto">
          <a:xfrm>
            <a:off x="838198" y="1511989"/>
            <a:ext cx="10515600" cy="4351338"/>
          </a:xfrm>
        </p:spPr>
        <p:txBody>
          <a:bodyPr>
            <a:noAutofit/>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73197065" name="Date Placeholder 3"/>
          <p:cNvSpPr>
            <a:spLocks noGrp="1"/>
          </p:cNvSpPr>
          <p:nvPr>
            <p:ph type="dt" sz="half" idx="10"/>
          </p:nvPr>
        </p:nvSpPr>
        <p:spPr bwMode="auto"/>
        <p:txBody>
          <a:bodyPr/>
          <a:lstStyle>
            <a:lvl1pPr>
              <a:defRPr>
                <a:solidFill>
                  <a:schemeClr val="bg1"/>
                </a:solidFill>
              </a:defRPr>
            </a:lvl1pPr>
          </a:lstStyle>
          <a:p>
            <a:pPr>
              <a:defRPr/>
            </a:pPr>
            <a:fld id="{9C8A5D87-394E-E16E-EF59-03C978850F9A}" type="datetime1">
              <a:rPr lang="en-US"/>
              <a:t>5/15/2026</a:t>
            </a:fld>
            <a:endParaRPr lang="en-US"/>
          </a:p>
        </p:txBody>
      </p:sp>
      <p:sp>
        <p:nvSpPr>
          <p:cNvPr id="1833688582" name="Footer Placeholder 4"/>
          <p:cNvSpPr>
            <a:spLocks noGrp="1"/>
          </p:cNvSpPr>
          <p:nvPr>
            <p:ph type="ftr" sz="quarter" idx="11"/>
          </p:nvPr>
        </p:nvSpPr>
        <p:spPr bwMode="auto"/>
        <p:txBody>
          <a:bodyPr/>
          <a:lstStyle>
            <a:lvl1pPr>
              <a:defRPr>
                <a:solidFill>
                  <a:schemeClr val="bg1"/>
                </a:solidFill>
              </a:defRPr>
            </a:lvl1pPr>
          </a:lstStyle>
          <a:p>
            <a:pPr>
              <a:defRPr/>
            </a:pPr>
            <a:endParaRPr lang="en-US"/>
          </a:p>
        </p:txBody>
      </p:sp>
      <p:sp>
        <p:nvSpPr>
          <p:cNvPr id="153882163" name="Slide Number Placeholder 5"/>
          <p:cNvSpPr>
            <a:spLocks noGrp="1"/>
          </p:cNvSpPr>
          <p:nvPr>
            <p:ph type="sldNum" sz="quarter" idx="12"/>
          </p:nvPr>
        </p:nvSpPr>
        <p:spPr bwMode="auto"/>
        <p:txBody>
          <a:bodyPr/>
          <a:lstStyle>
            <a:lvl1pPr>
              <a:defRPr>
                <a:solidFill>
                  <a:schemeClr val="bg1"/>
                </a:solidFill>
              </a:defRPr>
            </a:lvl1pPr>
          </a:lstStyle>
          <a:p>
            <a:pPr>
              <a:defRPr/>
            </a:pPr>
            <a:fld id="{0CE68F04-8C45-4A80-901C-428EAFDC5CAA}" type="slidenum">
              <a:rPr lang="en-US"/>
              <a:t>‹#›</a:t>
            </a:fld>
            <a:endParaRPr lang="en-US"/>
          </a:p>
        </p:txBody>
      </p:sp>
      <p:pic>
        <p:nvPicPr>
          <p:cNvPr id="183901765" name="Picture 7"/>
          <p:cNvPicPr>
            <a:picLocks noChangeAspect="1"/>
          </p:cNvPicPr>
          <p:nvPr userDrawn="1"/>
        </p:nvPicPr>
        <p:blipFill rotWithShape="1">
          <a:blip r:embed="rId3"/>
          <a:stretch/>
        </p:blipFill>
        <p:spPr bwMode="auto">
          <a:xfrm>
            <a:off x="11633859" y="225631"/>
            <a:ext cx="473212" cy="654254"/>
          </a:xfrm>
          <a:prstGeom prst="rect">
            <a:avLst/>
          </a:prstGeom>
        </p:spPr>
      </p:pic>
      <p:sp>
        <p:nvSpPr>
          <p:cNvPr id="770859115" name="Title 1"/>
          <p:cNvSpPr>
            <a:spLocks noGrp="1"/>
          </p:cNvSpPr>
          <p:nvPr>
            <p:ph type="title"/>
          </p:nvPr>
        </p:nvSpPr>
        <p:spPr bwMode="auto">
          <a:xfrm>
            <a:off x="838198" y="556963"/>
            <a:ext cx="10515600" cy="756146"/>
          </a:xfrm>
        </p:spPr>
        <p:txBody>
          <a:bodyPr anchor="b">
            <a:normAutofit/>
          </a:bodyPr>
          <a:lstStyle>
            <a:lvl1pPr>
              <a:defRPr sz="3200"/>
            </a:lvl1pPr>
          </a:lstStyle>
          <a:p>
            <a:pPr>
              <a:defRPr/>
            </a:pPr>
            <a:r>
              <a:rPr lang="en-US"/>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pic>
        <p:nvPicPr>
          <p:cNvPr id="402962137" name="Picture 7"/>
          <p:cNvPicPr>
            <a:picLocks noChangeAspect="1"/>
          </p:cNvPicPr>
          <p:nvPr userDrawn="1"/>
        </p:nvPicPr>
        <p:blipFill rotWithShape="1">
          <a:blip r:embed="rId2"/>
          <a:stretch/>
        </p:blipFill>
        <p:spPr bwMode="auto">
          <a:xfrm>
            <a:off x="0" y="0"/>
            <a:ext cx="12191999" cy="6858000"/>
          </a:xfrm>
          <a:prstGeom prst="rect">
            <a:avLst/>
          </a:prstGeom>
        </p:spPr>
      </p:pic>
      <p:sp>
        <p:nvSpPr>
          <p:cNvPr id="1338574570" name="Title 1"/>
          <p:cNvSpPr>
            <a:spLocks noGrp="1"/>
          </p:cNvSpPr>
          <p:nvPr>
            <p:ph type="title"/>
          </p:nvPr>
        </p:nvSpPr>
        <p:spPr bwMode="auto">
          <a:xfrm>
            <a:off x="838198" y="556963"/>
            <a:ext cx="10515600" cy="756146"/>
          </a:xfrm>
        </p:spPr>
        <p:txBody>
          <a:bodyPr anchor="b">
            <a:normAutofit/>
          </a:bodyPr>
          <a:lstStyle>
            <a:lvl1pPr>
              <a:defRPr sz="3200"/>
            </a:lvl1pPr>
          </a:lstStyle>
          <a:p>
            <a:pPr>
              <a:defRPr/>
            </a:pPr>
            <a:r>
              <a:rPr lang="en-US"/>
              <a:t>Click to edit Master title style</a:t>
            </a:r>
            <a:endParaRPr/>
          </a:p>
        </p:txBody>
      </p:sp>
      <p:sp>
        <p:nvSpPr>
          <p:cNvPr id="1066959918" name="Content Placeholder 2"/>
          <p:cNvSpPr>
            <a:spLocks noGrp="1"/>
          </p:cNvSpPr>
          <p:nvPr>
            <p:ph sz="half" idx="1"/>
          </p:nvPr>
        </p:nvSpPr>
        <p:spPr bwMode="auto">
          <a:xfrm>
            <a:off x="838198" y="1448047"/>
            <a:ext cx="5181599" cy="4698975"/>
          </a:xfrm>
        </p:spPr>
        <p:txBody>
          <a:bodyPr>
            <a:normAutofit/>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48002834" name="Content Placeholder 3"/>
          <p:cNvSpPr>
            <a:spLocks noGrp="1"/>
          </p:cNvSpPr>
          <p:nvPr>
            <p:ph sz="half" idx="2"/>
          </p:nvPr>
        </p:nvSpPr>
        <p:spPr bwMode="auto">
          <a:xfrm>
            <a:off x="6172200" y="1448047"/>
            <a:ext cx="5181599" cy="4698975"/>
          </a:xfrm>
        </p:spPr>
        <p:txBody>
          <a:bodyPr>
            <a:normAutofit/>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212441027" name="Date Placeholder 4"/>
          <p:cNvSpPr>
            <a:spLocks noGrp="1"/>
          </p:cNvSpPr>
          <p:nvPr>
            <p:ph type="dt" sz="half" idx="10"/>
          </p:nvPr>
        </p:nvSpPr>
        <p:spPr bwMode="auto"/>
        <p:txBody>
          <a:bodyPr/>
          <a:lstStyle>
            <a:lvl1pPr>
              <a:defRPr>
                <a:solidFill>
                  <a:schemeClr val="bg1"/>
                </a:solidFill>
              </a:defRPr>
            </a:lvl1pPr>
          </a:lstStyle>
          <a:p>
            <a:pPr>
              <a:defRPr/>
            </a:pPr>
            <a:fld id="{83114D5A-F34A-7C89-61F9-3E913B98D00B}" type="datetime1">
              <a:rPr lang="en-US"/>
              <a:t>5/15/2026</a:t>
            </a:fld>
            <a:endParaRPr lang="en-US"/>
          </a:p>
        </p:txBody>
      </p:sp>
      <p:sp>
        <p:nvSpPr>
          <p:cNvPr id="545358885" name="Footer Placeholder 5"/>
          <p:cNvSpPr>
            <a:spLocks noGrp="1"/>
          </p:cNvSpPr>
          <p:nvPr>
            <p:ph type="ftr" sz="quarter" idx="11"/>
          </p:nvPr>
        </p:nvSpPr>
        <p:spPr bwMode="auto"/>
        <p:txBody>
          <a:bodyPr/>
          <a:lstStyle>
            <a:lvl1pPr>
              <a:defRPr>
                <a:solidFill>
                  <a:schemeClr val="bg1"/>
                </a:solidFill>
              </a:defRPr>
            </a:lvl1pPr>
          </a:lstStyle>
          <a:p>
            <a:pPr>
              <a:defRPr/>
            </a:pPr>
            <a:endParaRPr lang="en-US"/>
          </a:p>
        </p:txBody>
      </p:sp>
      <p:sp>
        <p:nvSpPr>
          <p:cNvPr id="83898662" name="Slide Number Placeholder 6"/>
          <p:cNvSpPr>
            <a:spLocks noGrp="1"/>
          </p:cNvSpPr>
          <p:nvPr>
            <p:ph type="sldNum" sz="quarter" idx="12"/>
          </p:nvPr>
        </p:nvSpPr>
        <p:spPr bwMode="auto"/>
        <p:txBody>
          <a:bodyPr/>
          <a:lstStyle>
            <a:lvl1pPr>
              <a:defRPr>
                <a:solidFill>
                  <a:schemeClr val="bg1"/>
                </a:solidFill>
              </a:defRPr>
            </a:lvl1pPr>
          </a:lstStyle>
          <a:p>
            <a:pPr>
              <a:defRPr/>
            </a:pPr>
            <a:fld id="{0CE68F04-8C45-4A80-901C-428EAFDC5CAA}" type="slidenum">
              <a:rPr lang="en-US"/>
              <a:t>‹#›</a:t>
            </a:fld>
            <a:endParaRPr lang="en-US"/>
          </a:p>
        </p:txBody>
      </p:sp>
      <p:pic>
        <p:nvPicPr>
          <p:cNvPr id="893950115" name="Picture 8"/>
          <p:cNvPicPr>
            <a:picLocks noChangeAspect="1"/>
          </p:cNvPicPr>
          <p:nvPr userDrawn="1"/>
        </p:nvPicPr>
        <p:blipFill rotWithShape="1">
          <a:blip r:embed="rId3"/>
          <a:stretch/>
        </p:blipFill>
        <p:spPr bwMode="auto">
          <a:xfrm>
            <a:off x="11633859" y="225631"/>
            <a:ext cx="473212" cy="65425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Comparison">
    <p:spTree>
      <p:nvGrpSpPr>
        <p:cNvPr id="1" name=""/>
        <p:cNvGrpSpPr/>
        <p:nvPr/>
      </p:nvGrpSpPr>
      <p:grpSpPr bwMode="auto">
        <a:xfrm>
          <a:off x="0" y="0"/>
          <a:ext cx="0" cy="0"/>
          <a:chOff x="0" y="0"/>
          <a:chExt cx="0" cy="0"/>
        </a:xfrm>
      </p:grpSpPr>
      <p:pic>
        <p:nvPicPr>
          <p:cNvPr id="696196644" name="Picture 9"/>
          <p:cNvPicPr>
            <a:picLocks noChangeAspect="1"/>
          </p:cNvPicPr>
          <p:nvPr userDrawn="1"/>
        </p:nvPicPr>
        <p:blipFill rotWithShape="1">
          <a:blip r:embed="rId2"/>
          <a:stretch/>
        </p:blipFill>
        <p:spPr bwMode="auto">
          <a:xfrm>
            <a:off x="0" y="0"/>
            <a:ext cx="12191999" cy="6858000"/>
          </a:xfrm>
          <a:prstGeom prst="rect">
            <a:avLst/>
          </a:prstGeom>
        </p:spPr>
      </p:pic>
      <p:sp>
        <p:nvSpPr>
          <p:cNvPr id="1891322827" name="Text Placeholder 2"/>
          <p:cNvSpPr>
            <a:spLocks noGrp="1"/>
          </p:cNvSpPr>
          <p:nvPr>
            <p:ph type="body" idx="1"/>
          </p:nvPr>
        </p:nvSpPr>
        <p:spPr bwMode="auto">
          <a:xfrm>
            <a:off x="839787" y="1448047"/>
            <a:ext cx="5157785" cy="823911"/>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164396965" name="Text Placeholder 4"/>
          <p:cNvSpPr>
            <a:spLocks noGrp="1"/>
          </p:cNvSpPr>
          <p:nvPr>
            <p:ph type="body" sz="quarter" idx="3"/>
          </p:nvPr>
        </p:nvSpPr>
        <p:spPr bwMode="auto">
          <a:xfrm>
            <a:off x="6172200" y="1448047"/>
            <a:ext cx="5183187" cy="823911"/>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1858631099" name="Date Placeholder 6"/>
          <p:cNvSpPr>
            <a:spLocks noGrp="1"/>
          </p:cNvSpPr>
          <p:nvPr>
            <p:ph type="dt" sz="half" idx="10"/>
          </p:nvPr>
        </p:nvSpPr>
        <p:spPr bwMode="auto"/>
        <p:txBody>
          <a:bodyPr/>
          <a:lstStyle>
            <a:lvl1pPr>
              <a:defRPr>
                <a:solidFill>
                  <a:schemeClr val="bg1"/>
                </a:solidFill>
              </a:defRPr>
            </a:lvl1pPr>
          </a:lstStyle>
          <a:p>
            <a:pPr>
              <a:defRPr/>
            </a:pPr>
            <a:fld id="{A1493B0D-1639-5500-457E-13ACAD8A98A2}" type="datetime1">
              <a:rPr lang="en-US"/>
              <a:t>5/15/2026</a:t>
            </a:fld>
            <a:endParaRPr lang="en-US"/>
          </a:p>
        </p:txBody>
      </p:sp>
      <p:sp>
        <p:nvSpPr>
          <p:cNvPr id="2071496836" name="Footer Placeholder 7"/>
          <p:cNvSpPr>
            <a:spLocks noGrp="1"/>
          </p:cNvSpPr>
          <p:nvPr>
            <p:ph type="ftr" sz="quarter" idx="11"/>
          </p:nvPr>
        </p:nvSpPr>
        <p:spPr bwMode="auto"/>
        <p:txBody>
          <a:bodyPr/>
          <a:lstStyle>
            <a:lvl1pPr>
              <a:defRPr>
                <a:solidFill>
                  <a:schemeClr val="bg1"/>
                </a:solidFill>
              </a:defRPr>
            </a:lvl1pPr>
          </a:lstStyle>
          <a:p>
            <a:pPr>
              <a:defRPr/>
            </a:pPr>
            <a:endParaRPr lang="en-US"/>
          </a:p>
        </p:txBody>
      </p:sp>
      <p:sp>
        <p:nvSpPr>
          <p:cNvPr id="82236755" name="Slide Number Placeholder 8"/>
          <p:cNvSpPr>
            <a:spLocks noGrp="1"/>
          </p:cNvSpPr>
          <p:nvPr>
            <p:ph type="sldNum" sz="quarter" idx="12"/>
          </p:nvPr>
        </p:nvSpPr>
        <p:spPr bwMode="auto"/>
        <p:txBody>
          <a:bodyPr/>
          <a:lstStyle>
            <a:lvl1pPr>
              <a:defRPr>
                <a:solidFill>
                  <a:schemeClr val="bg1"/>
                </a:solidFill>
              </a:defRPr>
            </a:lvl1pPr>
          </a:lstStyle>
          <a:p>
            <a:pPr>
              <a:defRPr/>
            </a:pPr>
            <a:fld id="{0CE68F04-8C45-4A80-901C-428EAFDC5CAA}" type="slidenum">
              <a:rPr lang="en-US"/>
              <a:t>‹#›</a:t>
            </a:fld>
            <a:endParaRPr lang="en-US"/>
          </a:p>
        </p:txBody>
      </p:sp>
      <p:pic>
        <p:nvPicPr>
          <p:cNvPr id="1270215093" name="Picture 10"/>
          <p:cNvPicPr>
            <a:picLocks noChangeAspect="1"/>
          </p:cNvPicPr>
          <p:nvPr userDrawn="1"/>
        </p:nvPicPr>
        <p:blipFill rotWithShape="1">
          <a:blip r:embed="rId3"/>
          <a:stretch/>
        </p:blipFill>
        <p:spPr bwMode="auto">
          <a:xfrm>
            <a:off x="11633859" y="225631"/>
            <a:ext cx="473212" cy="654254"/>
          </a:xfrm>
          <a:prstGeom prst="rect">
            <a:avLst/>
          </a:prstGeom>
        </p:spPr>
      </p:pic>
      <p:sp>
        <p:nvSpPr>
          <p:cNvPr id="1603680511" name="Title 1"/>
          <p:cNvSpPr>
            <a:spLocks noGrp="1"/>
          </p:cNvSpPr>
          <p:nvPr>
            <p:ph type="title"/>
          </p:nvPr>
        </p:nvSpPr>
        <p:spPr bwMode="auto">
          <a:xfrm>
            <a:off x="838198" y="556963"/>
            <a:ext cx="10515600" cy="756146"/>
          </a:xfrm>
        </p:spPr>
        <p:txBody>
          <a:bodyPr anchor="b">
            <a:normAutofit/>
          </a:bodyPr>
          <a:lstStyle>
            <a:lvl1pPr>
              <a:defRPr sz="3200"/>
            </a:lvl1pPr>
          </a:lstStyle>
          <a:p>
            <a:pPr>
              <a:defRPr/>
            </a:pPr>
            <a:r>
              <a:rPr lang="en-US"/>
              <a:t>Click to edit Master title style</a:t>
            </a:r>
            <a:endParaRPr/>
          </a:p>
        </p:txBody>
      </p:sp>
      <p:sp>
        <p:nvSpPr>
          <p:cNvPr id="924768295" name="Content Placeholder 2"/>
          <p:cNvSpPr>
            <a:spLocks noGrp="1"/>
          </p:cNvSpPr>
          <p:nvPr>
            <p:ph sz="half" idx="13"/>
          </p:nvPr>
        </p:nvSpPr>
        <p:spPr bwMode="auto">
          <a:xfrm>
            <a:off x="838198" y="2406895"/>
            <a:ext cx="5181599" cy="3740126"/>
          </a:xfrm>
        </p:spPr>
        <p:txBody>
          <a:bodyPr>
            <a:normAutofit/>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08113795" name="Content Placeholder 3"/>
          <p:cNvSpPr>
            <a:spLocks noGrp="1"/>
          </p:cNvSpPr>
          <p:nvPr>
            <p:ph sz="half" idx="2"/>
          </p:nvPr>
        </p:nvSpPr>
        <p:spPr bwMode="auto">
          <a:xfrm>
            <a:off x="6172200" y="2406895"/>
            <a:ext cx="5181599" cy="3740126"/>
          </a:xfrm>
        </p:spPr>
        <p:txBody>
          <a:bodyPr>
            <a:normAutofit/>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le Only">
    <p:spTree>
      <p:nvGrpSpPr>
        <p:cNvPr id="1" name=""/>
        <p:cNvGrpSpPr/>
        <p:nvPr/>
      </p:nvGrpSpPr>
      <p:grpSpPr bwMode="auto">
        <a:xfrm>
          <a:off x="0" y="0"/>
          <a:ext cx="0" cy="0"/>
          <a:chOff x="0" y="0"/>
          <a:chExt cx="0" cy="0"/>
        </a:xfrm>
      </p:grpSpPr>
      <p:pic>
        <p:nvPicPr>
          <p:cNvPr id="860193434" name="Picture 5"/>
          <p:cNvPicPr>
            <a:picLocks noChangeAspect="1"/>
          </p:cNvPicPr>
          <p:nvPr userDrawn="1"/>
        </p:nvPicPr>
        <p:blipFill rotWithShape="1">
          <a:blip r:embed="rId2"/>
          <a:stretch/>
        </p:blipFill>
        <p:spPr bwMode="auto">
          <a:xfrm>
            <a:off x="0" y="0"/>
            <a:ext cx="12191999" cy="6858000"/>
          </a:xfrm>
          <a:prstGeom prst="rect">
            <a:avLst/>
          </a:prstGeom>
        </p:spPr>
      </p:pic>
      <p:sp>
        <p:nvSpPr>
          <p:cNvPr id="1713000851" name="Date Placeholder 2"/>
          <p:cNvSpPr>
            <a:spLocks noGrp="1"/>
          </p:cNvSpPr>
          <p:nvPr>
            <p:ph type="dt" sz="half" idx="10"/>
          </p:nvPr>
        </p:nvSpPr>
        <p:spPr bwMode="auto"/>
        <p:txBody>
          <a:bodyPr/>
          <a:lstStyle>
            <a:lvl1pPr>
              <a:defRPr>
                <a:solidFill>
                  <a:schemeClr val="bg1"/>
                </a:solidFill>
              </a:defRPr>
            </a:lvl1pPr>
          </a:lstStyle>
          <a:p>
            <a:pPr>
              <a:defRPr/>
            </a:pPr>
            <a:fld id="{5698CAB7-57F9-1E3F-B9D7-112D7ACCA952}" type="datetime1">
              <a:rPr lang="en-US"/>
              <a:t>5/15/2026</a:t>
            </a:fld>
            <a:endParaRPr lang="en-US"/>
          </a:p>
        </p:txBody>
      </p:sp>
      <p:sp>
        <p:nvSpPr>
          <p:cNvPr id="743799492" name="Footer Placeholder 3"/>
          <p:cNvSpPr>
            <a:spLocks noGrp="1"/>
          </p:cNvSpPr>
          <p:nvPr>
            <p:ph type="ftr" sz="quarter" idx="11"/>
          </p:nvPr>
        </p:nvSpPr>
        <p:spPr bwMode="auto"/>
        <p:txBody>
          <a:bodyPr/>
          <a:lstStyle>
            <a:lvl1pPr>
              <a:defRPr>
                <a:solidFill>
                  <a:schemeClr val="bg1"/>
                </a:solidFill>
              </a:defRPr>
            </a:lvl1pPr>
          </a:lstStyle>
          <a:p>
            <a:pPr>
              <a:defRPr/>
            </a:pPr>
            <a:endParaRPr lang="en-US"/>
          </a:p>
        </p:txBody>
      </p:sp>
      <p:sp>
        <p:nvSpPr>
          <p:cNvPr id="1107758368" name="Slide Number Placeholder 4"/>
          <p:cNvSpPr>
            <a:spLocks noGrp="1"/>
          </p:cNvSpPr>
          <p:nvPr>
            <p:ph type="sldNum" sz="quarter" idx="12"/>
          </p:nvPr>
        </p:nvSpPr>
        <p:spPr bwMode="auto"/>
        <p:txBody>
          <a:bodyPr/>
          <a:lstStyle>
            <a:lvl1pPr>
              <a:defRPr>
                <a:solidFill>
                  <a:schemeClr val="bg1"/>
                </a:solidFill>
              </a:defRPr>
            </a:lvl1pPr>
          </a:lstStyle>
          <a:p>
            <a:pPr>
              <a:defRPr/>
            </a:pPr>
            <a:fld id="{0CE68F04-8C45-4A80-901C-428EAFDC5CAA}" type="slidenum">
              <a:rPr lang="en-US"/>
              <a:t>‹#›</a:t>
            </a:fld>
            <a:endParaRPr lang="en-US"/>
          </a:p>
        </p:txBody>
      </p:sp>
      <p:pic>
        <p:nvPicPr>
          <p:cNvPr id="1959883335" name="Picture 6"/>
          <p:cNvPicPr>
            <a:picLocks noChangeAspect="1"/>
          </p:cNvPicPr>
          <p:nvPr userDrawn="1"/>
        </p:nvPicPr>
        <p:blipFill rotWithShape="1">
          <a:blip r:embed="rId3"/>
          <a:stretch/>
        </p:blipFill>
        <p:spPr bwMode="auto">
          <a:xfrm>
            <a:off x="11633859" y="225631"/>
            <a:ext cx="473212" cy="654254"/>
          </a:xfrm>
          <a:prstGeom prst="rect">
            <a:avLst/>
          </a:prstGeom>
        </p:spPr>
      </p:pic>
      <p:sp>
        <p:nvSpPr>
          <p:cNvPr id="427519695" name="Title 1"/>
          <p:cNvSpPr>
            <a:spLocks noGrp="1"/>
          </p:cNvSpPr>
          <p:nvPr>
            <p:ph type="title"/>
          </p:nvPr>
        </p:nvSpPr>
        <p:spPr bwMode="auto">
          <a:xfrm>
            <a:off x="838198" y="556963"/>
            <a:ext cx="10515600" cy="756146"/>
          </a:xfrm>
        </p:spPr>
        <p:txBody>
          <a:bodyPr anchor="b">
            <a:normAutofit/>
          </a:bodyPr>
          <a:lstStyle>
            <a:lvl1pPr>
              <a:defRPr sz="3200"/>
            </a:lvl1pPr>
          </a:lstStyle>
          <a:p>
            <a:pPr>
              <a:defRPr/>
            </a:pPr>
            <a:r>
              <a:rPr lang="en-US"/>
              <a:t>Click to edit Master title style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1_Title Only">
    <p:spTree>
      <p:nvGrpSpPr>
        <p:cNvPr id="1" name=""/>
        <p:cNvGrpSpPr/>
        <p:nvPr/>
      </p:nvGrpSpPr>
      <p:grpSpPr bwMode="auto">
        <a:xfrm>
          <a:off x="0" y="0"/>
          <a:ext cx="0" cy="0"/>
          <a:chOff x="0" y="0"/>
          <a:chExt cx="0" cy="0"/>
        </a:xfrm>
      </p:grpSpPr>
      <p:pic>
        <p:nvPicPr>
          <p:cNvPr id="849284286" name="Picture 8"/>
          <p:cNvPicPr>
            <a:picLocks noChangeAspect="1"/>
          </p:cNvPicPr>
          <p:nvPr userDrawn="1"/>
        </p:nvPicPr>
        <p:blipFill rotWithShape="1">
          <a:blip r:embed="rId2"/>
          <a:stretch/>
        </p:blipFill>
        <p:spPr bwMode="auto">
          <a:xfrm>
            <a:off x="0" y="0"/>
            <a:ext cx="12191999" cy="6858000"/>
          </a:xfrm>
          <a:prstGeom prst="rect">
            <a:avLst/>
          </a:prstGeom>
        </p:spPr>
      </p:pic>
      <p:sp>
        <p:nvSpPr>
          <p:cNvPr id="2051769488" name="Date Placeholder 2"/>
          <p:cNvSpPr>
            <a:spLocks noGrp="1"/>
          </p:cNvSpPr>
          <p:nvPr>
            <p:ph type="dt" sz="half" idx="10"/>
          </p:nvPr>
        </p:nvSpPr>
        <p:spPr bwMode="auto"/>
        <p:txBody>
          <a:bodyPr/>
          <a:lstStyle>
            <a:lvl1pPr>
              <a:defRPr>
                <a:solidFill>
                  <a:schemeClr val="bg1"/>
                </a:solidFill>
              </a:defRPr>
            </a:lvl1pPr>
          </a:lstStyle>
          <a:p>
            <a:pPr>
              <a:defRPr/>
            </a:pPr>
            <a:fld id="{36FA6840-5A44-B7F0-8A7E-2971D0DF8561}" type="datetime1">
              <a:rPr lang="en-US"/>
              <a:t>5/15/2026</a:t>
            </a:fld>
            <a:endParaRPr lang="en-US"/>
          </a:p>
        </p:txBody>
      </p:sp>
      <p:sp>
        <p:nvSpPr>
          <p:cNvPr id="1034337751" name="Footer Placeholder 3"/>
          <p:cNvSpPr>
            <a:spLocks noGrp="1"/>
          </p:cNvSpPr>
          <p:nvPr>
            <p:ph type="ftr" sz="quarter" idx="11"/>
          </p:nvPr>
        </p:nvSpPr>
        <p:spPr bwMode="auto"/>
        <p:txBody>
          <a:bodyPr/>
          <a:lstStyle>
            <a:lvl1pPr>
              <a:defRPr>
                <a:solidFill>
                  <a:schemeClr val="bg1"/>
                </a:solidFill>
              </a:defRPr>
            </a:lvl1pPr>
          </a:lstStyle>
          <a:p>
            <a:pPr>
              <a:defRPr/>
            </a:pPr>
            <a:endParaRPr lang="en-US"/>
          </a:p>
        </p:txBody>
      </p:sp>
      <p:sp>
        <p:nvSpPr>
          <p:cNvPr id="2074778635" name="Slide Number Placeholder 4"/>
          <p:cNvSpPr>
            <a:spLocks noGrp="1"/>
          </p:cNvSpPr>
          <p:nvPr>
            <p:ph type="sldNum" sz="quarter" idx="12"/>
          </p:nvPr>
        </p:nvSpPr>
        <p:spPr bwMode="auto"/>
        <p:txBody>
          <a:bodyPr/>
          <a:lstStyle>
            <a:lvl1pPr>
              <a:defRPr>
                <a:solidFill>
                  <a:schemeClr val="bg1"/>
                </a:solidFill>
              </a:defRPr>
            </a:lvl1pPr>
          </a:lstStyle>
          <a:p>
            <a:pPr>
              <a:defRPr/>
            </a:pPr>
            <a:fld id="{0CE68F04-8C45-4A80-901C-428EAFDC5CAA}" type="slidenum">
              <a:rPr lang="en-US"/>
              <a:t>‹#›</a:t>
            </a:fld>
            <a:endParaRPr lang="en-US"/>
          </a:p>
        </p:txBody>
      </p:sp>
      <p:sp>
        <p:nvSpPr>
          <p:cNvPr id="1887256430" name="Title 1"/>
          <p:cNvSpPr>
            <a:spLocks noGrp="1"/>
          </p:cNvSpPr>
          <p:nvPr>
            <p:ph type="title"/>
          </p:nvPr>
        </p:nvSpPr>
        <p:spPr bwMode="auto">
          <a:xfrm>
            <a:off x="838198" y="556963"/>
            <a:ext cx="10515600" cy="756146"/>
          </a:xfrm>
        </p:spPr>
        <p:txBody>
          <a:bodyPr anchor="b">
            <a:normAutofit/>
          </a:bodyPr>
          <a:lstStyle>
            <a:lvl1pPr>
              <a:defRPr sz="3200">
                <a:solidFill>
                  <a:schemeClr val="bg1"/>
                </a:solidFill>
              </a:defRPr>
            </a:lvl1pPr>
          </a:lstStyle>
          <a:p>
            <a:pPr>
              <a:defRPr/>
            </a:pPr>
            <a:r>
              <a:rPr lang="en-US"/>
              <a:t>Click to edit Master title style</a:t>
            </a:r>
            <a:endParaRPr/>
          </a:p>
        </p:txBody>
      </p:sp>
      <p:sp>
        <p:nvSpPr>
          <p:cNvPr id="1907503640" name="Rectangle 9"/>
          <p:cNvSpPr/>
          <p:nvPr userDrawn="1"/>
        </p:nvSpPr>
        <p:spPr bwMode="auto">
          <a:xfrm>
            <a:off x="838198" y="1313110"/>
            <a:ext cx="10515600" cy="69120"/>
          </a:xfrm>
          <a:prstGeom prst="rect">
            <a:avLst/>
          </a:prstGeom>
          <a:solidFill>
            <a:schemeClr val="accent4"/>
          </a:solidFill>
          <a:ln>
            <a:noFill/>
          </a:ln>
        </p:spPr>
        <p:style>
          <a:lnRef idx="0">
            <a:srgbClr val="000000"/>
          </a:lnRef>
          <a:fillRef idx="0">
            <a:srgbClr val="000000"/>
          </a:fillRef>
          <a:effectRef idx="0">
            <a:srgbClr val="000000"/>
          </a:effectRef>
          <a:fontRef idx="minor">
            <a:schemeClr val="lt1"/>
          </a:fontRef>
        </p:style>
        <p:txBody>
          <a:bodyPr rtlCol="0" anchor="ctr"/>
          <a:lstStyle/>
          <a:p>
            <a:pPr algn="ct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2_Title Only">
    <p:spTree>
      <p:nvGrpSpPr>
        <p:cNvPr id="1" name=""/>
        <p:cNvGrpSpPr/>
        <p:nvPr/>
      </p:nvGrpSpPr>
      <p:grpSpPr bwMode="auto">
        <a:xfrm>
          <a:off x="0" y="0"/>
          <a:ext cx="0" cy="0"/>
          <a:chOff x="0" y="0"/>
          <a:chExt cx="0" cy="0"/>
        </a:xfrm>
      </p:grpSpPr>
      <p:sp>
        <p:nvSpPr>
          <p:cNvPr id="858225986" name="Rectangle 1"/>
          <p:cNvSpPr/>
          <p:nvPr userDrawn="1"/>
        </p:nvSpPr>
        <p:spPr bwMode="auto">
          <a:xfrm>
            <a:off x="0" y="0"/>
            <a:ext cx="12191999" cy="6858000"/>
          </a:xfrm>
          <a:prstGeom prst="rect">
            <a:avLst/>
          </a:prstGeom>
          <a:gradFill>
            <a:gsLst>
              <a:gs pos="11000">
                <a:schemeClr val="accent1"/>
              </a:gs>
              <a:gs pos="9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659219185" name="Date Placeholder 2"/>
          <p:cNvSpPr>
            <a:spLocks noGrp="1"/>
          </p:cNvSpPr>
          <p:nvPr>
            <p:ph type="dt" sz="half" idx="10"/>
          </p:nvPr>
        </p:nvSpPr>
        <p:spPr bwMode="auto"/>
        <p:txBody>
          <a:bodyPr/>
          <a:lstStyle>
            <a:lvl1pPr>
              <a:defRPr>
                <a:solidFill>
                  <a:schemeClr val="bg1"/>
                </a:solidFill>
              </a:defRPr>
            </a:lvl1pPr>
          </a:lstStyle>
          <a:p>
            <a:pPr>
              <a:defRPr/>
            </a:pPr>
            <a:fld id="{145F3B18-DF53-C74F-D3C8-525A25CC5E11}" type="datetime1">
              <a:rPr lang="en-US"/>
              <a:t>5/15/2026</a:t>
            </a:fld>
            <a:endParaRPr lang="en-US"/>
          </a:p>
        </p:txBody>
      </p:sp>
      <p:sp>
        <p:nvSpPr>
          <p:cNvPr id="115994498" name="Footer Placeholder 3"/>
          <p:cNvSpPr>
            <a:spLocks noGrp="1"/>
          </p:cNvSpPr>
          <p:nvPr>
            <p:ph type="ftr" sz="quarter" idx="11"/>
          </p:nvPr>
        </p:nvSpPr>
        <p:spPr bwMode="auto"/>
        <p:txBody>
          <a:bodyPr/>
          <a:lstStyle>
            <a:lvl1pPr>
              <a:defRPr>
                <a:solidFill>
                  <a:schemeClr val="bg1"/>
                </a:solidFill>
              </a:defRPr>
            </a:lvl1pPr>
          </a:lstStyle>
          <a:p>
            <a:pPr>
              <a:defRPr/>
            </a:pPr>
            <a:endParaRPr lang="en-US"/>
          </a:p>
        </p:txBody>
      </p:sp>
      <p:sp>
        <p:nvSpPr>
          <p:cNvPr id="1408168417" name="Slide Number Placeholder 4"/>
          <p:cNvSpPr>
            <a:spLocks noGrp="1"/>
          </p:cNvSpPr>
          <p:nvPr>
            <p:ph type="sldNum" sz="quarter" idx="12"/>
          </p:nvPr>
        </p:nvSpPr>
        <p:spPr bwMode="auto"/>
        <p:txBody>
          <a:bodyPr/>
          <a:lstStyle>
            <a:lvl1pPr>
              <a:defRPr>
                <a:solidFill>
                  <a:schemeClr val="bg1"/>
                </a:solidFill>
              </a:defRPr>
            </a:lvl1pPr>
          </a:lstStyle>
          <a:p>
            <a:pPr>
              <a:defRPr/>
            </a:pPr>
            <a:fld id="{0CE68F04-8C45-4A80-901C-428EAFDC5CAA}" type="slidenum">
              <a:rPr lang="en-US"/>
              <a:t>‹#›</a:t>
            </a:fld>
            <a:endParaRPr lang="en-US"/>
          </a:p>
        </p:txBody>
      </p:sp>
      <p:sp>
        <p:nvSpPr>
          <p:cNvPr id="1335978424" name="Title 1"/>
          <p:cNvSpPr>
            <a:spLocks noGrp="1"/>
          </p:cNvSpPr>
          <p:nvPr>
            <p:ph type="title"/>
          </p:nvPr>
        </p:nvSpPr>
        <p:spPr bwMode="auto">
          <a:xfrm>
            <a:off x="838198" y="556963"/>
            <a:ext cx="10515600" cy="756146"/>
          </a:xfrm>
        </p:spPr>
        <p:txBody>
          <a:bodyPr anchor="b">
            <a:normAutofit/>
          </a:bodyPr>
          <a:lstStyle>
            <a:lvl1pPr>
              <a:defRPr sz="3200">
                <a:solidFill>
                  <a:schemeClr val="bg1"/>
                </a:solidFill>
              </a:defRPr>
            </a:lvl1pPr>
          </a:lstStyle>
          <a:p>
            <a:pPr>
              <a:defRPr/>
            </a:pPr>
            <a:r>
              <a:rPr lang="en-US"/>
              <a:t>Click to edit Master title style</a:t>
            </a:r>
            <a:endParaRPr/>
          </a:p>
        </p:txBody>
      </p:sp>
      <p:pic>
        <p:nvPicPr>
          <p:cNvPr id="895846452" name="Picture 10"/>
          <p:cNvPicPr>
            <a:picLocks noChangeAspect="1"/>
          </p:cNvPicPr>
          <p:nvPr userDrawn="1"/>
        </p:nvPicPr>
        <p:blipFill rotWithShape="1">
          <a:blip r:embed="rId2">
            <a:alphaModFix amt="20000"/>
          </a:blip>
          <a:stretch/>
        </p:blipFill>
        <p:spPr bwMode="auto">
          <a:xfrm>
            <a:off x="4130370" y="903094"/>
            <a:ext cx="3931258" cy="505181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pic>
        <p:nvPicPr>
          <p:cNvPr id="467066779" name="Picture 4"/>
          <p:cNvPicPr>
            <a:picLocks noChangeAspect="1"/>
          </p:cNvPicPr>
          <p:nvPr userDrawn="1"/>
        </p:nvPicPr>
        <p:blipFill rotWithShape="1">
          <a:blip r:embed="rId2"/>
          <a:stretch/>
        </p:blipFill>
        <p:spPr bwMode="auto">
          <a:xfrm>
            <a:off x="0" y="0"/>
            <a:ext cx="12191999" cy="6858000"/>
          </a:xfrm>
          <a:prstGeom prst="rect">
            <a:avLst/>
          </a:prstGeom>
        </p:spPr>
      </p:pic>
      <p:sp>
        <p:nvSpPr>
          <p:cNvPr id="1208616243" name="Date Placeholder 1"/>
          <p:cNvSpPr>
            <a:spLocks noGrp="1"/>
          </p:cNvSpPr>
          <p:nvPr>
            <p:ph type="dt" sz="half" idx="10"/>
          </p:nvPr>
        </p:nvSpPr>
        <p:spPr bwMode="auto"/>
        <p:txBody>
          <a:bodyPr/>
          <a:lstStyle>
            <a:lvl1pPr>
              <a:defRPr>
                <a:solidFill>
                  <a:schemeClr val="bg1"/>
                </a:solidFill>
              </a:defRPr>
            </a:lvl1pPr>
          </a:lstStyle>
          <a:p>
            <a:pPr>
              <a:defRPr/>
            </a:pPr>
            <a:fld id="{B7761311-E397-A883-1E63-9C2AB11E5243}" type="datetime1">
              <a:rPr lang="en-US"/>
              <a:t>5/15/2026</a:t>
            </a:fld>
            <a:endParaRPr lang="en-US"/>
          </a:p>
        </p:txBody>
      </p:sp>
      <p:sp>
        <p:nvSpPr>
          <p:cNvPr id="1300394789" name="Footer Placeholder 2"/>
          <p:cNvSpPr>
            <a:spLocks noGrp="1"/>
          </p:cNvSpPr>
          <p:nvPr>
            <p:ph type="ftr" sz="quarter" idx="11"/>
          </p:nvPr>
        </p:nvSpPr>
        <p:spPr bwMode="auto"/>
        <p:txBody>
          <a:bodyPr/>
          <a:lstStyle>
            <a:lvl1pPr>
              <a:defRPr>
                <a:solidFill>
                  <a:schemeClr val="bg1"/>
                </a:solidFill>
              </a:defRPr>
            </a:lvl1pPr>
          </a:lstStyle>
          <a:p>
            <a:pPr>
              <a:defRPr/>
            </a:pPr>
            <a:endParaRPr lang="en-US"/>
          </a:p>
        </p:txBody>
      </p:sp>
      <p:sp>
        <p:nvSpPr>
          <p:cNvPr id="1257164908" name="Slide Number Placeholder 3"/>
          <p:cNvSpPr>
            <a:spLocks noGrp="1"/>
          </p:cNvSpPr>
          <p:nvPr>
            <p:ph type="sldNum" sz="quarter" idx="12"/>
          </p:nvPr>
        </p:nvSpPr>
        <p:spPr bwMode="auto"/>
        <p:txBody>
          <a:bodyPr/>
          <a:lstStyle>
            <a:lvl1pPr>
              <a:defRPr>
                <a:solidFill>
                  <a:schemeClr val="bg1"/>
                </a:solidFill>
              </a:defRPr>
            </a:lvl1pPr>
          </a:lstStyle>
          <a:p>
            <a:pPr>
              <a:defRPr/>
            </a:pPr>
            <a:fld id="{0CE68F04-8C45-4A80-901C-428EAFDC5CAA}" type="slidenum">
              <a:rPr lang="en-US"/>
              <a:t>‹#›</a:t>
            </a:fld>
            <a:endParaRPr lang="en-US"/>
          </a:p>
        </p:txBody>
      </p:sp>
      <p:pic>
        <p:nvPicPr>
          <p:cNvPr id="6" name="Picture 8">
            <a:extLst>
              <a:ext uri="{FF2B5EF4-FFF2-40B4-BE49-F238E27FC236}">
                <a16:creationId xmlns:a16="http://schemas.microsoft.com/office/drawing/2014/main" id="{4FE1FF32-E992-4382-AE25-BB083C9DBA15}"/>
              </a:ext>
            </a:extLst>
          </p:cNvPr>
          <p:cNvPicPr>
            <a:picLocks noChangeAspect="1"/>
          </p:cNvPicPr>
          <p:nvPr userDrawn="1"/>
        </p:nvPicPr>
        <p:blipFill rotWithShape="1">
          <a:blip r:embed="rId3"/>
          <a:stretch/>
        </p:blipFill>
        <p:spPr bwMode="auto">
          <a:xfrm>
            <a:off x="11633859" y="225631"/>
            <a:ext cx="473212" cy="65425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364695362" name="Title Placeholder 1"/>
          <p:cNvSpPr>
            <a:spLocks noGrp="1"/>
          </p:cNvSpPr>
          <p:nvPr>
            <p:ph type="title"/>
          </p:nvPr>
        </p:nvSpPr>
        <p:spPr bwMode="auto">
          <a:xfrm>
            <a:off x="838198" y="365124"/>
            <a:ext cx="10515600" cy="1325562"/>
          </a:xfrm>
          <a:prstGeom prst="rect">
            <a:avLst/>
          </a:prstGeom>
        </p:spPr>
        <p:txBody>
          <a:bodyPr vert="horz" lIns="91440" tIns="45720" rIns="91440" bIns="45720" rtlCol="0" anchor="ctr">
            <a:normAutofit/>
          </a:bodyPr>
          <a:lstStyle/>
          <a:p>
            <a:pPr>
              <a:defRPr/>
            </a:pPr>
            <a:r>
              <a:rPr lang="en-US"/>
              <a:t>Click to edit Master title style</a:t>
            </a:r>
            <a:endParaRPr/>
          </a:p>
        </p:txBody>
      </p:sp>
      <p:sp>
        <p:nvSpPr>
          <p:cNvPr id="1595900929" name="Text Placeholder 2"/>
          <p:cNvSpPr>
            <a:spLocks noGrp="1"/>
          </p:cNvSpPr>
          <p:nvPr>
            <p:ph type="body" idx="1"/>
          </p:nvPr>
        </p:nvSpPr>
        <p:spPr bwMode="auto">
          <a:xfrm>
            <a:off x="838198" y="1825624"/>
            <a:ext cx="10515600"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93863120" name="Date Placeholder 3"/>
          <p:cNvSpPr>
            <a:spLocks noGrp="1"/>
          </p:cNvSpPr>
          <p:nvPr>
            <p:ph type="dt" sz="half" idx="2"/>
          </p:nvPr>
        </p:nvSpPr>
        <p:spPr bwMode="auto">
          <a:xfrm>
            <a:off x="838198" y="6356349"/>
            <a:ext cx="2743200" cy="36512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935B1B-DD4F-4347-AA3C-262A1CF98DB1}" type="datetime1">
              <a:rPr lang="en-US"/>
              <a:t>5/15/2026</a:t>
            </a:fld>
            <a:endParaRPr lang="en-US"/>
          </a:p>
        </p:txBody>
      </p:sp>
      <p:sp>
        <p:nvSpPr>
          <p:cNvPr id="611950082" name="Footer Placeholder 4"/>
          <p:cNvSpPr>
            <a:spLocks noGrp="1"/>
          </p:cNvSpPr>
          <p:nvPr>
            <p:ph type="ftr" sz="quarter" idx="3"/>
          </p:nvPr>
        </p:nvSpPr>
        <p:spPr bwMode="auto">
          <a:xfrm>
            <a:off x="4038598" y="6356349"/>
            <a:ext cx="4114800" cy="36512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1449012283" name="Slide Number Placeholder 5"/>
          <p:cNvSpPr>
            <a:spLocks noGrp="1"/>
          </p:cNvSpPr>
          <p:nvPr>
            <p:ph type="sldNum" sz="quarter" idx="4"/>
          </p:nvPr>
        </p:nvSpPr>
        <p:spPr bwMode="auto">
          <a:xfrm>
            <a:off x="8610599" y="6356349"/>
            <a:ext cx="2743200" cy="36512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E68F04-8C45-4A80-901C-428EAFDC5CAA}"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4" r:id="rId10"/>
    <p:sldLayoutId id="2147483658" r:id="rId11"/>
    <p:sldLayoutId id="2147483659" r:id="rId12"/>
    <p:sldLayoutId id="2147483660" r:id="rId13"/>
    <p:sldLayoutId id="2147483661" r:id="rId14"/>
  </p:sldLayoutIdLst>
  <p:hf hdr="0"/>
  <p:txStyles>
    <p:titleStyle>
      <a:lvl1pPr algn="l" defTabSz="914400" rtl="0">
        <a:lnSpc>
          <a:spcPct val="90000"/>
        </a:lnSpc>
        <a:spcBef>
          <a:spcPts val="0"/>
        </a:spcBef>
        <a:buNone/>
        <a:defRPr sz="4400">
          <a:solidFill>
            <a:schemeClr val="tx1"/>
          </a:solidFill>
          <a:latin typeface="+mj-lt"/>
          <a:ea typeface="+mj-ea"/>
          <a:cs typeface="+mj-cs"/>
        </a:defRPr>
      </a:lvl1pPr>
    </p:titleStyle>
    <p:bodyStyle>
      <a:lvl1pPr marL="228600" indent="-228600" algn="l" defTabSz="914400" rtl="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rtl="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rtl="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rtl="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rtl="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rtl="0">
        <a:defRPr sz="1800">
          <a:solidFill>
            <a:schemeClr val="tx1"/>
          </a:solidFill>
          <a:latin typeface="+mn-lt"/>
          <a:ea typeface="+mn-ea"/>
          <a:cs typeface="+mn-cs"/>
        </a:defRPr>
      </a:lvl1pPr>
      <a:lvl2pPr marL="457200" algn="l" defTabSz="914400" rtl="0">
        <a:defRPr sz="1800">
          <a:solidFill>
            <a:schemeClr val="tx1"/>
          </a:solidFill>
          <a:latin typeface="+mn-lt"/>
          <a:ea typeface="+mn-ea"/>
          <a:cs typeface="+mn-cs"/>
        </a:defRPr>
      </a:lvl2pPr>
      <a:lvl3pPr marL="914400" algn="l" defTabSz="914400" rtl="0">
        <a:defRPr sz="1800">
          <a:solidFill>
            <a:schemeClr val="tx1"/>
          </a:solidFill>
          <a:latin typeface="+mn-lt"/>
          <a:ea typeface="+mn-ea"/>
          <a:cs typeface="+mn-cs"/>
        </a:defRPr>
      </a:lvl3pPr>
      <a:lvl4pPr marL="1371600" algn="l" defTabSz="914400" rtl="0">
        <a:defRPr sz="1800">
          <a:solidFill>
            <a:schemeClr val="tx1"/>
          </a:solidFill>
          <a:latin typeface="+mn-lt"/>
          <a:ea typeface="+mn-ea"/>
          <a:cs typeface="+mn-cs"/>
        </a:defRPr>
      </a:lvl4pPr>
      <a:lvl5pPr marL="1828800" algn="l" defTabSz="914400" rtl="0">
        <a:defRPr sz="1800">
          <a:solidFill>
            <a:schemeClr val="tx1"/>
          </a:solidFill>
          <a:latin typeface="+mn-lt"/>
          <a:ea typeface="+mn-ea"/>
          <a:cs typeface="+mn-cs"/>
        </a:defRPr>
      </a:lvl5pPr>
      <a:lvl6pPr marL="2286000" algn="l" defTabSz="914400" rtl="0">
        <a:defRPr sz="1800">
          <a:solidFill>
            <a:schemeClr val="tx1"/>
          </a:solidFill>
          <a:latin typeface="+mn-lt"/>
          <a:ea typeface="+mn-ea"/>
          <a:cs typeface="+mn-cs"/>
        </a:defRPr>
      </a:lvl6pPr>
      <a:lvl7pPr marL="2743200" algn="l" defTabSz="914400" rtl="0">
        <a:defRPr sz="1800">
          <a:solidFill>
            <a:schemeClr val="tx1"/>
          </a:solidFill>
          <a:latin typeface="+mn-lt"/>
          <a:ea typeface="+mn-ea"/>
          <a:cs typeface="+mn-cs"/>
        </a:defRPr>
      </a:lvl7pPr>
      <a:lvl8pPr marL="3200400" algn="l" defTabSz="914400" rtl="0">
        <a:defRPr sz="1800">
          <a:solidFill>
            <a:schemeClr val="tx1"/>
          </a:solidFill>
          <a:latin typeface="+mn-lt"/>
          <a:ea typeface="+mn-ea"/>
          <a:cs typeface="+mn-cs"/>
        </a:defRPr>
      </a:lvl8pPr>
      <a:lvl9pPr marL="3657600" algn="l" defTabSz="914400" rtl="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1488469810"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US"/>
              <a:t>Click to edit Master title style</a:t>
            </a:r>
            <a:endParaRPr/>
          </a:p>
        </p:txBody>
      </p:sp>
      <p:sp>
        <p:nvSpPr>
          <p:cNvPr id="828912732"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225583122"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AFD0EBF-A5E7-4AE5-BB8E-941F9EE1E271}" type="datetime1">
              <a:rPr lang="en-US"/>
              <a:t>5/15/2026</a:t>
            </a:fld>
            <a:endParaRPr lang="en-US"/>
          </a:p>
        </p:txBody>
      </p:sp>
      <p:sp>
        <p:nvSpPr>
          <p:cNvPr id="813816303"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1093925660"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E68F04-8C45-4A80-901C-428EAFDC5CAA}"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p:txStyles>
    <p:titleStyle>
      <a:lvl1pPr algn="l" defTabSz="914400" rtl="0">
        <a:lnSpc>
          <a:spcPct val="90000"/>
        </a:lnSpc>
        <a:spcBef>
          <a:spcPts val="0"/>
        </a:spcBef>
        <a:buNone/>
        <a:defRPr sz="4400">
          <a:solidFill>
            <a:schemeClr val="tx1"/>
          </a:solidFill>
          <a:latin typeface="+mj-lt"/>
          <a:ea typeface="+mj-ea"/>
          <a:cs typeface="+mj-cs"/>
        </a:defRPr>
      </a:lvl1pPr>
    </p:titleStyle>
    <p:bodyStyle>
      <a:lvl1pPr marL="228600" indent="-228600" algn="l" defTabSz="914400" rtl="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rtl="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rtl="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rtl="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rtl="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rtl="0">
        <a:defRPr sz="1800">
          <a:solidFill>
            <a:schemeClr val="tx1"/>
          </a:solidFill>
          <a:latin typeface="+mn-lt"/>
          <a:ea typeface="+mn-ea"/>
          <a:cs typeface="+mn-cs"/>
        </a:defRPr>
      </a:lvl1pPr>
      <a:lvl2pPr marL="457200" algn="l" defTabSz="914400" rtl="0">
        <a:defRPr sz="1800">
          <a:solidFill>
            <a:schemeClr val="tx1"/>
          </a:solidFill>
          <a:latin typeface="+mn-lt"/>
          <a:ea typeface="+mn-ea"/>
          <a:cs typeface="+mn-cs"/>
        </a:defRPr>
      </a:lvl2pPr>
      <a:lvl3pPr marL="914400" algn="l" defTabSz="914400" rtl="0">
        <a:defRPr sz="1800">
          <a:solidFill>
            <a:schemeClr val="tx1"/>
          </a:solidFill>
          <a:latin typeface="+mn-lt"/>
          <a:ea typeface="+mn-ea"/>
          <a:cs typeface="+mn-cs"/>
        </a:defRPr>
      </a:lvl3pPr>
      <a:lvl4pPr marL="1371600" algn="l" defTabSz="914400" rtl="0">
        <a:defRPr sz="1800">
          <a:solidFill>
            <a:schemeClr val="tx1"/>
          </a:solidFill>
          <a:latin typeface="+mn-lt"/>
          <a:ea typeface="+mn-ea"/>
          <a:cs typeface="+mn-cs"/>
        </a:defRPr>
      </a:lvl4pPr>
      <a:lvl5pPr marL="1828800" algn="l" defTabSz="914400" rtl="0">
        <a:defRPr sz="1800">
          <a:solidFill>
            <a:schemeClr val="tx1"/>
          </a:solidFill>
          <a:latin typeface="+mn-lt"/>
          <a:ea typeface="+mn-ea"/>
          <a:cs typeface="+mn-cs"/>
        </a:defRPr>
      </a:lvl5pPr>
      <a:lvl6pPr marL="2286000" algn="l" defTabSz="914400" rtl="0">
        <a:defRPr sz="1800">
          <a:solidFill>
            <a:schemeClr val="tx1"/>
          </a:solidFill>
          <a:latin typeface="+mn-lt"/>
          <a:ea typeface="+mn-ea"/>
          <a:cs typeface="+mn-cs"/>
        </a:defRPr>
      </a:lvl6pPr>
      <a:lvl7pPr marL="2743200" algn="l" defTabSz="914400" rtl="0">
        <a:defRPr sz="1800">
          <a:solidFill>
            <a:schemeClr val="tx1"/>
          </a:solidFill>
          <a:latin typeface="+mn-lt"/>
          <a:ea typeface="+mn-ea"/>
          <a:cs typeface="+mn-cs"/>
        </a:defRPr>
      </a:lvl7pPr>
      <a:lvl8pPr marL="3200400" algn="l" defTabSz="914400" rtl="0">
        <a:defRPr sz="1800">
          <a:solidFill>
            <a:schemeClr val="tx1"/>
          </a:solidFill>
          <a:latin typeface="+mn-lt"/>
          <a:ea typeface="+mn-ea"/>
          <a:cs typeface="+mn-cs"/>
        </a:defRPr>
      </a:lvl8pPr>
      <a:lvl9pPr marL="3657600" algn="l" defTabSz="914400" rtl="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0.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svg"/><Relationship Id="rId9"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image" Target="../media/image47.png"/><Relationship Id="rId16"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image" Target="../media/image6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sz="4400" b="1" i="0" dirty="0">
                <a:solidFill>
                  <a:srgbClr val="FFFFFF"/>
                </a:solidFill>
                <a:ea typeface="Roboto" panose="02000000000000000000" pitchFamily="2" charset="0"/>
              </a:rPr>
              <a:t>WP6 — </a:t>
            </a:r>
            <a:r>
              <a:rPr lang="sl-SI" sz="4400" b="1" i="0" dirty="0">
                <a:solidFill>
                  <a:srgbClr val="FFFFFF"/>
                </a:solidFill>
                <a:ea typeface="Roboto" panose="02000000000000000000" pitchFamily="2" charset="0"/>
              </a:rPr>
              <a:t>Izobraževanja</a:t>
            </a:r>
            <a:endParaRPr sz="4400" b="1" i="0" dirty="0">
              <a:solidFill>
                <a:srgbClr val="FFFFFF"/>
              </a:solidFill>
              <a:ea typeface="Roboto" panose="02000000000000000000" pitchFamily="2" charset="0"/>
            </a:endParaRPr>
          </a:p>
        </p:txBody>
      </p:sp>
      <p:sp>
        <p:nvSpPr>
          <p:cNvPr id="3" name="Subtitle 2"/>
          <p:cNvSpPr>
            <a:spLocks noGrp="1"/>
          </p:cNvSpPr>
          <p:nvPr>
            <p:ph type="subTitle" idx="1"/>
          </p:nvPr>
        </p:nvSpPr>
        <p:spPr>
          <a:xfrm>
            <a:off x="4845125" y="3474721"/>
            <a:ext cx="6508674" cy="1783078"/>
          </a:xfrm>
        </p:spPr>
        <p:txBody>
          <a:bodyPr/>
          <a:lstStyle/>
          <a:p>
            <a:r>
              <a:rPr lang="sl-SI" sz="1800" b="1" dirty="0">
                <a:solidFill>
                  <a:srgbClr val="FFFFFF"/>
                </a:solidFill>
              </a:rPr>
              <a:t>Vida Groznik</a:t>
            </a:r>
            <a:r>
              <a:rPr lang="en-US" sz="1800" b="1" i="1" dirty="0">
                <a:solidFill>
                  <a:srgbClr val="FFFFFF"/>
                </a:solidFill>
              </a:rPr>
              <a:t> · </a:t>
            </a:r>
            <a:r>
              <a:rPr lang="sl-SI" sz="1800" b="1" dirty="0">
                <a:solidFill>
                  <a:srgbClr val="FFFFFF"/>
                </a:solidFill>
              </a:rPr>
              <a:t>Univerza v Ljubljani </a:t>
            </a:r>
            <a:r>
              <a:rPr lang="en-US" sz="1800" b="1" i="1" dirty="0">
                <a:solidFill>
                  <a:srgbClr val="FFFFFF"/>
                </a:solidFill>
              </a:rPr>
              <a:t> · </a:t>
            </a:r>
            <a:r>
              <a:rPr lang="sl-SI" sz="1800" b="1" dirty="0">
                <a:solidFill>
                  <a:srgbClr val="FFFFFF"/>
                </a:solidFill>
              </a:rPr>
              <a:t>Vodja WP6</a:t>
            </a:r>
          </a:p>
          <a:p>
            <a:r>
              <a:rPr lang="en-US" sz="1600" i="1" dirty="0" err="1">
                <a:solidFill>
                  <a:srgbClr val="FFFFFF"/>
                </a:solidFill>
              </a:rPr>
              <a:t>Umetna</a:t>
            </a:r>
            <a:r>
              <a:rPr lang="en-US" sz="1600" i="1" dirty="0">
                <a:solidFill>
                  <a:srgbClr val="FFFFFF"/>
                </a:solidFill>
              </a:rPr>
              <a:t> </a:t>
            </a:r>
            <a:r>
              <a:rPr lang="en-US" sz="1600" i="1" dirty="0" err="1">
                <a:solidFill>
                  <a:srgbClr val="FFFFFF"/>
                </a:solidFill>
              </a:rPr>
              <a:t>inteligenca</a:t>
            </a:r>
            <a:r>
              <a:rPr lang="en-US" sz="1600" i="1" dirty="0">
                <a:solidFill>
                  <a:srgbClr val="FFFFFF"/>
                </a:solidFill>
              </a:rPr>
              <a:t> za </a:t>
            </a:r>
            <a:r>
              <a:rPr lang="en-US" sz="1600" i="1" dirty="0" err="1">
                <a:solidFill>
                  <a:srgbClr val="FFFFFF"/>
                </a:solidFill>
              </a:rPr>
              <a:t>javni</a:t>
            </a:r>
            <a:r>
              <a:rPr lang="en-US" sz="1600" i="1" dirty="0">
                <a:solidFill>
                  <a:srgbClr val="FFFFFF"/>
                </a:solidFill>
              </a:rPr>
              <a:t> </a:t>
            </a:r>
            <a:r>
              <a:rPr lang="en-US" sz="1600" i="1" dirty="0" err="1">
                <a:solidFill>
                  <a:srgbClr val="FFFFFF"/>
                </a:solidFill>
              </a:rPr>
              <a:t>sektor</a:t>
            </a:r>
            <a:r>
              <a:rPr lang="en-US" sz="1600" i="1" dirty="0">
                <a:solidFill>
                  <a:srgbClr val="FFFFFF"/>
                </a:solidFill>
              </a:rPr>
              <a:t>: </a:t>
            </a:r>
            <a:r>
              <a:rPr lang="en-US" sz="1600" i="1" dirty="0" err="1">
                <a:solidFill>
                  <a:srgbClr val="FFFFFF"/>
                </a:solidFill>
              </a:rPr>
              <a:t>priložnosti</a:t>
            </a:r>
            <a:r>
              <a:rPr lang="en-US" sz="1600" i="1" dirty="0">
                <a:solidFill>
                  <a:srgbClr val="FFFFFF"/>
                </a:solidFill>
              </a:rPr>
              <a:t>, </a:t>
            </a:r>
            <a:r>
              <a:rPr lang="en-US" sz="1600" i="1" dirty="0" err="1">
                <a:solidFill>
                  <a:srgbClr val="FFFFFF"/>
                </a:solidFill>
              </a:rPr>
              <a:t>orodja</a:t>
            </a:r>
            <a:r>
              <a:rPr lang="en-US" sz="1600" i="1" dirty="0">
                <a:solidFill>
                  <a:srgbClr val="FFFFFF"/>
                </a:solidFill>
              </a:rPr>
              <a:t> in </a:t>
            </a:r>
            <a:r>
              <a:rPr lang="en-US" sz="1600" i="1" dirty="0" err="1">
                <a:solidFill>
                  <a:srgbClr val="FFFFFF"/>
                </a:solidFill>
              </a:rPr>
              <a:t>prvi</a:t>
            </a:r>
            <a:r>
              <a:rPr lang="en-US" sz="1600" i="1" dirty="0">
                <a:solidFill>
                  <a:srgbClr val="FFFFFF"/>
                </a:solidFill>
              </a:rPr>
              <a:t> </a:t>
            </a:r>
            <a:r>
              <a:rPr lang="en-US" sz="1600" i="1" dirty="0" err="1">
                <a:solidFill>
                  <a:srgbClr val="FFFFFF"/>
                </a:solidFill>
              </a:rPr>
              <a:t>koraki</a:t>
            </a:r>
            <a:endParaRPr lang="en-US" sz="1600" i="1"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347472"/>
            <a:ext cx="11247120" cy="527324"/>
          </a:xfrm>
          <a:prstGeom prst="rect">
            <a:avLst/>
          </a:prstGeom>
          <a:noFill/>
        </p:spPr>
        <p:txBody>
          <a:bodyPr wrap="square" lIns="0" tIns="0" rIns="0" bIns="0" anchor="t">
            <a:spAutoFit/>
          </a:bodyPr>
          <a:lstStyle/>
          <a:p>
            <a:pPr algn="l">
              <a:lnSpc>
                <a:spcPct val="115000"/>
              </a:lnSpc>
            </a:pPr>
            <a:r>
              <a:rPr lang="sl-SI" sz="3200" b="1" i="0" dirty="0">
                <a:solidFill>
                  <a:srgbClr val="145B6E"/>
                </a:solidFill>
                <a:latin typeface="+mj-lt"/>
              </a:rPr>
              <a:t>Infrastruktura za izobraževanja</a:t>
            </a:r>
            <a:endParaRPr sz="3200" b="1" i="0" dirty="0">
              <a:solidFill>
                <a:srgbClr val="145B6E"/>
              </a:solidFill>
              <a:latin typeface="+mj-lt"/>
            </a:endParaRPr>
          </a:p>
        </p:txBody>
      </p:sp>
      <p:sp>
        <p:nvSpPr>
          <p:cNvPr id="3" name="TextBox 2"/>
          <p:cNvSpPr txBox="1"/>
          <p:nvPr/>
        </p:nvSpPr>
        <p:spPr>
          <a:xfrm>
            <a:off x="502920" y="1005840"/>
            <a:ext cx="11247120" cy="266483"/>
          </a:xfrm>
          <a:prstGeom prst="rect">
            <a:avLst/>
          </a:prstGeom>
          <a:noFill/>
        </p:spPr>
        <p:txBody>
          <a:bodyPr wrap="square" lIns="0" tIns="0" rIns="0" bIns="0" anchor="t">
            <a:spAutoFit/>
          </a:bodyPr>
          <a:lstStyle/>
          <a:p>
            <a:pPr algn="l">
              <a:lnSpc>
                <a:spcPct val="115000"/>
              </a:lnSpc>
            </a:pPr>
            <a:r>
              <a:rPr lang="sl-SI" sz="1600" b="0" i="1" dirty="0">
                <a:solidFill>
                  <a:srgbClr val="556670"/>
                </a:solidFill>
                <a:latin typeface="Calibri"/>
              </a:rPr>
              <a:t>Dve platformi za končne uporabnike</a:t>
            </a:r>
            <a:endParaRPr sz="1600" b="0" i="1" dirty="0">
              <a:solidFill>
                <a:srgbClr val="556670"/>
              </a:solidFill>
              <a:latin typeface="Calibri"/>
            </a:endParaRPr>
          </a:p>
        </p:txBody>
      </p:sp>
      <p:sp>
        <p:nvSpPr>
          <p:cNvPr id="4" name="Rounded Rectangle 3"/>
          <p:cNvSpPr/>
          <p:nvPr/>
        </p:nvSpPr>
        <p:spPr>
          <a:xfrm>
            <a:off x="495147" y="1783080"/>
            <a:ext cx="5486400" cy="4160520"/>
          </a:xfrm>
          <a:prstGeom prst="roundRect">
            <a:avLst>
              <a:gd name="adj" fmla="val 4000"/>
            </a:avLst>
          </a:prstGeom>
          <a:solidFill>
            <a:srgbClr val="FFFFFF"/>
          </a:solidFill>
          <a:ln w="9525">
            <a:solidFill>
              <a:srgbClr val="D8E0E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5" name="Rectangle 4"/>
          <p:cNvSpPr/>
          <p:nvPr/>
        </p:nvSpPr>
        <p:spPr>
          <a:xfrm>
            <a:off x="495147" y="1783080"/>
            <a:ext cx="5486400" cy="685800"/>
          </a:xfrm>
          <a:prstGeom prst="rect">
            <a:avLst/>
          </a:prstGeom>
          <a:solidFill>
            <a:srgbClr val="1B8A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6" name="TextBox 5"/>
          <p:cNvSpPr txBox="1"/>
          <p:nvPr/>
        </p:nvSpPr>
        <p:spPr>
          <a:xfrm>
            <a:off x="495147" y="1901952"/>
            <a:ext cx="5486400" cy="362535"/>
          </a:xfrm>
          <a:prstGeom prst="rect">
            <a:avLst/>
          </a:prstGeom>
          <a:noFill/>
        </p:spPr>
        <p:txBody>
          <a:bodyPr wrap="square" lIns="0" tIns="0" rIns="0" bIns="0" anchor="t">
            <a:spAutoFit/>
          </a:bodyPr>
          <a:lstStyle/>
          <a:p>
            <a:pPr algn="ctr">
              <a:lnSpc>
                <a:spcPct val="115000"/>
              </a:lnSpc>
            </a:pPr>
            <a:r>
              <a:rPr lang="sl-SI" sz="2200" b="1" i="0" dirty="0">
                <a:solidFill>
                  <a:srgbClr val="FFFFFF"/>
                </a:solidFill>
                <a:latin typeface="Roboto Condensed" panose="02000000000000000000" pitchFamily="2" charset="0"/>
                <a:ea typeface="Roboto Condensed" panose="02000000000000000000" pitchFamily="2" charset="0"/>
              </a:rPr>
              <a:t>Izobraževalna platforma</a:t>
            </a:r>
            <a:endParaRPr sz="2200" b="1" i="0" dirty="0">
              <a:solidFill>
                <a:srgbClr val="FFFFFF"/>
              </a:solidFill>
              <a:latin typeface="Roboto Condensed" panose="02000000000000000000" pitchFamily="2" charset="0"/>
              <a:ea typeface="Roboto Condensed" panose="02000000000000000000" pitchFamily="2" charset="0"/>
            </a:endParaRPr>
          </a:p>
        </p:txBody>
      </p:sp>
      <p:sp>
        <p:nvSpPr>
          <p:cNvPr id="7" name="TextBox 6"/>
          <p:cNvSpPr txBox="1"/>
          <p:nvPr/>
        </p:nvSpPr>
        <p:spPr>
          <a:xfrm>
            <a:off x="495147" y="2560320"/>
            <a:ext cx="5486400" cy="296620"/>
          </a:xfrm>
          <a:prstGeom prst="rect">
            <a:avLst/>
          </a:prstGeom>
          <a:noFill/>
        </p:spPr>
        <p:txBody>
          <a:bodyPr wrap="square" lIns="0" tIns="0" rIns="0" bIns="0" anchor="t">
            <a:spAutoFit/>
          </a:bodyPr>
          <a:lstStyle/>
          <a:p>
            <a:pPr algn="ctr">
              <a:lnSpc>
                <a:spcPct val="115000"/>
              </a:lnSpc>
            </a:pPr>
            <a:r>
              <a:rPr sz="1800" b="1" i="1">
                <a:solidFill>
                  <a:srgbClr val="145B6E"/>
                </a:solidFill>
                <a:latin typeface="Roboto Condensed" panose="02000000000000000000" pitchFamily="2" charset="0"/>
                <a:ea typeface="Roboto Condensed" panose="02000000000000000000" pitchFamily="2" charset="0"/>
              </a:rPr>
              <a:t>edu.slaif.si</a:t>
            </a:r>
          </a:p>
        </p:txBody>
      </p:sp>
      <p:grpSp>
        <p:nvGrpSpPr>
          <p:cNvPr id="33" name="Group 32">
            <a:extLst>
              <a:ext uri="{FF2B5EF4-FFF2-40B4-BE49-F238E27FC236}">
                <a16:creationId xmlns:a16="http://schemas.microsoft.com/office/drawing/2014/main" id="{4E57F354-0298-4ECB-8FE8-884F6A0AF886}"/>
              </a:ext>
            </a:extLst>
          </p:cNvPr>
          <p:cNvGrpSpPr/>
          <p:nvPr/>
        </p:nvGrpSpPr>
        <p:grpSpPr>
          <a:xfrm>
            <a:off x="815187" y="3163662"/>
            <a:ext cx="5029200" cy="568361"/>
            <a:chOff x="815187" y="3163662"/>
            <a:chExt cx="5029200" cy="568361"/>
          </a:xfrm>
        </p:grpSpPr>
        <p:sp>
          <p:nvSpPr>
            <p:cNvPr id="8" name="Oval 7"/>
            <p:cNvSpPr/>
            <p:nvPr/>
          </p:nvSpPr>
          <p:spPr>
            <a:xfrm>
              <a:off x="815187" y="3221304"/>
              <a:ext cx="137160" cy="137160"/>
            </a:xfrm>
            <a:prstGeom prst="ellipse">
              <a:avLst/>
            </a:prstGeom>
            <a:solidFill>
              <a:srgbClr val="8FB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9" name="TextBox 8"/>
            <p:cNvSpPr txBox="1"/>
            <p:nvPr/>
          </p:nvSpPr>
          <p:spPr>
            <a:xfrm>
              <a:off x="1043787" y="3163662"/>
              <a:ext cx="4800600" cy="568361"/>
            </a:xfrm>
            <a:prstGeom prst="rect">
              <a:avLst/>
            </a:prstGeom>
            <a:noFill/>
          </p:spPr>
          <p:txBody>
            <a:bodyPr wrap="square" lIns="0" tIns="0" rIns="0" bIns="0" anchor="t">
              <a:spAutoFit/>
            </a:bodyPr>
            <a:lstStyle/>
            <a:p>
              <a:pPr>
                <a:lnSpc>
                  <a:spcPct val="120000"/>
                </a:lnSpc>
              </a:pPr>
              <a:r>
                <a:rPr lang="pl-PL" sz="1600" dirty="0">
                  <a:solidFill>
                    <a:srgbClr val="1C2B33"/>
                  </a:solidFill>
                  <a:latin typeface="Roboto Condensed" panose="02000000000000000000" pitchFamily="2" charset="0"/>
                  <a:ea typeface="Roboto Condensed" panose="02000000000000000000" pitchFamily="2" charset="0"/>
                </a:rPr>
                <a:t>Centralni repozitorij: zapiski predavanj, izvorna koda, zvezki Jupyter, dodatni materiali</a:t>
              </a:r>
              <a:endParaRPr sz="1600" b="0" i="0" dirty="0">
                <a:solidFill>
                  <a:srgbClr val="1C2B33"/>
                </a:solidFill>
                <a:latin typeface="Roboto Condensed" panose="02000000000000000000" pitchFamily="2" charset="0"/>
                <a:ea typeface="Roboto Condensed" panose="02000000000000000000" pitchFamily="2" charset="0"/>
              </a:endParaRPr>
            </a:p>
          </p:txBody>
        </p:sp>
      </p:grpSp>
      <p:grpSp>
        <p:nvGrpSpPr>
          <p:cNvPr id="34" name="Group 33">
            <a:extLst>
              <a:ext uri="{FF2B5EF4-FFF2-40B4-BE49-F238E27FC236}">
                <a16:creationId xmlns:a16="http://schemas.microsoft.com/office/drawing/2014/main" id="{48A3A21B-B176-470C-A709-F21CB1AC2C59}"/>
              </a:ext>
            </a:extLst>
          </p:cNvPr>
          <p:cNvGrpSpPr/>
          <p:nvPr/>
        </p:nvGrpSpPr>
        <p:grpSpPr>
          <a:xfrm>
            <a:off x="815187" y="3921822"/>
            <a:ext cx="5029200" cy="568361"/>
            <a:chOff x="815187" y="3752304"/>
            <a:chExt cx="5029200" cy="568361"/>
          </a:xfrm>
        </p:grpSpPr>
        <p:sp>
          <p:nvSpPr>
            <p:cNvPr id="10" name="Oval 9"/>
            <p:cNvSpPr/>
            <p:nvPr/>
          </p:nvSpPr>
          <p:spPr>
            <a:xfrm>
              <a:off x="815187" y="3822192"/>
              <a:ext cx="137160" cy="137160"/>
            </a:xfrm>
            <a:prstGeom prst="ellipse">
              <a:avLst/>
            </a:prstGeom>
            <a:solidFill>
              <a:srgbClr val="8FB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1" name="TextBox 10"/>
            <p:cNvSpPr txBox="1"/>
            <p:nvPr/>
          </p:nvSpPr>
          <p:spPr>
            <a:xfrm>
              <a:off x="1043787" y="3752304"/>
              <a:ext cx="4800600" cy="568361"/>
            </a:xfrm>
            <a:prstGeom prst="rect">
              <a:avLst/>
            </a:prstGeom>
            <a:noFill/>
          </p:spPr>
          <p:txBody>
            <a:bodyPr wrap="square" lIns="0" tIns="0" rIns="0" bIns="0" anchor="t">
              <a:spAutoFit/>
            </a:bodyPr>
            <a:lstStyle/>
            <a:p>
              <a:pPr>
                <a:lnSpc>
                  <a:spcPct val="120000"/>
                </a:lnSpc>
              </a:pPr>
              <a:r>
                <a:rPr lang="en-US" sz="1600" dirty="0" err="1">
                  <a:solidFill>
                    <a:srgbClr val="1C2B33"/>
                  </a:solidFill>
                  <a:latin typeface="Roboto Condensed" panose="02000000000000000000" pitchFamily="2" charset="0"/>
                  <a:ea typeface="Roboto Condensed" panose="02000000000000000000" pitchFamily="2" charset="0"/>
                </a:rPr>
                <a:t>Interaktivno</a:t>
              </a:r>
              <a:r>
                <a:rPr lang="en-US" sz="1600" dirty="0">
                  <a:solidFill>
                    <a:srgbClr val="1C2B33"/>
                  </a:solidFill>
                  <a:latin typeface="Roboto Condensed" panose="02000000000000000000" pitchFamily="2" charset="0"/>
                  <a:ea typeface="Roboto Condensed" panose="02000000000000000000" pitchFamily="2" charset="0"/>
                </a:rPr>
                <a:t> </a:t>
              </a:r>
              <a:r>
                <a:rPr lang="en-US" sz="1600" dirty="0" err="1">
                  <a:solidFill>
                    <a:srgbClr val="1C2B33"/>
                  </a:solidFill>
                  <a:latin typeface="Roboto Condensed" panose="02000000000000000000" pitchFamily="2" charset="0"/>
                  <a:ea typeface="Roboto Condensed" panose="02000000000000000000" pitchFamily="2" charset="0"/>
                </a:rPr>
                <a:t>poučevanje</a:t>
              </a:r>
              <a:r>
                <a:rPr lang="en-US" sz="1600" dirty="0">
                  <a:solidFill>
                    <a:srgbClr val="1C2B33"/>
                  </a:solidFill>
                  <a:latin typeface="Roboto Condensed" panose="02000000000000000000" pitchFamily="2" charset="0"/>
                  <a:ea typeface="Roboto Condensed" panose="02000000000000000000" pitchFamily="2" charset="0"/>
                </a:rPr>
                <a:t>: </a:t>
              </a:r>
              <a:r>
                <a:rPr lang="en-US" sz="1600" dirty="0" err="1">
                  <a:solidFill>
                    <a:srgbClr val="1C2B33"/>
                  </a:solidFill>
                  <a:latin typeface="Roboto Condensed" panose="02000000000000000000" pitchFamily="2" charset="0"/>
                  <a:ea typeface="Roboto Condensed" panose="02000000000000000000" pitchFamily="2" charset="0"/>
                </a:rPr>
                <a:t>integrirani</a:t>
              </a:r>
              <a:r>
                <a:rPr lang="en-US" sz="1600" dirty="0">
                  <a:solidFill>
                    <a:srgbClr val="1C2B33"/>
                  </a:solidFill>
                  <a:latin typeface="Roboto Condensed" panose="02000000000000000000" pitchFamily="2" charset="0"/>
                  <a:ea typeface="Roboto Condensed" panose="02000000000000000000" pitchFamily="2" charset="0"/>
                </a:rPr>
                <a:t> </a:t>
              </a:r>
              <a:r>
                <a:rPr lang="en-US" sz="1600" dirty="0" err="1">
                  <a:solidFill>
                    <a:srgbClr val="1C2B33"/>
                  </a:solidFill>
                  <a:latin typeface="Roboto Condensed" panose="02000000000000000000" pitchFamily="2" charset="0"/>
                  <a:ea typeface="Roboto Condensed" panose="02000000000000000000" pitchFamily="2" charset="0"/>
                </a:rPr>
                <a:t>kvizi</a:t>
              </a:r>
              <a:r>
                <a:rPr lang="en-US" sz="1600" dirty="0">
                  <a:solidFill>
                    <a:srgbClr val="1C2B33"/>
                  </a:solidFill>
                  <a:latin typeface="Roboto Condensed" panose="02000000000000000000" pitchFamily="2" charset="0"/>
                  <a:ea typeface="Roboto Condensed" panose="02000000000000000000" pitchFamily="2" charset="0"/>
                </a:rPr>
                <a:t>, </a:t>
              </a:r>
              <a:r>
                <a:rPr lang="en-US" sz="1600" dirty="0" err="1">
                  <a:solidFill>
                    <a:srgbClr val="1C2B33"/>
                  </a:solidFill>
                  <a:latin typeface="Roboto Condensed" panose="02000000000000000000" pitchFamily="2" charset="0"/>
                  <a:ea typeface="Roboto Condensed" panose="02000000000000000000" pitchFamily="2" charset="0"/>
                </a:rPr>
                <a:t>naloge</a:t>
              </a:r>
              <a:r>
                <a:rPr lang="en-US" sz="1600" dirty="0">
                  <a:solidFill>
                    <a:srgbClr val="1C2B33"/>
                  </a:solidFill>
                  <a:latin typeface="Roboto Condensed" panose="02000000000000000000" pitchFamily="2" charset="0"/>
                  <a:ea typeface="Roboto Condensed" panose="02000000000000000000" pitchFamily="2" charset="0"/>
                </a:rPr>
                <a:t>, </a:t>
              </a:r>
              <a:r>
                <a:rPr lang="en-US" sz="1600" dirty="0" err="1">
                  <a:solidFill>
                    <a:srgbClr val="1C2B33"/>
                  </a:solidFill>
                  <a:latin typeface="Roboto Condensed" panose="02000000000000000000" pitchFamily="2" charset="0"/>
                  <a:ea typeface="Roboto Condensed" panose="02000000000000000000" pitchFamily="2" charset="0"/>
                </a:rPr>
                <a:t>oddaja</a:t>
              </a:r>
              <a:r>
                <a:rPr lang="en-US" sz="1600" dirty="0">
                  <a:solidFill>
                    <a:srgbClr val="1C2B33"/>
                  </a:solidFill>
                  <a:latin typeface="Roboto Condensed" panose="02000000000000000000" pitchFamily="2" charset="0"/>
                  <a:ea typeface="Roboto Condensed" panose="02000000000000000000" pitchFamily="2" charset="0"/>
                </a:rPr>
                <a:t> </a:t>
              </a:r>
              <a:r>
                <a:rPr lang="en-US" sz="1600" dirty="0" err="1">
                  <a:solidFill>
                    <a:srgbClr val="1C2B33"/>
                  </a:solidFill>
                  <a:latin typeface="Roboto Condensed" panose="02000000000000000000" pitchFamily="2" charset="0"/>
                  <a:ea typeface="Roboto Condensed" panose="02000000000000000000" pitchFamily="2" charset="0"/>
                </a:rPr>
                <a:t>domačih</a:t>
              </a:r>
              <a:r>
                <a:rPr lang="en-US" sz="1600" dirty="0">
                  <a:solidFill>
                    <a:srgbClr val="1C2B33"/>
                  </a:solidFill>
                  <a:latin typeface="Roboto Condensed" panose="02000000000000000000" pitchFamily="2" charset="0"/>
                  <a:ea typeface="Roboto Condensed" panose="02000000000000000000" pitchFamily="2" charset="0"/>
                </a:rPr>
                <a:t> </a:t>
              </a:r>
              <a:r>
                <a:rPr lang="en-US" sz="1600" dirty="0" err="1">
                  <a:solidFill>
                    <a:srgbClr val="1C2B33"/>
                  </a:solidFill>
                  <a:latin typeface="Roboto Condensed" panose="02000000000000000000" pitchFamily="2" charset="0"/>
                  <a:ea typeface="Roboto Condensed" panose="02000000000000000000" pitchFamily="2" charset="0"/>
                </a:rPr>
                <a:t>nalog</a:t>
              </a:r>
              <a:r>
                <a:rPr lang="en-US" sz="1600" dirty="0">
                  <a:solidFill>
                    <a:srgbClr val="1C2B33"/>
                  </a:solidFill>
                  <a:latin typeface="Roboto Condensed" panose="02000000000000000000" pitchFamily="2" charset="0"/>
                  <a:ea typeface="Roboto Condensed" panose="02000000000000000000" pitchFamily="2" charset="0"/>
                </a:rPr>
                <a:t>, </a:t>
              </a:r>
              <a:r>
                <a:rPr lang="en-US" sz="1600" dirty="0" err="1">
                  <a:solidFill>
                    <a:srgbClr val="1C2B33"/>
                  </a:solidFill>
                  <a:latin typeface="Roboto Condensed" panose="02000000000000000000" pitchFamily="2" charset="0"/>
                  <a:ea typeface="Roboto Condensed" panose="02000000000000000000" pitchFamily="2" charset="0"/>
                </a:rPr>
                <a:t>ocenjevanje</a:t>
              </a:r>
              <a:r>
                <a:rPr lang="en-US" sz="1600" dirty="0">
                  <a:solidFill>
                    <a:srgbClr val="1C2B33"/>
                  </a:solidFill>
                  <a:latin typeface="Roboto Condensed" panose="02000000000000000000" pitchFamily="2" charset="0"/>
                  <a:ea typeface="Roboto Condensed" panose="02000000000000000000" pitchFamily="2" charset="0"/>
                </a:rPr>
                <a:t> </a:t>
              </a:r>
              <a:r>
                <a:rPr lang="en-US" sz="1600" dirty="0" err="1">
                  <a:solidFill>
                    <a:srgbClr val="1C2B33"/>
                  </a:solidFill>
                  <a:latin typeface="Roboto Condensed" panose="02000000000000000000" pitchFamily="2" charset="0"/>
                  <a:ea typeface="Roboto Condensed" panose="02000000000000000000" pitchFamily="2" charset="0"/>
                </a:rPr>
                <a:t>na</a:t>
              </a:r>
              <a:r>
                <a:rPr lang="en-US" sz="1600" dirty="0">
                  <a:solidFill>
                    <a:srgbClr val="1C2B33"/>
                  </a:solidFill>
                  <a:latin typeface="Roboto Condensed" panose="02000000000000000000" pitchFamily="2" charset="0"/>
                  <a:ea typeface="Roboto Condensed" panose="02000000000000000000" pitchFamily="2" charset="0"/>
                </a:rPr>
                <a:t> </a:t>
              </a:r>
              <a:r>
                <a:rPr lang="en-US" sz="1600" dirty="0" err="1">
                  <a:solidFill>
                    <a:srgbClr val="1C2B33"/>
                  </a:solidFill>
                  <a:latin typeface="Roboto Condensed" panose="02000000000000000000" pitchFamily="2" charset="0"/>
                  <a:ea typeface="Roboto Condensed" panose="02000000000000000000" pitchFamily="2" charset="0"/>
                </a:rPr>
                <a:t>daljavo</a:t>
              </a:r>
              <a:endParaRPr sz="1600" b="0" i="0" dirty="0">
                <a:solidFill>
                  <a:srgbClr val="1C2B33"/>
                </a:solidFill>
                <a:latin typeface="Roboto Condensed" panose="02000000000000000000" pitchFamily="2" charset="0"/>
                <a:ea typeface="Roboto Condensed" panose="02000000000000000000" pitchFamily="2" charset="0"/>
              </a:endParaRPr>
            </a:p>
          </p:txBody>
        </p:sp>
      </p:grpSp>
      <p:grpSp>
        <p:nvGrpSpPr>
          <p:cNvPr id="36" name="Group 35">
            <a:extLst>
              <a:ext uri="{FF2B5EF4-FFF2-40B4-BE49-F238E27FC236}">
                <a16:creationId xmlns:a16="http://schemas.microsoft.com/office/drawing/2014/main" id="{F9FD5516-9838-479A-89AE-8A264A8BDCF5}"/>
              </a:ext>
            </a:extLst>
          </p:cNvPr>
          <p:cNvGrpSpPr/>
          <p:nvPr/>
        </p:nvGrpSpPr>
        <p:grpSpPr>
          <a:xfrm>
            <a:off x="815187" y="4679982"/>
            <a:ext cx="5029200" cy="272895"/>
            <a:chOff x="815187" y="4758144"/>
            <a:chExt cx="5029200" cy="272895"/>
          </a:xfrm>
        </p:grpSpPr>
        <p:sp>
          <p:nvSpPr>
            <p:cNvPr id="14" name="Oval 13"/>
            <p:cNvSpPr/>
            <p:nvPr/>
          </p:nvSpPr>
          <p:spPr>
            <a:xfrm>
              <a:off x="815187" y="4828032"/>
              <a:ext cx="137160" cy="137160"/>
            </a:xfrm>
            <a:prstGeom prst="ellipse">
              <a:avLst/>
            </a:prstGeom>
            <a:solidFill>
              <a:srgbClr val="8FB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5" name="TextBox 14"/>
            <p:cNvSpPr txBox="1"/>
            <p:nvPr/>
          </p:nvSpPr>
          <p:spPr>
            <a:xfrm>
              <a:off x="1043787" y="4758144"/>
              <a:ext cx="4800600" cy="272895"/>
            </a:xfrm>
            <a:prstGeom prst="rect">
              <a:avLst/>
            </a:prstGeom>
            <a:noFill/>
          </p:spPr>
          <p:txBody>
            <a:bodyPr wrap="square" lIns="0" tIns="0" rIns="0" bIns="0" anchor="t">
              <a:spAutoFit/>
            </a:bodyPr>
            <a:lstStyle/>
            <a:p>
              <a:pPr algn="l">
                <a:lnSpc>
                  <a:spcPct val="120000"/>
                </a:lnSpc>
              </a:pPr>
              <a:r>
                <a:rPr lang="sl-SI" sz="1600" b="0" i="0" dirty="0">
                  <a:solidFill>
                    <a:srgbClr val="1C2B33"/>
                  </a:solidFill>
                  <a:latin typeface="Roboto Condensed" panose="02000000000000000000" pitchFamily="2" charset="0"/>
                  <a:ea typeface="Roboto Condensed" panose="02000000000000000000" pitchFamily="2" charset="0"/>
                </a:rPr>
                <a:t>Standardizirana struktura za vsebine</a:t>
              </a:r>
              <a:endParaRPr sz="1600" b="0" i="0" dirty="0">
                <a:solidFill>
                  <a:srgbClr val="1C2B33"/>
                </a:solidFill>
                <a:latin typeface="Roboto Condensed" panose="02000000000000000000" pitchFamily="2" charset="0"/>
                <a:ea typeface="Roboto Condensed" panose="02000000000000000000" pitchFamily="2" charset="0"/>
              </a:endParaRPr>
            </a:p>
          </p:txBody>
        </p:sp>
      </p:grpSp>
      <p:grpSp>
        <p:nvGrpSpPr>
          <p:cNvPr id="37" name="Group 36">
            <a:extLst>
              <a:ext uri="{FF2B5EF4-FFF2-40B4-BE49-F238E27FC236}">
                <a16:creationId xmlns:a16="http://schemas.microsoft.com/office/drawing/2014/main" id="{70D5EDAA-8B91-4120-8A1A-91968B5F5954}"/>
              </a:ext>
            </a:extLst>
          </p:cNvPr>
          <p:cNvGrpSpPr/>
          <p:nvPr/>
        </p:nvGrpSpPr>
        <p:grpSpPr>
          <a:xfrm>
            <a:off x="815187" y="5142675"/>
            <a:ext cx="5029200" cy="272895"/>
            <a:chOff x="815187" y="5330458"/>
            <a:chExt cx="5029200" cy="272895"/>
          </a:xfrm>
        </p:grpSpPr>
        <p:sp>
          <p:nvSpPr>
            <p:cNvPr id="16" name="Oval 15"/>
            <p:cNvSpPr/>
            <p:nvPr/>
          </p:nvSpPr>
          <p:spPr>
            <a:xfrm>
              <a:off x="815187" y="5388100"/>
              <a:ext cx="137160" cy="137160"/>
            </a:xfrm>
            <a:prstGeom prst="ellipse">
              <a:avLst/>
            </a:prstGeom>
            <a:solidFill>
              <a:srgbClr val="8FB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7" name="TextBox 16"/>
            <p:cNvSpPr txBox="1"/>
            <p:nvPr/>
          </p:nvSpPr>
          <p:spPr>
            <a:xfrm>
              <a:off x="1043787" y="5330458"/>
              <a:ext cx="4800600" cy="272895"/>
            </a:xfrm>
            <a:prstGeom prst="rect">
              <a:avLst/>
            </a:prstGeom>
            <a:noFill/>
          </p:spPr>
          <p:txBody>
            <a:bodyPr wrap="square" lIns="0" tIns="0" rIns="0" bIns="0" anchor="t">
              <a:spAutoFit/>
            </a:bodyPr>
            <a:lstStyle/>
            <a:p>
              <a:pPr algn="l">
                <a:lnSpc>
                  <a:spcPct val="120000"/>
                </a:lnSpc>
              </a:pPr>
              <a:r>
                <a:rPr lang="sl-SI" sz="1600" b="0" i="0" dirty="0">
                  <a:solidFill>
                    <a:srgbClr val="1C2B33"/>
                  </a:solidFill>
                  <a:latin typeface="Roboto Condensed" panose="02000000000000000000" pitchFamily="2" charset="0"/>
                  <a:ea typeface="Roboto Condensed" panose="02000000000000000000" pitchFamily="2" charset="0"/>
                </a:rPr>
                <a:t>Prosto dostopna (ni potrebe po prijavi v sistem)</a:t>
              </a:r>
              <a:endParaRPr sz="1600" b="0" i="0" dirty="0">
                <a:solidFill>
                  <a:srgbClr val="1C2B33"/>
                </a:solidFill>
                <a:latin typeface="Roboto Condensed" panose="02000000000000000000" pitchFamily="2" charset="0"/>
                <a:ea typeface="Roboto Condensed" panose="02000000000000000000" pitchFamily="2" charset="0"/>
              </a:endParaRPr>
            </a:p>
          </p:txBody>
        </p:sp>
      </p:grpSp>
      <p:sp>
        <p:nvSpPr>
          <p:cNvPr id="18" name="Rounded Rectangle 17"/>
          <p:cNvSpPr/>
          <p:nvPr/>
        </p:nvSpPr>
        <p:spPr>
          <a:xfrm>
            <a:off x="6210147" y="1783080"/>
            <a:ext cx="5486400" cy="4160520"/>
          </a:xfrm>
          <a:prstGeom prst="roundRect">
            <a:avLst>
              <a:gd name="adj" fmla="val 4000"/>
            </a:avLst>
          </a:prstGeom>
          <a:solidFill>
            <a:srgbClr val="FFFFFF"/>
          </a:solidFill>
          <a:ln w="9525">
            <a:solidFill>
              <a:srgbClr val="D8E0E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9" name="Rectangle 18"/>
          <p:cNvSpPr/>
          <p:nvPr/>
        </p:nvSpPr>
        <p:spPr>
          <a:xfrm>
            <a:off x="6210147" y="1783080"/>
            <a:ext cx="5486400" cy="685800"/>
          </a:xfrm>
          <a:prstGeom prst="rect">
            <a:avLst/>
          </a:prstGeom>
          <a:solidFill>
            <a:srgbClr val="6F92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20" name="TextBox 19"/>
          <p:cNvSpPr txBox="1"/>
          <p:nvPr/>
        </p:nvSpPr>
        <p:spPr>
          <a:xfrm>
            <a:off x="6210147" y="1901952"/>
            <a:ext cx="5486400" cy="362535"/>
          </a:xfrm>
          <a:prstGeom prst="rect">
            <a:avLst/>
          </a:prstGeom>
          <a:noFill/>
        </p:spPr>
        <p:txBody>
          <a:bodyPr wrap="square" lIns="0" tIns="0" rIns="0" bIns="0" anchor="t">
            <a:spAutoFit/>
          </a:bodyPr>
          <a:lstStyle/>
          <a:p>
            <a:pPr algn="ctr">
              <a:lnSpc>
                <a:spcPct val="115000"/>
              </a:lnSpc>
            </a:pPr>
            <a:r>
              <a:rPr lang="sl-SI" sz="2200" b="1" i="0" dirty="0">
                <a:solidFill>
                  <a:srgbClr val="FFFFFF"/>
                </a:solidFill>
                <a:latin typeface="Roboto Condensed" panose="02000000000000000000" pitchFamily="2" charset="0"/>
                <a:ea typeface="Roboto Condensed" panose="02000000000000000000" pitchFamily="2" charset="0"/>
              </a:rPr>
              <a:t>Sistem za prijave na dogodke </a:t>
            </a:r>
            <a:r>
              <a:rPr sz="2200" b="1" i="0" dirty="0">
                <a:solidFill>
                  <a:srgbClr val="FFFFFF"/>
                </a:solidFill>
                <a:latin typeface="Roboto Condensed" panose="02000000000000000000" pitchFamily="2" charset="0"/>
                <a:ea typeface="Roboto Condensed" panose="02000000000000000000" pitchFamily="2" charset="0"/>
              </a:rPr>
              <a:t>Indic</a:t>
            </a:r>
            <a:r>
              <a:rPr lang="sl-SI" sz="2200" b="1" i="0" dirty="0">
                <a:solidFill>
                  <a:srgbClr val="FFFFFF"/>
                </a:solidFill>
                <a:latin typeface="Roboto Condensed" panose="02000000000000000000" pitchFamily="2" charset="0"/>
                <a:ea typeface="Roboto Condensed" panose="02000000000000000000" pitchFamily="2" charset="0"/>
              </a:rPr>
              <a:t>o</a:t>
            </a:r>
            <a:endParaRPr sz="2200" b="1" i="0" dirty="0">
              <a:solidFill>
                <a:srgbClr val="FFFFFF"/>
              </a:solidFill>
              <a:latin typeface="Roboto Condensed" panose="02000000000000000000" pitchFamily="2" charset="0"/>
              <a:ea typeface="Roboto Condensed" panose="02000000000000000000" pitchFamily="2" charset="0"/>
            </a:endParaRPr>
          </a:p>
        </p:txBody>
      </p:sp>
      <p:sp>
        <p:nvSpPr>
          <p:cNvPr id="21" name="TextBox 20"/>
          <p:cNvSpPr txBox="1"/>
          <p:nvPr/>
        </p:nvSpPr>
        <p:spPr>
          <a:xfrm>
            <a:off x="6210147" y="2560320"/>
            <a:ext cx="5486400" cy="296620"/>
          </a:xfrm>
          <a:prstGeom prst="rect">
            <a:avLst/>
          </a:prstGeom>
          <a:noFill/>
        </p:spPr>
        <p:txBody>
          <a:bodyPr wrap="square" lIns="0" tIns="0" rIns="0" bIns="0" anchor="t">
            <a:spAutoFit/>
          </a:bodyPr>
          <a:lstStyle/>
          <a:p>
            <a:pPr algn="ctr">
              <a:lnSpc>
                <a:spcPct val="115000"/>
              </a:lnSpc>
            </a:pPr>
            <a:r>
              <a:rPr sz="1800" b="1" i="1">
                <a:solidFill>
                  <a:srgbClr val="6F921E"/>
                </a:solidFill>
                <a:latin typeface="Roboto Condensed" panose="02000000000000000000" pitchFamily="2" charset="0"/>
                <a:ea typeface="Roboto Condensed" panose="02000000000000000000" pitchFamily="2" charset="0"/>
              </a:rPr>
              <a:t>indico.slaif.si</a:t>
            </a:r>
          </a:p>
        </p:txBody>
      </p:sp>
      <p:grpSp>
        <p:nvGrpSpPr>
          <p:cNvPr id="38" name="Group 37">
            <a:extLst>
              <a:ext uri="{FF2B5EF4-FFF2-40B4-BE49-F238E27FC236}">
                <a16:creationId xmlns:a16="http://schemas.microsoft.com/office/drawing/2014/main" id="{37FA81CE-2261-47E7-8654-905B2401C867}"/>
              </a:ext>
            </a:extLst>
          </p:cNvPr>
          <p:cNvGrpSpPr/>
          <p:nvPr/>
        </p:nvGrpSpPr>
        <p:grpSpPr>
          <a:xfrm>
            <a:off x="6530187" y="3163662"/>
            <a:ext cx="5029200" cy="497316"/>
            <a:chOff x="6530187" y="3269794"/>
            <a:chExt cx="5029200" cy="497316"/>
          </a:xfrm>
        </p:grpSpPr>
        <p:sp>
          <p:nvSpPr>
            <p:cNvPr id="22" name="Oval 21"/>
            <p:cNvSpPr/>
            <p:nvPr/>
          </p:nvSpPr>
          <p:spPr>
            <a:xfrm>
              <a:off x="6530187" y="3331518"/>
              <a:ext cx="137160" cy="137160"/>
            </a:xfrm>
            <a:prstGeom prst="ellipse">
              <a:avLst/>
            </a:prstGeom>
            <a:solidFill>
              <a:srgbClr val="1B8A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23" name="TextBox 22"/>
            <p:cNvSpPr txBox="1"/>
            <p:nvPr/>
          </p:nvSpPr>
          <p:spPr>
            <a:xfrm>
              <a:off x="6758787" y="3269794"/>
              <a:ext cx="4800600" cy="497316"/>
            </a:xfrm>
            <a:prstGeom prst="rect">
              <a:avLst/>
            </a:prstGeom>
            <a:noFill/>
          </p:spPr>
          <p:txBody>
            <a:bodyPr wrap="square" lIns="0" tIns="0" rIns="0" bIns="0" anchor="t">
              <a:spAutoFit/>
            </a:bodyPr>
            <a:lstStyle/>
            <a:p>
              <a:pPr algn="l">
                <a:lnSpc>
                  <a:spcPct val="120000"/>
                </a:lnSpc>
              </a:pPr>
              <a:r>
                <a:rPr lang="sl-SI" sz="1400" b="0" i="0" dirty="0">
                  <a:solidFill>
                    <a:srgbClr val="1C2B33"/>
                  </a:solidFill>
                  <a:latin typeface="Roboto Condensed" panose="02000000000000000000" pitchFamily="2" charset="0"/>
                  <a:ea typeface="Roboto Condensed" panose="02000000000000000000" pitchFamily="2" charset="0"/>
                </a:rPr>
                <a:t>Seznam vseh izobraževanj in dogodkov v okviru SLAIF z opisom vsebine dogodkov</a:t>
              </a:r>
              <a:endParaRPr sz="1400" b="0" i="0" dirty="0">
                <a:solidFill>
                  <a:srgbClr val="1C2B33"/>
                </a:solidFill>
                <a:latin typeface="Roboto Condensed" panose="02000000000000000000" pitchFamily="2" charset="0"/>
                <a:ea typeface="Roboto Condensed" panose="02000000000000000000" pitchFamily="2" charset="0"/>
              </a:endParaRPr>
            </a:p>
          </p:txBody>
        </p:sp>
      </p:grpSp>
      <p:grpSp>
        <p:nvGrpSpPr>
          <p:cNvPr id="39" name="Group 38">
            <a:extLst>
              <a:ext uri="{FF2B5EF4-FFF2-40B4-BE49-F238E27FC236}">
                <a16:creationId xmlns:a16="http://schemas.microsoft.com/office/drawing/2014/main" id="{AEDD2452-3C0D-4980-91CA-6025A94F96F2}"/>
              </a:ext>
            </a:extLst>
          </p:cNvPr>
          <p:cNvGrpSpPr/>
          <p:nvPr/>
        </p:nvGrpSpPr>
        <p:grpSpPr>
          <a:xfrm>
            <a:off x="6530187" y="3919671"/>
            <a:ext cx="5029200" cy="238783"/>
            <a:chOff x="6530187" y="3772714"/>
            <a:chExt cx="5029200" cy="238783"/>
          </a:xfrm>
        </p:grpSpPr>
        <p:sp>
          <p:nvSpPr>
            <p:cNvPr id="24" name="Oval 23"/>
            <p:cNvSpPr/>
            <p:nvPr/>
          </p:nvSpPr>
          <p:spPr>
            <a:xfrm>
              <a:off x="6530187" y="3838520"/>
              <a:ext cx="137160" cy="137160"/>
            </a:xfrm>
            <a:prstGeom prst="ellipse">
              <a:avLst/>
            </a:prstGeom>
            <a:solidFill>
              <a:srgbClr val="1B8A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25" name="TextBox 24"/>
            <p:cNvSpPr txBox="1"/>
            <p:nvPr/>
          </p:nvSpPr>
          <p:spPr>
            <a:xfrm>
              <a:off x="6758787" y="3772714"/>
              <a:ext cx="4800600" cy="238783"/>
            </a:xfrm>
            <a:prstGeom prst="rect">
              <a:avLst/>
            </a:prstGeom>
            <a:noFill/>
          </p:spPr>
          <p:txBody>
            <a:bodyPr wrap="square" lIns="0" tIns="0" rIns="0" bIns="0" anchor="t">
              <a:spAutoFit/>
            </a:bodyPr>
            <a:lstStyle/>
            <a:p>
              <a:pPr algn="l">
                <a:lnSpc>
                  <a:spcPct val="120000"/>
                </a:lnSpc>
              </a:pPr>
              <a:r>
                <a:rPr lang="sl-SI" sz="1400" b="0" i="0" dirty="0">
                  <a:solidFill>
                    <a:srgbClr val="1C2B33"/>
                  </a:solidFill>
                  <a:latin typeface="Roboto Condensed" panose="02000000000000000000" pitchFamily="2" charset="0"/>
                  <a:ea typeface="Roboto Condensed" panose="02000000000000000000" pitchFamily="2" charset="0"/>
                </a:rPr>
                <a:t>Enostavna prijava na dogodke in obveščanje</a:t>
              </a:r>
              <a:endParaRPr sz="1400" b="0" i="0" dirty="0">
                <a:solidFill>
                  <a:srgbClr val="1C2B33"/>
                </a:solidFill>
                <a:latin typeface="Roboto Condensed" panose="02000000000000000000" pitchFamily="2" charset="0"/>
                <a:ea typeface="Roboto Condensed" panose="02000000000000000000" pitchFamily="2" charset="0"/>
              </a:endParaRPr>
            </a:p>
          </p:txBody>
        </p:sp>
      </p:grpSp>
      <p:grpSp>
        <p:nvGrpSpPr>
          <p:cNvPr id="40" name="Group 39">
            <a:extLst>
              <a:ext uri="{FF2B5EF4-FFF2-40B4-BE49-F238E27FC236}">
                <a16:creationId xmlns:a16="http://schemas.microsoft.com/office/drawing/2014/main" id="{88E30C00-714A-4346-BAC9-0CDBECF5003C}"/>
              </a:ext>
            </a:extLst>
          </p:cNvPr>
          <p:cNvGrpSpPr/>
          <p:nvPr/>
        </p:nvGrpSpPr>
        <p:grpSpPr>
          <a:xfrm>
            <a:off x="6530187" y="4417147"/>
            <a:ext cx="5029200" cy="241285"/>
            <a:chOff x="6530187" y="4275634"/>
            <a:chExt cx="5029200" cy="241285"/>
          </a:xfrm>
        </p:grpSpPr>
        <p:sp>
          <p:nvSpPr>
            <p:cNvPr id="26" name="Oval 25"/>
            <p:cNvSpPr/>
            <p:nvPr/>
          </p:nvSpPr>
          <p:spPr>
            <a:xfrm>
              <a:off x="6530187" y="4325112"/>
              <a:ext cx="137160" cy="137160"/>
            </a:xfrm>
            <a:prstGeom prst="ellipse">
              <a:avLst/>
            </a:prstGeom>
            <a:solidFill>
              <a:srgbClr val="1B8A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27" name="TextBox 26"/>
            <p:cNvSpPr txBox="1"/>
            <p:nvPr/>
          </p:nvSpPr>
          <p:spPr>
            <a:xfrm>
              <a:off x="6758787" y="4275634"/>
              <a:ext cx="4800600" cy="241285"/>
            </a:xfrm>
            <a:prstGeom prst="rect">
              <a:avLst/>
            </a:prstGeom>
            <a:noFill/>
          </p:spPr>
          <p:txBody>
            <a:bodyPr wrap="square" lIns="0" tIns="0" rIns="0" bIns="0" anchor="t">
              <a:spAutoFit/>
            </a:bodyPr>
            <a:lstStyle/>
            <a:p>
              <a:pPr algn="l">
                <a:lnSpc>
                  <a:spcPct val="120000"/>
                </a:lnSpc>
              </a:pPr>
              <a:r>
                <a:rPr lang="sl-SI" sz="1400" b="0" i="0" dirty="0">
                  <a:solidFill>
                    <a:srgbClr val="1C2B33"/>
                  </a:solidFill>
                  <a:latin typeface="Roboto Condensed" panose="02000000000000000000" pitchFamily="2" charset="0"/>
                  <a:ea typeface="Roboto Condensed" panose="02000000000000000000" pitchFamily="2" charset="0"/>
                </a:rPr>
                <a:t>Redn</a:t>
              </a:r>
              <a:r>
                <a:rPr lang="sl-SI" sz="1400" dirty="0">
                  <a:solidFill>
                    <a:srgbClr val="1C2B33"/>
                  </a:solidFill>
                  <a:latin typeface="Roboto Condensed" panose="02000000000000000000" pitchFamily="2" charset="0"/>
                  <a:ea typeface="Roboto Condensed" panose="02000000000000000000" pitchFamily="2" charset="0"/>
                </a:rPr>
                <a:t>o dodajanje novih izobraževalnih dogodkov</a:t>
              </a:r>
              <a:endParaRPr sz="1400" b="0" i="0" dirty="0">
                <a:solidFill>
                  <a:srgbClr val="1C2B33"/>
                </a:solidFill>
                <a:latin typeface="Roboto Condensed" panose="02000000000000000000" pitchFamily="2" charset="0"/>
                <a:ea typeface="Roboto Condensed" panose="02000000000000000000" pitchFamily="2" charset="0"/>
              </a:endParaRPr>
            </a:p>
          </p:txBody>
        </p:sp>
      </p:grpSp>
      <p:sp>
        <p:nvSpPr>
          <p:cNvPr id="43" name="Date Placeholder 1">
            <a:extLst>
              <a:ext uri="{FF2B5EF4-FFF2-40B4-BE49-F238E27FC236}">
                <a16:creationId xmlns:a16="http://schemas.microsoft.com/office/drawing/2014/main" id="{EB90D1AB-3041-4F53-8837-BCEDB1074ECB}"/>
              </a:ext>
            </a:extLst>
          </p:cNvPr>
          <p:cNvSpPr>
            <a:spLocks noGrp="1"/>
          </p:cNvSpPr>
          <p:nvPr>
            <p:ph type="dt" sz="half" idx="10"/>
          </p:nvPr>
        </p:nvSpPr>
        <p:spPr>
          <a:xfrm>
            <a:off x="838198" y="6356349"/>
            <a:ext cx="2743200" cy="365124"/>
          </a:xfrm>
        </p:spPr>
        <p:txBody>
          <a:bodyPr/>
          <a:lstStyle/>
          <a:p>
            <a:pPr>
              <a:defRPr/>
            </a:pPr>
            <a:fld id="{B7761311-E397-A883-1E63-9C2AB11E5243}" type="datetime1">
              <a:rPr lang="en-US" smtClean="0"/>
              <a:t>5/17/2026</a:t>
            </a:fld>
            <a:endParaRPr lang="en-US" dirty="0"/>
          </a:p>
        </p:txBody>
      </p:sp>
      <p:sp>
        <p:nvSpPr>
          <p:cNvPr id="44" name="Footer Placeholder 2">
            <a:extLst>
              <a:ext uri="{FF2B5EF4-FFF2-40B4-BE49-F238E27FC236}">
                <a16:creationId xmlns:a16="http://schemas.microsoft.com/office/drawing/2014/main" id="{960B1B4B-AEA1-4321-882B-0664224BD7F1}"/>
              </a:ext>
            </a:extLst>
          </p:cNvPr>
          <p:cNvSpPr>
            <a:spLocks noGrp="1"/>
          </p:cNvSpPr>
          <p:nvPr>
            <p:ph type="ftr" sz="quarter" idx="11"/>
          </p:nvPr>
        </p:nvSpPr>
        <p:spPr>
          <a:xfrm>
            <a:off x="4038598" y="6356349"/>
            <a:ext cx="4114800" cy="365124"/>
          </a:xfrm>
        </p:spPr>
        <p:txBody>
          <a:bodyPr/>
          <a:lstStyle/>
          <a:p>
            <a:pPr>
              <a:defRPr/>
            </a:pPr>
            <a:r>
              <a:rPr lang="sl-SI" dirty="0"/>
              <a:t>SLAIF WP6 – Izobraževanja</a:t>
            </a:r>
            <a:endParaRPr lang="en-US" dirty="0"/>
          </a:p>
        </p:txBody>
      </p:sp>
      <p:sp>
        <p:nvSpPr>
          <p:cNvPr id="45" name="Slide Number Placeholder 3">
            <a:extLst>
              <a:ext uri="{FF2B5EF4-FFF2-40B4-BE49-F238E27FC236}">
                <a16:creationId xmlns:a16="http://schemas.microsoft.com/office/drawing/2014/main" id="{A0EDF8E6-839D-447C-A03A-2ADC67548359}"/>
              </a:ext>
            </a:extLst>
          </p:cNvPr>
          <p:cNvSpPr>
            <a:spLocks noGrp="1"/>
          </p:cNvSpPr>
          <p:nvPr>
            <p:ph type="sldNum" sz="quarter" idx="12"/>
          </p:nvPr>
        </p:nvSpPr>
        <p:spPr>
          <a:xfrm>
            <a:off x="8610599" y="6356349"/>
            <a:ext cx="2743200" cy="365124"/>
          </a:xfrm>
        </p:spPr>
        <p:txBody>
          <a:bodyPr/>
          <a:lstStyle/>
          <a:p>
            <a:pPr>
              <a:defRPr/>
            </a:pPr>
            <a:fld id="{0CE68F04-8C45-4A80-901C-428EAFDC5CAA}" type="slidenum">
              <a:rPr lang="en-US" smtClean="0"/>
              <a:t>10</a:t>
            </a:fld>
            <a:endParaRPr lang="en-US"/>
          </a:p>
        </p:txBody>
      </p:sp>
    </p:spTree>
    <p:extLst>
      <p:ext uri="{BB962C8B-B14F-4D97-AF65-F5344CB8AC3E}">
        <p14:creationId xmlns:p14="http://schemas.microsoft.com/office/powerpoint/2010/main" val="4257127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D34FF4-0175-4993-BB43-FDE3D98439D2}"/>
              </a:ext>
            </a:extLst>
          </p:cNvPr>
          <p:cNvSpPr>
            <a:spLocks noGrp="1"/>
          </p:cNvSpPr>
          <p:nvPr>
            <p:ph type="sldNum" sz="quarter" idx="12"/>
          </p:nvPr>
        </p:nvSpPr>
        <p:spPr/>
        <p:txBody>
          <a:bodyPr/>
          <a:lstStyle/>
          <a:p>
            <a:pPr>
              <a:defRPr/>
            </a:pPr>
            <a:fld id="{0CE68F04-8C45-4A80-901C-428EAFDC5CAA}" type="slidenum">
              <a:rPr lang="en-US" smtClean="0"/>
              <a:t>11</a:t>
            </a:fld>
            <a:endParaRPr lang="en-US"/>
          </a:p>
        </p:txBody>
      </p:sp>
      <p:grpSp>
        <p:nvGrpSpPr>
          <p:cNvPr id="5" name="Group 4">
            <a:extLst>
              <a:ext uri="{FF2B5EF4-FFF2-40B4-BE49-F238E27FC236}">
                <a16:creationId xmlns:a16="http://schemas.microsoft.com/office/drawing/2014/main" id="{C05FB921-91F6-4160-97E2-EDED2B987F0B}"/>
              </a:ext>
            </a:extLst>
          </p:cNvPr>
          <p:cNvGrpSpPr/>
          <p:nvPr/>
        </p:nvGrpSpPr>
        <p:grpSpPr>
          <a:xfrm>
            <a:off x="0" y="0"/>
            <a:ext cx="12192000" cy="6739793"/>
            <a:chOff x="0" y="0"/>
            <a:chExt cx="12192000" cy="6739793"/>
          </a:xfrm>
        </p:grpSpPr>
        <p:pic>
          <p:nvPicPr>
            <p:cNvPr id="6" name="Picture 2">
              <a:extLst>
                <a:ext uri="{FF2B5EF4-FFF2-40B4-BE49-F238E27FC236}">
                  <a16:creationId xmlns:a16="http://schemas.microsoft.com/office/drawing/2014/main" id="{8418E341-7AA4-4D77-AB59-8CC562947BDA}"/>
                </a:ext>
              </a:extLst>
            </p:cNvPr>
            <p:cNvPicPr>
              <a:picLocks noChangeAspect="1"/>
            </p:cNvPicPr>
            <p:nvPr/>
          </p:nvPicPr>
          <p:blipFill rotWithShape="1">
            <a:blip r:embed="rId2"/>
            <a:srcRect b="31814"/>
            <a:stretch>
              <a:fillRect/>
            </a:stretch>
          </p:blipFill>
          <p:spPr bwMode="auto">
            <a:xfrm>
              <a:off x="0" y="0"/>
              <a:ext cx="12192000" cy="4676172"/>
            </a:xfrm>
            <a:prstGeom prst="rect">
              <a:avLst/>
            </a:prstGeom>
          </p:spPr>
        </p:pic>
        <p:sp>
          <p:nvSpPr>
            <p:cNvPr id="7" name="TextBox 5">
              <a:extLst>
                <a:ext uri="{FF2B5EF4-FFF2-40B4-BE49-F238E27FC236}">
                  <a16:creationId xmlns:a16="http://schemas.microsoft.com/office/drawing/2014/main" id="{6B2DD2B4-40D1-4760-AB88-28715A5EA4A8}"/>
                </a:ext>
              </a:extLst>
            </p:cNvPr>
            <p:cNvSpPr txBox="1"/>
            <p:nvPr/>
          </p:nvSpPr>
          <p:spPr bwMode="auto">
            <a:xfrm>
              <a:off x="492457" y="1241229"/>
              <a:ext cx="6497654" cy="584775"/>
            </a:xfrm>
            <a:prstGeom prst="rect">
              <a:avLst/>
            </a:prstGeom>
            <a:noFill/>
          </p:spPr>
          <p:txBody>
            <a:bodyPr wrap="square" rtlCol="0">
              <a:spAutoFit/>
            </a:bodyPr>
            <a:lstStyle/>
            <a:p>
              <a:pPr>
                <a:defRPr/>
              </a:pPr>
              <a:r>
                <a:rPr lang="sl-SI" sz="3200" b="1" i="1" dirty="0">
                  <a:latin typeface="Roboto Black"/>
                </a:rPr>
                <a:t>Hvala za pozornost.</a:t>
              </a:r>
              <a:endParaRPr lang="en-US" sz="1500" b="1" i="1" dirty="0">
                <a:latin typeface="Roboto Black"/>
              </a:endParaRPr>
            </a:p>
          </p:txBody>
        </p:sp>
        <p:sp>
          <p:nvSpPr>
            <p:cNvPr id="9" name=" 8">
              <a:extLst>
                <a:ext uri="{FF2B5EF4-FFF2-40B4-BE49-F238E27FC236}">
                  <a16:creationId xmlns:a16="http://schemas.microsoft.com/office/drawing/2014/main" id="{6FA15564-3A51-407A-9B48-F12E4CD8E3E1}"/>
                </a:ext>
              </a:extLst>
            </p:cNvPr>
            <p:cNvSpPr/>
            <p:nvPr/>
          </p:nvSpPr>
          <p:spPr bwMode="auto">
            <a:xfrm>
              <a:off x="538526" y="6465114"/>
              <a:ext cx="3555851" cy="274679"/>
            </a:xfr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sz="1200" b="0" i="0" u="none">
                  <a:solidFill>
                    <a:schemeClr val="bg1"/>
                  </a:solidFill>
                  <a:latin typeface="Arial"/>
                  <a:ea typeface="Arial"/>
                  <a:cs typeface="Arial"/>
                </a:rPr>
                <a:t>© 2026 by SLAIF, licensed under CC BY-SA 4.0</a:t>
              </a:r>
              <a:endParaRPr sz="2000">
                <a:solidFill>
                  <a:schemeClr val="bg1"/>
                </a:solidFill>
              </a:endParaRPr>
            </a:p>
          </p:txBody>
        </p:sp>
        <p:pic>
          <p:nvPicPr>
            <p:cNvPr id="10" name="Graphic 9">
              <a:extLst>
                <a:ext uri="{FF2B5EF4-FFF2-40B4-BE49-F238E27FC236}">
                  <a16:creationId xmlns:a16="http://schemas.microsoft.com/office/drawing/2014/main" id="{A2882652-3490-4149-8476-FB84189EF4D3}"/>
                </a:ext>
              </a:extLst>
            </p:cNvPr>
            <p:cNvPicPr>
              <a:picLocks noChangeAspect="1"/>
            </p:cNvPicPr>
            <p:nvPr/>
          </p:nvPicPr>
          <p:blipFill rotWithShape="1">
            <a:blip r:embed="rId3">
              <a:extLst>
                <a:ext uri="{96DAC541-7B7A-43D3-8B79-37D633B846F1}">
                  <asvg:svgBlip xmlns:asvg="http://schemas.microsoft.com/office/drawing/2016/SVG/main" r:embed="rId4"/>
                </a:ext>
              </a:extLst>
            </a:blip>
            <a:stretch/>
          </p:blipFill>
          <p:spPr bwMode="auto">
            <a:xfrm>
              <a:off x="3952398" y="6513352"/>
              <a:ext cx="154146" cy="154146"/>
            </a:xfrm>
            <a:prstGeom prst="rect">
              <a:avLst/>
            </a:prstGeom>
          </p:spPr>
        </p:pic>
        <p:pic>
          <p:nvPicPr>
            <p:cNvPr id="11" name="Graphic 10">
              <a:extLst>
                <a:ext uri="{FF2B5EF4-FFF2-40B4-BE49-F238E27FC236}">
                  <a16:creationId xmlns:a16="http://schemas.microsoft.com/office/drawing/2014/main" id="{C56581E3-6606-453D-A86D-73865BE7640F}"/>
                </a:ext>
              </a:extLst>
            </p:cNvPr>
            <p:cNvPicPr>
              <a:picLocks noChangeAspect="1"/>
            </p:cNvPicPr>
            <p:nvPr/>
          </p:nvPicPr>
          <p:blipFill rotWithShape="1">
            <a:blip r:embed="rId5">
              <a:extLst>
                <a:ext uri="{96DAC541-7B7A-43D3-8B79-37D633B846F1}">
                  <asvg:svgBlip xmlns:asvg="http://schemas.microsoft.com/office/drawing/2016/SVG/main" r:embed="rId6"/>
                </a:ext>
              </a:extLst>
            </a:blip>
            <a:stretch/>
          </p:blipFill>
          <p:spPr bwMode="auto">
            <a:xfrm>
              <a:off x="4124822" y="6513352"/>
              <a:ext cx="154146" cy="154146"/>
            </a:xfrm>
            <a:prstGeom prst="rect">
              <a:avLst/>
            </a:prstGeom>
          </p:spPr>
        </p:pic>
        <p:pic>
          <p:nvPicPr>
            <p:cNvPr id="12" name="Graphic 11">
              <a:extLst>
                <a:ext uri="{FF2B5EF4-FFF2-40B4-BE49-F238E27FC236}">
                  <a16:creationId xmlns:a16="http://schemas.microsoft.com/office/drawing/2014/main" id="{BF38B140-DAA3-4733-A207-29678EEA317C}"/>
                </a:ext>
              </a:extLst>
            </p:cNvPr>
            <p:cNvPicPr>
              <a:picLocks noChangeAspect="1"/>
            </p:cNvPicPr>
            <p:nvPr/>
          </p:nvPicPr>
          <p:blipFill rotWithShape="1">
            <a:blip r:embed="rId7">
              <a:extLst>
                <a:ext uri="{96DAC541-7B7A-43D3-8B79-37D633B846F1}">
                  <asvg:svgBlip xmlns:asvg="http://schemas.microsoft.com/office/drawing/2016/SVG/main" r:embed="rId8"/>
                </a:ext>
              </a:extLst>
            </a:blip>
            <a:stretch/>
          </p:blipFill>
          <p:spPr bwMode="auto">
            <a:xfrm>
              <a:off x="4301648" y="6513352"/>
              <a:ext cx="154146" cy="154146"/>
            </a:xfrm>
            <a:prstGeom prst="rect">
              <a:avLst/>
            </a:prstGeom>
          </p:spPr>
        </p:pic>
        <p:grpSp>
          <p:nvGrpSpPr>
            <p:cNvPr id="13" name="Group 12">
              <a:extLst>
                <a:ext uri="{FF2B5EF4-FFF2-40B4-BE49-F238E27FC236}">
                  <a16:creationId xmlns:a16="http://schemas.microsoft.com/office/drawing/2014/main" id="{4BE35831-E857-417B-A81A-F1789B8B98A3}"/>
                </a:ext>
              </a:extLst>
            </p:cNvPr>
            <p:cNvGrpSpPr/>
            <p:nvPr/>
          </p:nvGrpSpPr>
          <p:grpSpPr>
            <a:xfrm>
              <a:off x="467138" y="5129371"/>
              <a:ext cx="11396614" cy="954107"/>
              <a:chOff x="463314" y="4990473"/>
              <a:chExt cx="11396614" cy="954107"/>
            </a:xfrm>
          </p:grpSpPr>
          <p:sp>
            <p:nvSpPr>
              <p:cNvPr id="15" name="TextBox 14">
                <a:extLst>
                  <a:ext uri="{FF2B5EF4-FFF2-40B4-BE49-F238E27FC236}">
                    <a16:creationId xmlns:a16="http://schemas.microsoft.com/office/drawing/2014/main" id="{C25C8CFE-0D03-4772-ACF2-5A2678B6808A}"/>
                  </a:ext>
                </a:extLst>
              </p:cNvPr>
              <p:cNvSpPr txBox="1"/>
              <p:nvPr/>
            </p:nvSpPr>
            <p:spPr>
              <a:xfrm>
                <a:off x="6152946" y="4990473"/>
                <a:ext cx="5706982" cy="954107"/>
              </a:xfrm>
              <a:prstGeom prst="rect">
                <a:avLst/>
              </a:prstGeom>
              <a:noFill/>
            </p:spPr>
            <p:txBody>
              <a:bodyPr wrap="square" rtlCol="0">
                <a:spAutoFit/>
              </a:bodyPr>
              <a:lstStyle/>
              <a:p>
                <a:r>
                  <a:rPr lang="en-GB" sz="800" noProof="1">
                    <a:latin typeface="Roboto Medium" panose="02000000000000000000" pitchFamily="2" charset="0"/>
                    <a:ea typeface="Roboto Medium" panose="02000000000000000000" pitchFamily="2" charset="0"/>
                  </a:rPr>
                  <a:t>SLAIF: Slovenska tovarna umetne inteligence je prejela financiranje Skupnega podjetja za evropsko visokozmogljivo računalništvo v okviru sporazuma o nepovratnih sredstvih št. 101254461. Projekt financirata Ministrstvo za visoko šolstvo, znanost in inovacije Republike Slovenije ter program Horizon Europe Evropske unije. </a:t>
                </a:r>
                <a:br>
                  <a:rPr lang="en-GB" sz="800" noProof="1">
                    <a:latin typeface="Roboto Medium" panose="02000000000000000000" pitchFamily="2" charset="0"/>
                    <a:ea typeface="Roboto Medium" panose="02000000000000000000" pitchFamily="2" charset="0"/>
                  </a:rPr>
                </a:br>
                <a:br>
                  <a:rPr lang="en-GB" sz="800" noProof="1">
                    <a:latin typeface="Roboto Medium" panose="02000000000000000000" pitchFamily="2" charset="0"/>
                    <a:ea typeface="Roboto Medium" panose="02000000000000000000" pitchFamily="2" charset="0"/>
                  </a:rPr>
                </a:br>
                <a:r>
                  <a:rPr lang="en-GB" sz="800" noProof="1">
                    <a:latin typeface="Roboto Medium" panose="02000000000000000000" pitchFamily="2" charset="0"/>
                    <a:ea typeface="Roboto Medium" panose="02000000000000000000" pitchFamily="2" charset="0"/>
                  </a:rPr>
                  <a:t>SLAIF: Slovenian AI Factory has received funding by the European High Performance Computing Joint Undertaking under the grant agreement no. 101254461. The project is funded by the Ministry of Higher Education, Science and Innovation of Republic of Slovenia and by Horizon Europe Programme of the European Union. </a:t>
                </a:r>
              </a:p>
            </p:txBody>
          </p:sp>
          <p:pic>
            <p:nvPicPr>
              <p:cNvPr id="16" name="Image3">
                <a:extLst>
                  <a:ext uri="{FF2B5EF4-FFF2-40B4-BE49-F238E27FC236}">
                    <a16:creationId xmlns:a16="http://schemas.microsoft.com/office/drawing/2014/main" id="{604721C7-7C69-4800-B0C0-3D9187D8C75D}"/>
                  </a:ext>
                </a:extLst>
              </p:cNvPr>
              <p:cNvPicPr>
                <a:picLocks noChangeAspect="1"/>
              </p:cNvPicPr>
              <p:nvPr/>
            </p:nvPicPr>
            <p:blipFill>
              <a:blip r:embed="rId9"/>
              <a:stretch/>
            </p:blipFill>
            <p:spPr bwMode="auto">
              <a:xfrm>
                <a:off x="463314" y="5277346"/>
                <a:ext cx="1711866" cy="359250"/>
              </a:xfrm>
              <a:prstGeom prst="rect">
                <a:avLst/>
              </a:prstGeom>
            </p:spPr>
          </p:pic>
          <p:pic>
            <p:nvPicPr>
              <p:cNvPr id="17" name="Image5">
                <a:extLst>
                  <a:ext uri="{FF2B5EF4-FFF2-40B4-BE49-F238E27FC236}">
                    <a16:creationId xmlns:a16="http://schemas.microsoft.com/office/drawing/2014/main" id="{40AB2B29-4B33-48A8-9495-4E37CFFB4E9D}"/>
                  </a:ext>
                </a:extLst>
              </p:cNvPr>
              <p:cNvPicPr>
                <a:picLocks noChangeAspect="1"/>
              </p:cNvPicPr>
              <p:nvPr/>
            </p:nvPicPr>
            <p:blipFill>
              <a:blip r:embed="rId10"/>
              <a:stretch/>
            </p:blipFill>
            <p:spPr bwMode="auto">
              <a:xfrm>
                <a:off x="2267988" y="5234410"/>
                <a:ext cx="1495326" cy="407027"/>
              </a:xfrm>
              <a:prstGeom prst="rect">
                <a:avLst/>
              </a:prstGeom>
            </p:spPr>
          </p:pic>
          <p:pic>
            <p:nvPicPr>
              <p:cNvPr id="18" name="Image6">
                <a:extLst>
                  <a:ext uri="{FF2B5EF4-FFF2-40B4-BE49-F238E27FC236}">
                    <a16:creationId xmlns:a16="http://schemas.microsoft.com/office/drawing/2014/main" id="{09FB87C8-E70A-4A79-9EBA-667A883677F4}"/>
                  </a:ext>
                </a:extLst>
              </p:cNvPr>
              <p:cNvPicPr>
                <a:picLocks noChangeAspect="1"/>
              </p:cNvPicPr>
              <p:nvPr/>
            </p:nvPicPr>
            <p:blipFill>
              <a:blip r:embed="rId11"/>
              <a:stretch/>
            </p:blipFill>
            <p:spPr bwMode="auto">
              <a:xfrm>
                <a:off x="3981567" y="5278055"/>
                <a:ext cx="1975569" cy="353047"/>
              </a:xfrm>
              <a:prstGeom prst="rect">
                <a:avLst/>
              </a:prstGeom>
            </p:spPr>
          </p:pic>
        </p:grpSp>
        <p:cxnSp>
          <p:nvCxnSpPr>
            <p:cNvPr id="14" name="Straight Connector 13">
              <a:extLst>
                <a:ext uri="{FF2B5EF4-FFF2-40B4-BE49-F238E27FC236}">
                  <a16:creationId xmlns:a16="http://schemas.microsoft.com/office/drawing/2014/main" id="{AABDFD0D-C988-4A8C-8F37-28CEE606C72D}"/>
                </a:ext>
              </a:extLst>
            </p:cNvPr>
            <p:cNvCxnSpPr/>
            <p:nvPr/>
          </p:nvCxnSpPr>
          <p:spPr>
            <a:xfrm>
              <a:off x="6103714" y="5069713"/>
              <a:ext cx="0" cy="1097280"/>
            </a:xfrm>
            <a:prstGeom prst="line">
              <a:avLst/>
            </a:prstGeom>
            <a:ln w="25400">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19968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a:xfrm>
            <a:off x="4845124" y="3602037"/>
            <a:ext cx="6787007" cy="1655761"/>
          </a:xfrm>
        </p:spPr>
        <p:txBody>
          <a:bodyPr>
            <a:normAutofit lnSpcReduction="10000"/>
          </a:bodyPr>
          <a:lstStyle/>
          <a:p>
            <a:r>
              <a:rPr lang="en-US" b="1" dirty="0" err="1">
                <a:solidFill>
                  <a:srgbClr val="1C2B33"/>
                </a:solidFill>
                <a:latin typeface="Roboto Condensed" panose="02000000000000000000" pitchFamily="2" charset="0"/>
                <a:ea typeface="Roboto Condensed" panose="02000000000000000000" pitchFamily="2" charset="0"/>
              </a:rPr>
              <a:t>Infrastruktura</a:t>
            </a:r>
            <a:r>
              <a:rPr lang="en-US" b="1" dirty="0">
                <a:solidFill>
                  <a:srgbClr val="1C2B33"/>
                </a:solidFill>
                <a:latin typeface="Roboto Condensed" panose="02000000000000000000" pitchFamily="2" charset="0"/>
                <a:ea typeface="Roboto Condensed" panose="02000000000000000000" pitchFamily="2" charset="0"/>
              </a:rPr>
              <a:t> </a:t>
            </a:r>
            <a:r>
              <a:rPr lang="en-US" b="1" dirty="0" err="1">
                <a:solidFill>
                  <a:srgbClr val="1C2B33"/>
                </a:solidFill>
                <a:latin typeface="Roboto Condensed" panose="02000000000000000000" pitchFamily="2" charset="0"/>
                <a:ea typeface="Roboto Condensed" panose="02000000000000000000" pitchFamily="2" charset="0"/>
              </a:rPr>
              <a:t>brez</a:t>
            </a:r>
            <a:r>
              <a:rPr lang="en-US" b="1" dirty="0">
                <a:solidFill>
                  <a:srgbClr val="1C2B33"/>
                </a:solidFill>
                <a:latin typeface="Roboto Condensed" panose="02000000000000000000" pitchFamily="2" charset="0"/>
                <a:ea typeface="Roboto Condensed" panose="02000000000000000000" pitchFamily="2" charset="0"/>
              </a:rPr>
              <a:t> </a:t>
            </a:r>
            <a:r>
              <a:rPr lang="en-US" b="1" dirty="0" err="1">
                <a:solidFill>
                  <a:srgbClr val="1C2B33"/>
                </a:solidFill>
                <a:latin typeface="Roboto Condensed" panose="02000000000000000000" pitchFamily="2" charset="0"/>
                <a:ea typeface="Roboto Condensed" panose="02000000000000000000" pitchFamily="2" charset="0"/>
              </a:rPr>
              <a:t>znanj</a:t>
            </a:r>
            <a:r>
              <a:rPr lang="en-US" b="1" dirty="0">
                <a:solidFill>
                  <a:srgbClr val="1C2B33"/>
                </a:solidFill>
                <a:latin typeface="Roboto Condensed" panose="02000000000000000000" pitchFamily="2" charset="0"/>
                <a:ea typeface="Roboto Condensed" panose="02000000000000000000" pitchFamily="2" charset="0"/>
              </a:rPr>
              <a:t> in </a:t>
            </a:r>
            <a:r>
              <a:rPr lang="en-US" b="1" dirty="0" err="1">
                <a:solidFill>
                  <a:srgbClr val="1C2B33"/>
                </a:solidFill>
                <a:latin typeface="Roboto Condensed" panose="02000000000000000000" pitchFamily="2" charset="0"/>
                <a:ea typeface="Roboto Condensed" panose="02000000000000000000" pitchFamily="2" charset="0"/>
              </a:rPr>
              <a:t>spretnosti</a:t>
            </a:r>
            <a:r>
              <a:rPr lang="en-US" b="1" dirty="0">
                <a:solidFill>
                  <a:srgbClr val="1C2B33"/>
                </a:solidFill>
                <a:latin typeface="Roboto Condensed" panose="02000000000000000000" pitchFamily="2" charset="0"/>
                <a:ea typeface="Roboto Condensed" panose="02000000000000000000" pitchFamily="2" charset="0"/>
              </a:rPr>
              <a:t> </a:t>
            </a:r>
            <a:r>
              <a:rPr lang="sl-SI" b="1" dirty="0">
                <a:solidFill>
                  <a:srgbClr val="1C2B33"/>
                </a:solidFill>
                <a:latin typeface="Roboto Condensed" panose="02000000000000000000" pitchFamily="2" charset="0"/>
                <a:ea typeface="Roboto Condensed" panose="02000000000000000000" pitchFamily="2" charset="0"/>
              </a:rPr>
              <a:t>ne bo pospešila razvoja</a:t>
            </a:r>
            <a:r>
              <a:rPr lang="en-US" b="1" dirty="0">
                <a:solidFill>
                  <a:srgbClr val="1C2B33"/>
                </a:solidFill>
                <a:latin typeface="Roboto Condensed" panose="02000000000000000000" pitchFamily="2" charset="0"/>
                <a:ea typeface="Roboto Condensed" panose="02000000000000000000" pitchFamily="2" charset="0"/>
              </a:rPr>
              <a:t>.</a:t>
            </a:r>
            <a:endParaRPr sz="2200" b="1" dirty="0">
              <a:solidFill>
                <a:srgbClr val="1C2B33"/>
              </a:solidFill>
              <a:latin typeface="Roboto Condensed" panose="02000000000000000000" pitchFamily="2" charset="0"/>
              <a:ea typeface="Roboto Condensed" panose="02000000000000000000" pitchFamily="2" charset="0"/>
            </a:endParaRPr>
          </a:p>
          <a:p>
            <a:r>
              <a:rPr lang="en-US" sz="1600" dirty="0">
                <a:solidFill>
                  <a:srgbClr val="556670"/>
                </a:solidFill>
                <a:latin typeface="Roboto Condensed" panose="02000000000000000000" pitchFamily="2" charset="0"/>
                <a:ea typeface="Roboto Condensed" panose="02000000000000000000" pitchFamily="2" charset="0"/>
              </a:rPr>
              <a:t>WP6 </a:t>
            </a:r>
            <a:r>
              <a:rPr lang="en-US" sz="1600" dirty="0" err="1">
                <a:solidFill>
                  <a:srgbClr val="556670"/>
                </a:solidFill>
                <a:latin typeface="Roboto Condensed" panose="02000000000000000000" pitchFamily="2" charset="0"/>
                <a:ea typeface="Roboto Condensed" panose="02000000000000000000" pitchFamily="2" charset="0"/>
              </a:rPr>
              <a:t>gradi</a:t>
            </a:r>
            <a:r>
              <a:rPr lang="en-US" sz="1600" dirty="0">
                <a:solidFill>
                  <a:srgbClr val="556670"/>
                </a:solidFill>
                <a:latin typeface="Roboto Condensed" panose="02000000000000000000" pitchFamily="2" charset="0"/>
                <a:ea typeface="Roboto Condensed" panose="02000000000000000000" pitchFamily="2" charset="0"/>
              </a:rPr>
              <a:t> </a:t>
            </a:r>
            <a:r>
              <a:rPr lang="en-US" sz="1600" dirty="0" err="1">
                <a:solidFill>
                  <a:srgbClr val="556670"/>
                </a:solidFill>
                <a:latin typeface="Roboto Condensed" panose="02000000000000000000" pitchFamily="2" charset="0"/>
                <a:ea typeface="Roboto Condensed" panose="02000000000000000000" pitchFamily="2" charset="0"/>
              </a:rPr>
              <a:t>slovenski</a:t>
            </a:r>
            <a:r>
              <a:rPr lang="en-US" sz="1600" dirty="0">
                <a:solidFill>
                  <a:srgbClr val="556670"/>
                </a:solidFill>
                <a:latin typeface="Roboto Condensed" panose="02000000000000000000" pitchFamily="2" charset="0"/>
                <a:ea typeface="Roboto Condensed" panose="02000000000000000000" pitchFamily="2" charset="0"/>
              </a:rPr>
              <a:t> </a:t>
            </a:r>
            <a:r>
              <a:rPr lang="en-US" sz="1600" dirty="0" err="1">
                <a:solidFill>
                  <a:srgbClr val="556670"/>
                </a:solidFill>
                <a:latin typeface="Roboto Condensed" panose="02000000000000000000" pitchFamily="2" charset="0"/>
                <a:ea typeface="Roboto Condensed" panose="02000000000000000000" pitchFamily="2" charset="0"/>
              </a:rPr>
              <a:t>cevovod</a:t>
            </a:r>
            <a:r>
              <a:rPr lang="en-US" sz="1600" dirty="0">
                <a:solidFill>
                  <a:srgbClr val="556670"/>
                </a:solidFill>
                <a:latin typeface="Roboto Condensed" panose="02000000000000000000" pitchFamily="2" charset="0"/>
                <a:ea typeface="Roboto Condensed" panose="02000000000000000000" pitchFamily="2" charset="0"/>
              </a:rPr>
              <a:t> </a:t>
            </a:r>
            <a:r>
              <a:rPr lang="en-US" sz="1600" dirty="0" err="1">
                <a:solidFill>
                  <a:srgbClr val="556670"/>
                </a:solidFill>
                <a:latin typeface="Roboto Condensed" panose="02000000000000000000" pitchFamily="2" charset="0"/>
                <a:ea typeface="Roboto Condensed" panose="02000000000000000000" pitchFamily="2" charset="0"/>
              </a:rPr>
              <a:t>talentov</a:t>
            </a:r>
            <a:r>
              <a:rPr lang="en-US" sz="1600" dirty="0">
                <a:solidFill>
                  <a:srgbClr val="556670"/>
                </a:solidFill>
                <a:latin typeface="Roboto Condensed" panose="02000000000000000000" pitchFamily="2" charset="0"/>
                <a:ea typeface="Roboto Condensed" panose="02000000000000000000" pitchFamily="2" charset="0"/>
              </a:rPr>
              <a:t> za </a:t>
            </a:r>
            <a:r>
              <a:rPr lang="en-US" sz="1600" dirty="0" err="1">
                <a:solidFill>
                  <a:srgbClr val="556670"/>
                </a:solidFill>
                <a:latin typeface="Roboto Condensed" panose="02000000000000000000" pitchFamily="2" charset="0"/>
                <a:ea typeface="Roboto Condensed" panose="02000000000000000000" pitchFamily="2" charset="0"/>
              </a:rPr>
              <a:t>umetno</a:t>
            </a:r>
            <a:r>
              <a:rPr lang="en-US" sz="1600" dirty="0">
                <a:solidFill>
                  <a:srgbClr val="556670"/>
                </a:solidFill>
                <a:latin typeface="Roboto Condensed" panose="02000000000000000000" pitchFamily="2" charset="0"/>
                <a:ea typeface="Roboto Condensed" panose="02000000000000000000" pitchFamily="2" charset="0"/>
              </a:rPr>
              <a:t> </a:t>
            </a:r>
            <a:r>
              <a:rPr lang="en-US" sz="1600" dirty="0" err="1">
                <a:solidFill>
                  <a:srgbClr val="556670"/>
                </a:solidFill>
                <a:latin typeface="Roboto Condensed" panose="02000000000000000000" pitchFamily="2" charset="0"/>
                <a:ea typeface="Roboto Condensed" panose="02000000000000000000" pitchFamily="2" charset="0"/>
              </a:rPr>
              <a:t>inteligenco</a:t>
            </a:r>
            <a:r>
              <a:rPr lang="en-US" sz="1600" dirty="0">
                <a:solidFill>
                  <a:srgbClr val="556670"/>
                </a:solidFill>
                <a:latin typeface="Roboto Condensed" panose="02000000000000000000" pitchFamily="2" charset="0"/>
                <a:ea typeface="Roboto Condensed" panose="02000000000000000000" pitchFamily="2" charset="0"/>
              </a:rPr>
              <a:t> in </a:t>
            </a:r>
            <a:r>
              <a:rPr lang="en-US" sz="1600" dirty="0" err="1">
                <a:solidFill>
                  <a:srgbClr val="556670"/>
                </a:solidFill>
                <a:latin typeface="Roboto Condensed" panose="02000000000000000000" pitchFamily="2" charset="0"/>
                <a:ea typeface="Roboto Condensed" panose="02000000000000000000" pitchFamily="2" charset="0"/>
              </a:rPr>
              <a:t>visokozmogljivo</a:t>
            </a:r>
            <a:r>
              <a:rPr lang="en-US" sz="1600" dirty="0">
                <a:solidFill>
                  <a:srgbClr val="556670"/>
                </a:solidFill>
                <a:latin typeface="Roboto Condensed" panose="02000000000000000000" pitchFamily="2" charset="0"/>
                <a:ea typeface="Roboto Condensed" panose="02000000000000000000" pitchFamily="2" charset="0"/>
              </a:rPr>
              <a:t> </a:t>
            </a:r>
            <a:r>
              <a:rPr lang="en-US" sz="1600" dirty="0" err="1">
                <a:solidFill>
                  <a:srgbClr val="556670"/>
                </a:solidFill>
                <a:latin typeface="Roboto Condensed" panose="02000000000000000000" pitchFamily="2" charset="0"/>
                <a:ea typeface="Roboto Condensed" panose="02000000000000000000" pitchFamily="2" charset="0"/>
              </a:rPr>
              <a:t>računalništvo</a:t>
            </a:r>
            <a:r>
              <a:rPr lang="en-US" sz="1600" dirty="0">
                <a:solidFill>
                  <a:srgbClr val="556670"/>
                </a:solidFill>
                <a:latin typeface="Roboto Condensed" panose="02000000000000000000" pitchFamily="2" charset="0"/>
                <a:ea typeface="Roboto Condensed" panose="02000000000000000000" pitchFamily="2" charset="0"/>
              </a:rPr>
              <a:t> – od </a:t>
            </a:r>
            <a:r>
              <a:rPr lang="en-US" sz="1600" dirty="0" err="1">
                <a:solidFill>
                  <a:srgbClr val="556670"/>
                </a:solidFill>
                <a:latin typeface="Roboto Condensed" panose="02000000000000000000" pitchFamily="2" charset="0"/>
                <a:ea typeface="Roboto Condensed" panose="02000000000000000000" pitchFamily="2" charset="0"/>
              </a:rPr>
              <a:t>doktorskih</a:t>
            </a:r>
            <a:r>
              <a:rPr lang="en-US" sz="1600" dirty="0">
                <a:solidFill>
                  <a:srgbClr val="556670"/>
                </a:solidFill>
                <a:latin typeface="Roboto Condensed" panose="02000000000000000000" pitchFamily="2" charset="0"/>
                <a:ea typeface="Roboto Condensed" panose="02000000000000000000" pitchFamily="2" charset="0"/>
              </a:rPr>
              <a:t> </a:t>
            </a:r>
            <a:r>
              <a:rPr lang="en-US" sz="1600" dirty="0" err="1">
                <a:solidFill>
                  <a:srgbClr val="556670"/>
                </a:solidFill>
                <a:latin typeface="Roboto Condensed" panose="02000000000000000000" pitchFamily="2" charset="0"/>
                <a:ea typeface="Roboto Condensed" panose="02000000000000000000" pitchFamily="2" charset="0"/>
              </a:rPr>
              <a:t>študentov</a:t>
            </a:r>
            <a:r>
              <a:rPr lang="en-US" sz="1600" dirty="0">
                <a:solidFill>
                  <a:srgbClr val="556670"/>
                </a:solidFill>
                <a:latin typeface="Roboto Condensed" panose="02000000000000000000" pitchFamily="2" charset="0"/>
                <a:ea typeface="Roboto Condensed" panose="02000000000000000000" pitchFamily="2" charset="0"/>
              </a:rPr>
              <a:t> do </a:t>
            </a:r>
            <a:r>
              <a:rPr lang="en-US" sz="1600" dirty="0" err="1">
                <a:solidFill>
                  <a:srgbClr val="556670"/>
                </a:solidFill>
                <a:latin typeface="Roboto Condensed" panose="02000000000000000000" pitchFamily="2" charset="0"/>
                <a:ea typeface="Roboto Condensed" panose="02000000000000000000" pitchFamily="2" charset="0"/>
              </a:rPr>
              <a:t>odločevalcev</a:t>
            </a:r>
            <a:r>
              <a:rPr lang="en-US" sz="1600" dirty="0">
                <a:solidFill>
                  <a:srgbClr val="556670"/>
                </a:solidFill>
                <a:latin typeface="Roboto Condensed" panose="02000000000000000000" pitchFamily="2" charset="0"/>
                <a:ea typeface="Roboto Condensed" panose="02000000000000000000" pitchFamily="2" charset="0"/>
              </a:rPr>
              <a:t> v </a:t>
            </a:r>
            <a:r>
              <a:rPr lang="en-US" sz="1600" dirty="0" err="1">
                <a:solidFill>
                  <a:srgbClr val="556670"/>
                </a:solidFill>
                <a:latin typeface="Roboto Condensed" panose="02000000000000000000" pitchFamily="2" charset="0"/>
                <a:ea typeface="Roboto Condensed" panose="02000000000000000000" pitchFamily="2" charset="0"/>
              </a:rPr>
              <a:t>malih</a:t>
            </a:r>
            <a:r>
              <a:rPr lang="en-US" sz="1600" dirty="0">
                <a:solidFill>
                  <a:srgbClr val="556670"/>
                </a:solidFill>
                <a:latin typeface="Roboto Condensed" panose="02000000000000000000" pitchFamily="2" charset="0"/>
                <a:ea typeface="Roboto Condensed" panose="02000000000000000000" pitchFamily="2" charset="0"/>
              </a:rPr>
              <a:t> in </a:t>
            </a:r>
            <a:r>
              <a:rPr lang="en-US" sz="1600" dirty="0" err="1">
                <a:solidFill>
                  <a:srgbClr val="556670"/>
                </a:solidFill>
                <a:latin typeface="Roboto Condensed" panose="02000000000000000000" pitchFamily="2" charset="0"/>
                <a:ea typeface="Roboto Condensed" panose="02000000000000000000" pitchFamily="2" charset="0"/>
              </a:rPr>
              <a:t>srednje</a:t>
            </a:r>
            <a:r>
              <a:rPr lang="en-US" sz="1600" dirty="0">
                <a:solidFill>
                  <a:srgbClr val="556670"/>
                </a:solidFill>
                <a:latin typeface="Roboto Condensed" panose="02000000000000000000" pitchFamily="2" charset="0"/>
                <a:ea typeface="Roboto Condensed" panose="02000000000000000000" pitchFamily="2" charset="0"/>
              </a:rPr>
              <a:t> </a:t>
            </a:r>
            <a:r>
              <a:rPr lang="en-US" sz="1600" dirty="0" err="1">
                <a:solidFill>
                  <a:srgbClr val="556670"/>
                </a:solidFill>
                <a:latin typeface="Roboto Condensed" panose="02000000000000000000" pitchFamily="2" charset="0"/>
                <a:ea typeface="Roboto Condensed" panose="02000000000000000000" pitchFamily="2" charset="0"/>
              </a:rPr>
              <a:t>velikih</a:t>
            </a:r>
            <a:r>
              <a:rPr lang="en-US" sz="1600" dirty="0">
                <a:solidFill>
                  <a:srgbClr val="556670"/>
                </a:solidFill>
                <a:latin typeface="Roboto Condensed" panose="02000000000000000000" pitchFamily="2" charset="0"/>
                <a:ea typeface="Roboto Condensed" panose="02000000000000000000" pitchFamily="2" charset="0"/>
              </a:rPr>
              <a:t> </a:t>
            </a:r>
            <a:r>
              <a:rPr lang="en-US" sz="1600" dirty="0" err="1">
                <a:solidFill>
                  <a:srgbClr val="556670"/>
                </a:solidFill>
                <a:latin typeface="Roboto Condensed" panose="02000000000000000000" pitchFamily="2" charset="0"/>
                <a:ea typeface="Roboto Condensed" panose="02000000000000000000" pitchFamily="2" charset="0"/>
              </a:rPr>
              <a:t>podjetjih</a:t>
            </a:r>
            <a:r>
              <a:rPr lang="en-US" sz="1600" dirty="0">
                <a:solidFill>
                  <a:srgbClr val="556670"/>
                </a:solidFill>
                <a:latin typeface="Roboto Condensed" panose="02000000000000000000" pitchFamily="2" charset="0"/>
                <a:ea typeface="Roboto Condensed" panose="02000000000000000000" pitchFamily="2" charset="0"/>
              </a:rPr>
              <a:t> </a:t>
            </a:r>
            <a:r>
              <a:rPr lang="sl-SI" sz="1600" dirty="0">
                <a:solidFill>
                  <a:srgbClr val="556670"/>
                </a:solidFill>
                <a:latin typeface="Roboto Condensed" panose="02000000000000000000" pitchFamily="2" charset="0"/>
                <a:ea typeface="Roboto Condensed" panose="02000000000000000000" pitchFamily="2" charset="0"/>
              </a:rPr>
              <a:t>ter zaposlenih v javnem sektorju </a:t>
            </a:r>
            <a:r>
              <a:rPr lang="en-US" sz="1600" dirty="0">
                <a:solidFill>
                  <a:srgbClr val="556670"/>
                </a:solidFill>
                <a:latin typeface="Roboto Condensed" panose="02000000000000000000" pitchFamily="2" charset="0"/>
                <a:ea typeface="Roboto Condensed" panose="02000000000000000000" pitchFamily="2" charset="0"/>
              </a:rPr>
              <a:t>– </a:t>
            </a:r>
            <a:r>
              <a:rPr lang="en-US" sz="1600" dirty="0" err="1">
                <a:solidFill>
                  <a:srgbClr val="556670"/>
                </a:solidFill>
                <a:latin typeface="Roboto Condensed" panose="02000000000000000000" pitchFamily="2" charset="0"/>
                <a:ea typeface="Roboto Condensed" panose="02000000000000000000" pitchFamily="2" charset="0"/>
              </a:rPr>
              <a:t>ki</a:t>
            </a:r>
            <a:r>
              <a:rPr lang="en-US" sz="1600" dirty="0">
                <a:solidFill>
                  <a:srgbClr val="556670"/>
                </a:solidFill>
                <a:latin typeface="Roboto Condensed" panose="02000000000000000000" pitchFamily="2" charset="0"/>
                <a:ea typeface="Roboto Condensed" panose="02000000000000000000" pitchFamily="2" charset="0"/>
              </a:rPr>
              <a:t> </a:t>
            </a:r>
            <a:r>
              <a:rPr lang="en-US" sz="1600" dirty="0" err="1">
                <a:solidFill>
                  <a:srgbClr val="556670"/>
                </a:solidFill>
                <a:latin typeface="Roboto Condensed" panose="02000000000000000000" pitchFamily="2" charset="0"/>
                <a:ea typeface="Roboto Condensed" panose="02000000000000000000" pitchFamily="2" charset="0"/>
              </a:rPr>
              <a:t>bo</a:t>
            </a:r>
            <a:r>
              <a:rPr lang="sl-SI" sz="1600" dirty="0">
                <a:solidFill>
                  <a:srgbClr val="556670"/>
                </a:solidFill>
                <a:latin typeface="Roboto Condensed" panose="02000000000000000000" pitchFamily="2" charset="0"/>
                <a:ea typeface="Roboto Condensed" panose="02000000000000000000" pitchFamily="2" charset="0"/>
              </a:rPr>
              <a:t>do</a:t>
            </a:r>
            <a:r>
              <a:rPr lang="en-US" sz="1600" dirty="0">
                <a:solidFill>
                  <a:srgbClr val="556670"/>
                </a:solidFill>
                <a:latin typeface="Roboto Condensed" panose="02000000000000000000" pitchFamily="2" charset="0"/>
                <a:ea typeface="Roboto Condensed" panose="02000000000000000000" pitchFamily="2" charset="0"/>
              </a:rPr>
              <a:t> </a:t>
            </a:r>
            <a:r>
              <a:rPr lang="en-US" sz="1600" dirty="0" err="1">
                <a:solidFill>
                  <a:srgbClr val="556670"/>
                </a:solidFill>
                <a:latin typeface="Roboto Condensed" panose="02000000000000000000" pitchFamily="2" charset="0"/>
                <a:ea typeface="Roboto Condensed" panose="02000000000000000000" pitchFamily="2" charset="0"/>
              </a:rPr>
              <a:t>superračunalnik</a:t>
            </a:r>
            <a:r>
              <a:rPr lang="en-US" sz="1600" dirty="0">
                <a:solidFill>
                  <a:srgbClr val="556670"/>
                </a:solidFill>
                <a:latin typeface="Roboto Condensed" panose="02000000000000000000" pitchFamily="2" charset="0"/>
                <a:ea typeface="Roboto Condensed" panose="02000000000000000000" pitchFamily="2" charset="0"/>
              </a:rPr>
              <a:t> SLAIF in </a:t>
            </a:r>
            <a:r>
              <a:rPr lang="en-US" sz="1600" dirty="0" err="1">
                <a:solidFill>
                  <a:srgbClr val="556670"/>
                </a:solidFill>
                <a:latin typeface="Roboto Condensed" panose="02000000000000000000" pitchFamily="2" charset="0"/>
                <a:ea typeface="Roboto Condensed" panose="02000000000000000000" pitchFamily="2" charset="0"/>
              </a:rPr>
              <a:t>njegov</a:t>
            </a:r>
            <a:r>
              <a:rPr lang="en-US" sz="1600" dirty="0">
                <a:solidFill>
                  <a:srgbClr val="556670"/>
                </a:solidFill>
                <a:latin typeface="Roboto Condensed" panose="02000000000000000000" pitchFamily="2" charset="0"/>
                <a:ea typeface="Roboto Condensed" panose="02000000000000000000" pitchFamily="2" charset="0"/>
              </a:rPr>
              <a:t> </a:t>
            </a:r>
            <a:r>
              <a:rPr lang="en-US" sz="1600" dirty="0" err="1">
                <a:solidFill>
                  <a:srgbClr val="556670"/>
                </a:solidFill>
                <a:latin typeface="Roboto Condensed" panose="02000000000000000000" pitchFamily="2" charset="0"/>
                <a:ea typeface="Roboto Condensed" panose="02000000000000000000" pitchFamily="2" charset="0"/>
              </a:rPr>
              <a:t>portfelj</a:t>
            </a:r>
            <a:r>
              <a:rPr lang="en-US" sz="1600" dirty="0">
                <a:solidFill>
                  <a:srgbClr val="556670"/>
                </a:solidFill>
                <a:latin typeface="Roboto Condensed" panose="02000000000000000000" pitchFamily="2" charset="0"/>
                <a:ea typeface="Roboto Condensed" panose="02000000000000000000" pitchFamily="2" charset="0"/>
              </a:rPr>
              <a:t> </a:t>
            </a:r>
            <a:r>
              <a:rPr lang="en-US" sz="1600" dirty="0" err="1">
                <a:solidFill>
                  <a:srgbClr val="556670"/>
                </a:solidFill>
                <a:latin typeface="Roboto Condensed" panose="02000000000000000000" pitchFamily="2" charset="0"/>
                <a:ea typeface="Roboto Condensed" panose="02000000000000000000" pitchFamily="2" charset="0"/>
              </a:rPr>
              <a:t>storitev</a:t>
            </a:r>
            <a:r>
              <a:rPr lang="en-US" sz="1600" dirty="0">
                <a:solidFill>
                  <a:srgbClr val="556670"/>
                </a:solidFill>
                <a:latin typeface="Roboto Condensed" panose="02000000000000000000" pitchFamily="2" charset="0"/>
                <a:ea typeface="Roboto Condensed" panose="02000000000000000000" pitchFamily="2" charset="0"/>
              </a:rPr>
              <a:t> </a:t>
            </a:r>
            <a:r>
              <a:rPr lang="sl-SI" sz="1600" dirty="0">
                <a:solidFill>
                  <a:srgbClr val="556670"/>
                </a:solidFill>
                <a:latin typeface="Roboto Condensed" panose="02000000000000000000" pitchFamily="2" charset="0"/>
                <a:ea typeface="Roboto Condensed" panose="02000000000000000000" pitchFamily="2" charset="0"/>
              </a:rPr>
              <a:t>izkoristili za napredek na vseh področjih dela.</a:t>
            </a:r>
            <a:endParaRPr sz="1600" dirty="0">
              <a:solidFill>
                <a:srgbClr val="556670"/>
              </a:solidFill>
              <a:latin typeface="Roboto Condensed" panose="02000000000000000000" pitchFamily="2" charset="0"/>
              <a:ea typeface="Roboto Condensed" panose="02000000000000000000" pitchFamily="2" charset="0"/>
            </a:endParaRPr>
          </a:p>
        </p:txBody>
      </p:sp>
      <p:sp>
        <p:nvSpPr>
          <p:cNvPr id="3" name="Title 2"/>
          <p:cNvSpPr>
            <a:spLocks noGrp="1"/>
          </p:cNvSpPr>
          <p:nvPr>
            <p:ph type="title"/>
          </p:nvPr>
        </p:nvSpPr>
        <p:spPr/>
        <p:txBody>
          <a:bodyPr/>
          <a:lstStyle/>
          <a:p>
            <a:pPr algn="l"/>
            <a:r>
              <a:rPr lang="sl-SI" sz="3600" b="1" i="0" dirty="0">
                <a:solidFill>
                  <a:srgbClr val="145B6E"/>
                </a:solidFill>
                <a:ea typeface="Roboto" panose="02000000000000000000" pitchFamily="2" charset="0"/>
              </a:rPr>
              <a:t>Zakaj je</a:t>
            </a:r>
            <a:r>
              <a:rPr sz="3600" b="1" i="0" dirty="0">
                <a:solidFill>
                  <a:srgbClr val="145B6E"/>
                </a:solidFill>
                <a:ea typeface="Roboto" panose="02000000000000000000" pitchFamily="2" charset="0"/>
              </a:rPr>
              <a:t> WP6 </a:t>
            </a:r>
            <a:r>
              <a:rPr lang="sl-SI" sz="3600" b="1" i="0" dirty="0">
                <a:solidFill>
                  <a:srgbClr val="145B6E"/>
                </a:solidFill>
                <a:ea typeface="Roboto" panose="02000000000000000000" pitchFamily="2" charset="0"/>
              </a:rPr>
              <a:t>pomemben za </a:t>
            </a:r>
            <a:r>
              <a:rPr sz="3600" b="1" i="0" dirty="0">
                <a:solidFill>
                  <a:srgbClr val="145B6E"/>
                </a:solidFill>
                <a:ea typeface="Roboto" panose="02000000000000000000" pitchFamily="2" charset="0"/>
              </a:rPr>
              <a:t>SLAIF</a:t>
            </a:r>
          </a:p>
        </p:txBody>
      </p:sp>
      <p:sp>
        <p:nvSpPr>
          <p:cNvPr id="4" name="Date Placeholder 1">
            <a:extLst>
              <a:ext uri="{FF2B5EF4-FFF2-40B4-BE49-F238E27FC236}">
                <a16:creationId xmlns:a16="http://schemas.microsoft.com/office/drawing/2014/main" id="{CEBCA8C3-B8D4-4F0E-9F22-DEA09F9DB545}"/>
              </a:ext>
            </a:extLst>
          </p:cNvPr>
          <p:cNvSpPr>
            <a:spLocks noGrp="1"/>
          </p:cNvSpPr>
          <p:nvPr>
            <p:ph type="dt" sz="half" idx="10"/>
          </p:nvPr>
        </p:nvSpPr>
        <p:spPr>
          <a:xfrm>
            <a:off x="838198" y="6356349"/>
            <a:ext cx="2743200" cy="365124"/>
          </a:xfrm>
        </p:spPr>
        <p:txBody>
          <a:bodyPr/>
          <a:lstStyle/>
          <a:p>
            <a:pPr>
              <a:defRPr/>
            </a:pPr>
            <a:fld id="{B7761311-E397-A883-1E63-9C2AB11E5243}" type="datetime1">
              <a:rPr lang="en-US" smtClean="0"/>
              <a:t>5/17/2026</a:t>
            </a:fld>
            <a:endParaRPr lang="en-US" dirty="0"/>
          </a:p>
        </p:txBody>
      </p:sp>
      <p:sp>
        <p:nvSpPr>
          <p:cNvPr id="5" name="Footer Placeholder 2">
            <a:extLst>
              <a:ext uri="{FF2B5EF4-FFF2-40B4-BE49-F238E27FC236}">
                <a16:creationId xmlns:a16="http://schemas.microsoft.com/office/drawing/2014/main" id="{DE321888-65FA-438A-9908-4186BE856762}"/>
              </a:ext>
            </a:extLst>
          </p:cNvPr>
          <p:cNvSpPr>
            <a:spLocks noGrp="1"/>
          </p:cNvSpPr>
          <p:nvPr>
            <p:ph type="ftr" sz="quarter" idx="11"/>
          </p:nvPr>
        </p:nvSpPr>
        <p:spPr>
          <a:xfrm>
            <a:off x="4038598" y="6356349"/>
            <a:ext cx="4114800" cy="365124"/>
          </a:xfrm>
        </p:spPr>
        <p:txBody>
          <a:bodyPr/>
          <a:lstStyle/>
          <a:p>
            <a:pPr>
              <a:defRPr/>
            </a:pPr>
            <a:r>
              <a:rPr lang="sl-SI" dirty="0"/>
              <a:t>SLAIF WP6 – Izobraževanja</a:t>
            </a:r>
            <a:endParaRPr lang="en-US" dirty="0"/>
          </a:p>
        </p:txBody>
      </p:sp>
      <p:sp>
        <p:nvSpPr>
          <p:cNvPr id="6" name="Slide Number Placeholder 3">
            <a:extLst>
              <a:ext uri="{FF2B5EF4-FFF2-40B4-BE49-F238E27FC236}">
                <a16:creationId xmlns:a16="http://schemas.microsoft.com/office/drawing/2014/main" id="{326AA927-A319-4993-897D-B2FC6BE0CA9F}"/>
              </a:ext>
            </a:extLst>
          </p:cNvPr>
          <p:cNvSpPr>
            <a:spLocks noGrp="1"/>
          </p:cNvSpPr>
          <p:nvPr>
            <p:ph type="sldNum" sz="quarter" idx="12"/>
          </p:nvPr>
        </p:nvSpPr>
        <p:spPr>
          <a:xfrm>
            <a:off x="8610599" y="6356349"/>
            <a:ext cx="2743200" cy="365124"/>
          </a:xfrm>
        </p:spPr>
        <p:txBody>
          <a:bodyPr/>
          <a:lstStyle/>
          <a:p>
            <a:pPr>
              <a:defRPr/>
            </a:pPr>
            <a:fld id="{0CE68F04-8C45-4A80-901C-428EAFDC5CAA}" type="slidenum">
              <a:rPr lang="en-US" smtClean="0"/>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347472"/>
            <a:ext cx="11247120" cy="527324"/>
          </a:xfrm>
          <a:prstGeom prst="rect">
            <a:avLst/>
          </a:prstGeom>
          <a:noFill/>
        </p:spPr>
        <p:txBody>
          <a:bodyPr wrap="square" lIns="0" tIns="0" rIns="0" bIns="0" anchor="t">
            <a:spAutoFit/>
          </a:bodyPr>
          <a:lstStyle/>
          <a:p>
            <a:pPr algn="l">
              <a:lnSpc>
                <a:spcPct val="115000"/>
              </a:lnSpc>
            </a:pPr>
            <a:r>
              <a:rPr lang="sl-SI" sz="3200" b="1" i="0" dirty="0">
                <a:solidFill>
                  <a:srgbClr val="145B6E"/>
                </a:solidFill>
                <a:latin typeface="+mj-lt"/>
              </a:rPr>
              <a:t>Povzetek </a:t>
            </a:r>
            <a:r>
              <a:rPr sz="3200" b="1" i="0" dirty="0">
                <a:solidFill>
                  <a:srgbClr val="145B6E"/>
                </a:solidFill>
                <a:latin typeface="+mj-lt"/>
              </a:rPr>
              <a:t>WP6</a:t>
            </a:r>
          </a:p>
        </p:txBody>
      </p:sp>
      <p:sp>
        <p:nvSpPr>
          <p:cNvPr id="3" name="TextBox 2"/>
          <p:cNvSpPr txBox="1"/>
          <p:nvPr/>
        </p:nvSpPr>
        <p:spPr>
          <a:xfrm>
            <a:off x="502920" y="1005840"/>
            <a:ext cx="11247120" cy="263662"/>
          </a:xfrm>
          <a:prstGeom prst="rect">
            <a:avLst/>
          </a:prstGeom>
          <a:noFill/>
        </p:spPr>
        <p:txBody>
          <a:bodyPr wrap="square" lIns="0" tIns="0" rIns="0" bIns="0" anchor="t">
            <a:spAutoFit/>
          </a:bodyPr>
          <a:lstStyle/>
          <a:p>
            <a:pPr algn="l">
              <a:lnSpc>
                <a:spcPct val="115000"/>
              </a:lnSpc>
            </a:pPr>
            <a:r>
              <a:rPr lang="sl-SI" sz="1600" b="0" i="1" dirty="0">
                <a:solidFill>
                  <a:srgbClr val="556670"/>
                </a:solidFill>
              </a:rPr>
              <a:t>Koordinator</a:t>
            </a:r>
            <a:r>
              <a:rPr sz="1600" b="0" i="1" dirty="0">
                <a:solidFill>
                  <a:srgbClr val="556670"/>
                </a:solidFill>
              </a:rPr>
              <a:t>: </a:t>
            </a:r>
            <a:r>
              <a:rPr sz="1600" b="0" i="1" dirty="0" err="1">
                <a:solidFill>
                  <a:srgbClr val="556670"/>
                </a:solidFill>
              </a:rPr>
              <a:t>Univer</a:t>
            </a:r>
            <a:r>
              <a:rPr lang="sl-SI" sz="1600" b="0" i="1" dirty="0">
                <a:solidFill>
                  <a:srgbClr val="556670"/>
                </a:solidFill>
              </a:rPr>
              <a:t>za</a:t>
            </a:r>
            <a:r>
              <a:rPr sz="1600" b="0" i="1" dirty="0">
                <a:solidFill>
                  <a:srgbClr val="556670"/>
                </a:solidFill>
              </a:rPr>
              <a:t> </a:t>
            </a:r>
            <a:r>
              <a:rPr lang="sl-SI" sz="1600" b="0" i="1" dirty="0">
                <a:solidFill>
                  <a:srgbClr val="556670"/>
                </a:solidFill>
              </a:rPr>
              <a:t>v</a:t>
            </a:r>
            <a:r>
              <a:rPr sz="1600" b="0" i="1" dirty="0">
                <a:solidFill>
                  <a:srgbClr val="556670"/>
                </a:solidFill>
              </a:rPr>
              <a:t> </a:t>
            </a:r>
            <a:r>
              <a:rPr sz="1600" b="0" i="1" dirty="0" err="1">
                <a:solidFill>
                  <a:srgbClr val="556670"/>
                </a:solidFill>
              </a:rPr>
              <a:t>Ljubljan</a:t>
            </a:r>
            <a:r>
              <a:rPr lang="sl-SI" sz="1600" b="0" i="1" dirty="0">
                <a:solidFill>
                  <a:srgbClr val="556670"/>
                </a:solidFill>
              </a:rPr>
              <a:t>i</a:t>
            </a:r>
            <a:r>
              <a:rPr sz="1600" b="0" i="1" dirty="0">
                <a:solidFill>
                  <a:srgbClr val="556670"/>
                </a:solidFill>
              </a:rPr>
              <a:t>  ·  </a:t>
            </a:r>
            <a:r>
              <a:rPr lang="sl-SI" sz="1600" b="0" i="1" dirty="0">
                <a:solidFill>
                  <a:srgbClr val="556670"/>
                </a:solidFill>
              </a:rPr>
              <a:t>Začetek</a:t>
            </a:r>
            <a:r>
              <a:rPr sz="1600" b="0" i="1" dirty="0">
                <a:solidFill>
                  <a:srgbClr val="556670"/>
                </a:solidFill>
              </a:rPr>
              <a:t> M1  ·  </a:t>
            </a:r>
            <a:r>
              <a:rPr lang="sl-SI" sz="1600" b="0" i="1" dirty="0">
                <a:solidFill>
                  <a:srgbClr val="556670"/>
                </a:solidFill>
              </a:rPr>
              <a:t>Konec</a:t>
            </a:r>
            <a:r>
              <a:rPr sz="1600" b="0" i="1" dirty="0">
                <a:solidFill>
                  <a:srgbClr val="556670"/>
                </a:solidFill>
              </a:rPr>
              <a:t> M36  ·  </a:t>
            </a:r>
            <a:r>
              <a:rPr lang="sl-SI" sz="1600" i="1" dirty="0">
                <a:solidFill>
                  <a:srgbClr val="556670"/>
                </a:solidFill>
              </a:rPr>
              <a:t>Aktivno sodeluje vseh</a:t>
            </a:r>
            <a:r>
              <a:rPr sz="1600" b="0" i="1" dirty="0">
                <a:solidFill>
                  <a:srgbClr val="556670"/>
                </a:solidFill>
              </a:rPr>
              <a:t> 10 </a:t>
            </a:r>
            <a:r>
              <a:rPr lang="sl-SI" sz="1600" b="0" i="1" dirty="0" err="1">
                <a:solidFill>
                  <a:srgbClr val="556670"/>
                </a:solidFill>
              </a:rPr>
              <a:t>konzorcijskih</a:t>
            </a:r>
            <a:r>
              <a:rPr lang="sl-SI" sz="1600" b="0" i="1" dirty="0">
                <a:solidFill>
                  <a:srgbClr val="556670"/>
                </a:solidFill>
              </a:rPr>
              <a:t> partnerjev</a:t>
            </a:r>
            <a:endParaRPr sz="1600" b="0" i="1" dirty="0">
              <a:solidFill>
                <a:srgbClr val="556670"/>
              </a:solidFill>
            </a:endParaRPr>
          </a:p>
        </p:txBody>
      </p:sp>
      <p:grpSp>
        <p:nvGrpSpPr>
          <p:cNvPr id="31" name="Group 30">
            <a:extLst>
              <a:ext uri="{FF2B5EF4-FFF2-40B4-BE49-F238E27FC236}">
                <a16:creationId xmlns:a16="http://schemas.microsoft.com/office/drawing/2014/main" id="{8730DFEE-5847-4DE1-8217-1F5DF4805B87}"/>
              </a:ext>
            </a:extLst>
          </p:cNvPr>
          <p:cNvGrpSpPr/>
          <p:nvPr/>
        </p:nvGrpSpPr>
        <p:grpSpPr>
          <a:xfrm>
            <a:off x="506839" y="1828800"/>
            <a:ext cx="3529493" cy="2103120"/>
            <a:chOff x="490575" y="1828800"/>
            <a:chExt cx="2651760" cy="2103120"/>
          </a:xfrm>
        </p:grpSpPr>
        <p:sp>
          <p:nvSpPr>
            <p:cNvPr id="4" name="Rounded Rectangle 3"/>
            <p:cNvSpPr/>
            <p:nvPr/>
          </p:nvSpPr>
          <p:spPr>
            <a:xfrm>
              <a:off x="490575" y="1828800"/>
              <a:ext cx="2651760" cy="2103120"/>
            </a:xfrm>
            <a:prstGeom prst="roundRect">
              <a:avLst>
                <a:gd name="adj" fmla="val 8000"/>
              </a:avLst>
            </a:prstGeom>
            <a:solidFill>
              <a:srgbClr val="F2F6F8"/>
            </a:solidFill>
            <a:ln w="9525">
              <a:solidFill>
                <a:srgbClr val="D8E0E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90575" y="2057400"/>
              <a:ext cx="2651760" cy="988732"/>
            </a:xfrm>
            <a:prstGeom prst="rect">
              <a:avLst/>
            </a:prstGeom>
            <a:noFill/>
          </p:spPr>
          <p:txBody>
            <a:bodyPr wrap="square" lIns="0" tIns="0" rIns="0" bIns="0" anchor="t">
              <a:spAutoFit/>
            </a:bodyPr>
            <a:lstStyle/>
            <a:p>
              <a:pPr algn="ctr">
                <a:lnSpc>
                  <a:spcPct val="115000"/>
                </a:lnSpc>
              </a:pPr>
              <a:r>
                <a:rPr sz="6000" b="1" i="0" dirty="0">
                  <a:solidFill>
                    <a:srgbClr val="1B8AA7"/>
                  </a:solidFill>
                  <a:latin typeface="+mj-lt"/>
                </a:rPr>
                <a:t>4</a:t>
              </a:r>
            </a:p>
          </p:txBody>
        </p:sp>
        <p:sp>
          <p:nvSpPr>
            <p:cNvPr id="6" name="TextBox 5"/>
            <p:cNvSpPr txBox="1"/>
            <p:nvPr/>
          </p:nvSpPr>
          <p:spPr>
            <a:xfrm>
              <a:off x="490575" y="2880360"/>
              <a:ext cx="2651760" cy="230704"/>
            </a:xfrm>
            <a:prstGeom prst="rect">
              <a:avLst/>
            </a:prstGeom>
            <a:noFill/>
          </p:spPr>
          <p:txBody>
            <a:bodyPr wrap="square" lIns="0" tIns="0" rIns="0" bIns="0" anchor="t">
              <a:spAutoFit/>
            </a:bodyPr>
            <a:lstStyle/>
            <a:p>
              <a:pPr algn="ctr">
                <a:lnSpc>
                  <a:spcPct val="115000"/>
                </a:lnSpc>
              </a:pPr>
              <a:r>
                <a:rPr lang="sl-SI" sz="1400" b="1" i="0" dirty="0">
                  <a:solidFill>
                    <a:srgbClr val="1C2B33"/>
                  </a:solidFill>
                </a:rPr>
                <a:t>Naloge</a:t>
              </a:r>
              <a:endParaRPr sz="1400" b="1" i="0" dirty="0">
                <a:solidFill>
                  <a:srgbClr val="1C2B33"/>
                </a:solidFill>
              </a:endParaRPr>
            </a:p>
          </p:txBody>
        </p:sp>
        <p:sp>
          <p:nvSpPr>
            <p:cNvPr id="7" name="TextBox 6"/>
            <p:cNvSpPr txBox="1"/>
            <p:nvPr/>
          </p:nvSpPr>
          <p:spPr>
            <a:xfrm>
              <a:off x="627735" y="3246120"/>
              <a:ext cx="2377440" cy="480966"/>
            </a:xfrm>
            <a:prstGeom prst="rect">
              <a:avLst/>
            </a:prstGeom>
            <a:noFill/>
          </p:spPr>
          <p:txBody>
            <a:bodyPr wrap="square" lIns="0" tIns="0" rIns="0" bIns="0" anchor="t">
              <a:spAutoFit/>
            </a:bodyPr>
            <a:lstStyle/>
            <a:p>
              <a:pPr algn="ctr">
                <a:lnSpc>
                  <a:spcPct val="115000"/>
                </a:lnSpc>
              </a:pPr>
              <a:r>
                <a:rPr lang="sl-SI" sz="1400" b="0" i="0" dirty="0">
                  <a:solidFill>
                    <a:srgbClr val="556670"/>
                  </a:solidFill>
                </a:rPr>
                <a:t>T</a:t>
              </a:r>
              <a:r>
                <a:rPr sz="1400" b="0" i="0" dirty="0" err="1">
                  <a:solidFill>
                    <a:srgbClr val="556670"/>
                  </a:solidFill>
                </a:rPr>
                <a:t>alent</a:t>
              </a:r>
              <a:r>
                <a:rPr lang="sl-SI" sz="1400" b="0" i="0" dirty="0">
                  <a:solidFill>
                    <a:srgbClr val="556670"/>
                  </a:solidFill>
                </a:rPr>
                <a:t>i</a:t>
              </a:r>
              <a:r>
                <a:rPr sz="1400" b="0" i="0" dirty="0">
                  <a:solidFill>
                    <a:srgbClr val="556670"/>
                  </a:solidFill>
                </a:rPr>
                <a:t> · </a:t>
              </a:r>
              <a:r>
                <a:rPr lang="sl-SI" sz="1400" b="0" i="0" dirty="0">
                  <a:solidFill>
                    <a:srgbClr val="556670"/>
                  </a:solidFill>
                </a:rPr>
                <a:t>Prilagajanje vsebin</a:t>
              </a:r>
              <a:r>
                <a:rPr sz="1400" b="0" i="0" dirty="0">
                  <a:solidFill>
                    <a:srgbClr val="556670"/>
                  </a:solidFill>
                </a:rPr>
                <a:t> ·</a:t>
              </a:r>
            </a:p>
            <a:p>
              <a:pPr algn="ctr">
                <a:lnSpc>
                  <a:spcPct val="115000"/>
                </a:lnSpc>
              </a:pPr>
              <a:r>
                <a:rPr lang="sl-SI" sz="1400" b="0" i="0" dirty="0">
                  <a:solidFill>
                    <a:srgbClr val="556670"/>
                  </a:solidFill>
                </a:rPr>
                <a:t>Sodelovanje z MSP</a:t>
              </a:r>
              <a:r>
                <a:rPr sz="1400" b="0" i="0" dirty="0">
                  <a:solidFill>
                    <a:srgbClr val="556670"/>
                  </a:solidFill>
                </a:rPr>
                <a:t> · </a:t>
              </a:r>
              <a:r>
                <a:rPr lang="sl-SI" sz="1400" b="0" i="0" dirty="0">
                  <a:solidFill>
                    <a:srgbClr val="556670"/>
                  </a:solidFill>
                </a:rPr>
                <a:t>Uvajanje</a:t>
              </a:r>
              <a:endParaRPr sz="1400" b="0" i="0" dirty="0">
                <a:solidFill>
                  <a:srgbClr val="556670"/>
                </a:solidFill>
              </a:endParaRPr>
            </a:p>
          </p:txBody>
        </p:sp>
      </p:grpSp>
      <p:grpSp>
        <p:nvGrpSpPr>
          <p:cNvPr id="32" name="Group 31">
            <a:extLst>
              <a:ext uri="{FF2B5EF4-FFF2-40B4-BE49-F238E27FC236}">
                <a16:creationId xmlns:a16="http://schemas.microsoft.com/office/drawing/2014/main" id="{7D528DF7-B43F-4470-BDBD-D2CB273B3A62}"/>
              </a:ext>
            </a:extLst>
          </p:cNvPr>
          <p:cNvGrpSpPr/>
          <p:nvPr/>
        </p:nvGrpSpPr>
        <p:grpSpPr>
          <a:xfrm>
            <a:off x="8153398" y="1828800"/>
            <a:ext cx="3529509" cy="2103120"/>
            <a:chOff x="9049350" y="1828800"/>
            <a:chExt cx="2651769" cy="2103120"/>
          </a:xfrm>
        </p:grpSpPr>
        <p:sp>
          <p:nvSpPr>
            <p:cNvPr id="16" name="Rounded Rectangle 15"/>
            <p:cNvSpPr/>
            <p:nvPr/>
          </p:nvSpPr>
          <p:spPr>
            <a:xfrm>
              <a:off x="9049350" y="1828800"/>
              <a:ext cx="2651760" cy="2103120"/>
            </a:xfrm>
            <a:prstGeom prst="roundRect">
              <a:avLst>
                <a:gd name="adj" fmla="val 8000"/>
              </a:avLst>
            </a:prstGeom>
            <a:solidFill>
              <a:srgbClr val="F2F6F8"/>
            </a:solidFill>
            <a:ln w="9525">
              <a:solidFill>
                <a:srgbClr val="D8E0E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p:nvSpPr>
          <p:spPr>
            <a:xfrm>
              <a:off x="9049359" y="2057400"/>
              <a:ext cx="2651760" cy="988732"/>
            </a:xfrm>
            <a:prstGeom prst="rect">
              <a:avLst/>
            </a:prstGeom>
            <a:noFill/>
          </p:spPr>
          <p:txBody>
            <a:bodyPr wrap="square" lIns="0" tIns="0" rIns="0" bIns="0" anchor="t">
              <a:spAutoFit/>
            </a:bodyPr>
            <a:lstStyle/>
            <a:p>
              <a:pPr algn="ctr">
                <a:lnSpc>
                  <a:spcPct val="115000"/>
                </a:lnSpc>
              </a:pPr>
              <a:r>
                <a:rPr lang="sl-SI" sz="6000" b="1" dirty="0">
                  <a:solidFill>
                    <a:srgbClr val="1B8AA7"/>
                  </a:solidFill>
                  <a:latin typeface="+mj-lt"/>
                </a:rPr>
                <a:t>5</a:t>
              </a:r>
              <a:endParaRPr sz="6000" b="1" i="0" dirty="0">
                <a:solidFill>
                  <a:srgbClr val="1B8AA7"/>
                </a:solidFill>
                <a:latin typeface="+mj-lt"/>
              </a:endParaRPr>
            </a:p>
          </p:txBody>
        </p:sp>
        <p:sp>
          <p:nvSpPr>
            <p:cNvPr id="18" name="TextBox 17"/>
            <p:cNvSpPr txBox="1"/>
            <p:nvPr/>
          </p:nvSpPr>
          <p:spPr>
            <a:xfrm>
              <a:off x="9049359" y="2880360"/>
              <a:ext cx="2651760" cy="230704"/>
            </a:xfrm>
            <a:prstGeom prst="rect">
              <a:avLst/>
            </a:prstGeom>
            <a:noFill/>
          </p:spPr>
          <p:txBody>
            <a:bodyPr wrap="square" lIns="0" tIns="0" rIns="0" bIns="0" anchor="t">
              <a:spAutoFit/>
            </a:bodyPr>
            <a:lstStyle/>
            <a:p>
              <a:pPr algn="ctr">
                <a:lnSpc>
                  <a:spcPct val="115000"/>
                </a:lnSpc>
              </a:pPr>
              <a:r>
                <a:rPr lang="sl-SI" sz="1400" b="1" i="0" dirty="0">
                  <a:solidFill>
                    <a:srgbClr val="1C2B33"/>
                  </a:solidFill>
                  <a:latin typeface="Roboto Condensed" panose="02000000000000000000" pitchFamily="2" charset="0"/>
                  <a:ea typeface="Roboto Condensed" panose="02000000000000000000" pitchFamily="2" charset="0"/>
                </a:rPr>
                <a:t>Regionalnih</a:t>
              </a:r>
              <a:r>
                <a:rPr sz="1400" b="1" i="0" dirty="0">
                  <a:solidFill>
                    <a:srgbClr val="1C2B33"/>
                  </a:solidFill>
                  <a:latin typeface="Roboto Condensed" panose="02000000000000000000" pitchFamily="2" charset="0"/>
                  <a:ea typeface="Roboto Condensed" panose="02000000000000000000" pitchFamily="2" charset="0"/>
                </a:rPr>
                <a:t> </a:t>
              </a:r>
              <a:r>
                <a:rPr lang="sl-SI" sz="1400" b="1" i="0" dirty="0">
                  <a:solidFill>
                    <a:srgbClr val="1C2B33"/>
                  </a:solidFill>
                  <a:latin typeface="Roboto Condensed" panose="02000000000000000000" pitchFamily="2" charset="0"/>
                  <a:ea typeface="Roboto Condensed" panose="02000000000000000000" pitchFamily="2" charset="0"/>
                </a:rPr>
                <a:t>centrov</a:t>
              </a:r>
              <a:endParaRPr sz="1400" b="1" i="0" dirty="0">
                <a:solidFill>
                  <a:srgbClr val="1C2B33"/>
                </a:solidFill>
                <a:latin typeface="Roboto Condensed" panose="02000000000000000000" pitchFamily="2" charset="0"/>
                <a:ea typeface="Roboto Condensed" panose="02000000000000000000" pitchFamily="2" charset="0"/>
              </a:endParaRPr>
            </a:p>
          </p:txBody>
        </p:sp>
        <p:sp>
          <p:nvSpPr>
            <p:cNvPr id="19" name="TextBox 18"/>
            <p:cNvSpPr txBox="1"/>
            <p:nvPr/>
          </p:nvSpPr>
          <p:spPr>
            <a:xfrm>
              <a:off x="9127671" y="3246120"/>
              <a:ext cx="2498272" cy="478464"/>
            </a:xfrm>
            <a:prstGeom prst="rect">
              <a:avLst/>
            </a:prstGeom>
            <a:noFill/>
          </p:spPr>
          <p:txBody>
            <a:bodyPr wrap="square" lIns="0" tIns="0" rIns="0" bIns="0" anchor="t">
              <a:spAutoFit/>
            </a:bodyPr>
            <a:lstStyle/>
            <a:p>
              <a:pPr algn="ctr">
                <a:lnSpc>
                  <a:spcPct val="115000"/>
                </a:lnSpc>
              </a:pPr>
              <a:r>
                <a:rPr sz="1400" b="0" i="0" dirty="0">
                  <a:solidFill>
                    <a:srgbClr val="556670"/>
                  </a:solidFill>
                </a:rPr>
                <a:t>Ljubljana · Maribor · Novo mesto</a:t>
              </a:r>
              <a:r>
                <a:rPr lang="en-SI" sz="1400" dirty="0">
                  <a:solidFill>
                    <a:srgbClr val="556670"/>
                  </a:solidFill>
                </a:rPr>
                <a:t> ·</a:t>
              </a:r>
              <a:endParaRPr lang="sl-SI" sz="1400" dirty="0">
                <a:solidFill>
                  <a:srgbClr val="556670"/>
                </a:solidFill>
              </a:endParaRPr>
            </a:p>
            <a:p>
              <a:pPr algn="ctr">
                <a:lnSpc>
                  <a:spcPct val="115000"/>
                </a:lnSpc>
              </a:pPr>
              <a:r>
                <a:rPr sz="1400" b="0" i="0" dirty="0">
                  <a:solidFill>
                    <a:srgbClr val="556670"/>
                  </a:solidFill>
                </a:rPr>
                <a:t>Koper</a:t>
              </a:r>
              <a:r>
                <a:rPr lang="en-SI" sz="1400" dirty="0">
                  <a:solidFill>
                    <a:srgbClr val="556670"/>
                  </a:solidFill>
                </a:rPr>
                <a:t> · </a:t>
              </a:r>
              <a:r>
                <a:rPr sz="1400" b="0" i="0" dirty="0">
                  <a:solidFill>
                    <a:srgbClr val="556670"/>
                  </a:solidFill>
                </a:rPr>
                <a:t>Nova </a:t>
              </a:r>
              <a:r>
                <a:rPr sz="1400" b="0" i="0" dirty="0" err="1">
                  <a:solidFill>
                    <a:srgbClr val="556670"/>
                  </a:solidFill>
                </a:rPr>
                <a:t>Gorica</a:t>
              </a:r>
              <a:endParaRPr sz="1400" b="0" i="0" dirty="0">
                <a:solidFill>
                  <a:srgbClr val="556670"/>
                </a:solidFill>
              </a:endParaRPr>
            </a:p>
          </p:txBody>
        </p:sp>
      </p:grpSp>
      <p:sp>
        <p:nvSpPr>
          <p:cNvPr id="20" name="Rounded Rectangle 19"/>
          <p:cNvSpPr/>
          <p:nvPr/>
        </p:nvSpPr>
        <p:spPr>
          <a:xfrm>
            <a:off x="502920" y="4389120"/>
            <a:ext cx="11201400" cy="1737360"/>
          </a:xfrm>
          <a:prstGeom prst="roundRect">
            <a:avLst>
              <a:gd name="adj" fmla="val 4000"/>
            </a:avLst>
          </a:prstGeom>
          <a:solidFill>
            <a:srgbClr val="E6F2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TextBox 20"/>
          <p:cNvSpPr txBox="1"/>
          <p:nvPr/>
        </p:nvSpPr>
        <p:spPr>
          <a:xfrm>
            <a:off x="777240" y="4572000"/>
            <a:ext cx="10652760" cy="299826"/>
          </a:xfrm>
          <a:prstGeom prst="rect">
            <a:avLst/>
          </a:prstGeom>
          <a:noFill/>
        </p:spPr>
        <p:txBody>
          <a:bodyPr wrap="square" lIns="0" tIns="0" rIns="0" bIns="0" anchor="t">
            <a:spAutoFit/>
          </a:bodyPr>
          <a:lstStyle/>
          <a:p>
            <a:pPr algn="l">
              <a:lnSpc>
                <a:spcPct val="115000"/>
              </a:lnSpc>
            </a:pPr>
            <a:r>
              <a:rPr b="1" i="0" dirty="0">
                <a:solidFill>
                  <a:srgbClr val="145B6E"/>
                </a:solidFill>
                <a:latin typeface="Roboto" panose="02000000000000000000" pitchFamily="2" charset="0"/>
                <a:ea typeface="Roboto" panose="02000000000000000000" pitchFamily="2" charset="0"/>
              </a:rPr>
              <a:t>Mis</a:t>
            </a:r>
            <a:r>
              <a:rPr lang="sl-SI" b="1" i="0" dirty="0" err="1">
                <a:solidFill>
                  <a:srgbClr val="145B6E"/>
                </a:solidFill>
                <a:latin typeface="Roboto" panose="02000000000000000000" pitchFamily="2" charset="0"/>
                <a:ea typeface="Roboto" panose="02000000000000000000" pitchFamily="2" charset="0"/>
              </a:rPr>
              <a:t>ija</a:t>
            </a:r>
            <a:endParaRPr b="1" i="0" dirty="0">
              <a:solidFill>
                <a:srgbClr val="145B6E"/>
              </a:solidFill>
              <a:latin typeface="Roboto" panose="02000000000000000000" pitchFamily="2" charset="0"/>
              <a:ea typeface="Roboto" panose="02000000000000000000" pitchFamily="2" charset="0"/>
            </a:endParaRPr>
          </a:p>
        </p:txBody>
      </p:sp>
      <p:sp>
        <p:nvSpPr>
          <p:cNvPr id="22" name="TextBox 21"/>
          <p:cNvSpPr txBox="1"/>
          <p:nvPr/>
        </p:nvSpPr>
        <p:spPr>
          <a:xfrm>
            <a:off x="777240" y="4937760"/>
            <a:ext cx="10652760" cy="841577"/>
          </a:xfrm>
          <a:prstGeom prst="rect">
            <a:avLst/>
          </a:prstGeom>
          <a:noFill/>
        </p:spPr>
        <p:txBody>
          <a:bodyPr wrap="square" lIns="0" tIns="0" rIns="0" bIns="0" anchor="t">
            <a:spAutoFit/>
          </a:bodyPr>
          <a:lstStyle/>
          <a:p>
            <a:pPr>
              <a:lnSpc>
                <a:spcPct val="125000"/>
              </a:lnSpc>
            </a:pPr>
            <a:r>
              <a:rPr lang="sl-SI" sz="1500" i="1" dirty="0">
                <a:solidFill>
                  <a:srgbClr val="1C2B33"/>
                </a:solidFill>
                <a:latin typeface="Roboto Condensed" panose="02000000000000000000" pitchFamily="2" charset="0"/>
                <a:ea typeface="Roboto Condensed" panose="02000000000000000000" pitchFamily="2" charset="0"/>
              </a:rPr>
              <a:t>Izobraziti</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talente</a:t>
            </a:r>
            <a:r>
              <a:rPr lang="en-US" sz="1500" i="1" dirty="0">
                <a:solidFill>
                  <a:srgbClr val="1C2B33"/>
                </a:solidFill>
                <a:latin typeface="Roboto Condensed" panose="02000000000000000000" pitchFamily="2" charset="0"/>
                <a:ea typeface="Roboto Condensed" panose="02000000000000000000" pitchFamily="2" charset="0"/>
              </a:rPr>
              <a:t> za </a:t>
            </a:r>
            <a:r>
              <a:rPr lang="sl-SI" sz="1500" i="1" dirty="0">
                <a:solidFill>
                  <a:srgbClr val="1C2B33"/>
                </a:solidFill>
                <a:latin typeface="Roboto Condensed" panose="02000000000000000000" pitchFamily="2" charset="0"/>
                <a:ea typeface="Roboto Condensed" panose="02000000000000000000" pitchFamily="2" charset="0"/>
              </a:rPr>
              <a:t>UI</a:t>
            </a:r>
            <a:r>
              <a:rPr lang="en-US" sz="1500" i="1" dirty="0">
                <a:solidFill>
                  <a:srgbClr val="1C2B33"/>
                </a:solidFill>
                <a:latin typeface="Roboto Condensed" panose="02000000000000000000" pitchFamily="2" charset="0"/>
                <a:ea typeface="Roboto Condensed" panose="02000000000000000000" pitchFamily="2" charset="0"/>
              </a:rPr>
              <a:t> in </a:t>
            </a:r>
            <a:r>
              <a:rPr lang="sl-SI" sz="1500" i="1" dirty="0">
                <a:solidFill>
                  <a:srgbClr val="1C2B33"/>
                </a:solidFill>
                <a:latin typeface="Roboto Condensed" panose="02000000000000000000" pitchFamily="2" charset="0"/>
                <a:ea typeface="Roboto Condensed" panose="02000000000000000000" pitchFamily="2" charset="0"/>
              </a:rPr>
              <a:t>HPC</a:t>
            </a:r>
            <a:r>
              <a:rPr lang="en-US" sz="1500" i="1" dirty="0">
                <a:solidFill>
                  <a:srgbClr val="1C2B33"/>
                </a:solidFill>
                <a:latin typeface="Roboto Condensed" panose="02000000000000000000" pitchFamily="2" charset="0"/>
                <a:ea typeface="Roboto Condensed" panose="02000000000000000000" pitchFamily="2" charset="0"/>
              </a:rPr>
              <a:t> s </a:t>
            </a:r>
            <a:r>
              <a:rPr lang="en-US" sz="1500" i="1" dirty="0" err="1">
                <a:solidFill>
                  <a:srgbClr val="1C2B33"/>
                </a:solidFill>
                <a:latin typeface="Roboto Condensed" panose="02000000000000000000" pitchFamily="2" charset="0"/>
                <a:ea typeface="Roboto Condensed" panose="02000000000000000000" pitchFamily="2" charset="0"/>
              </a:rPr>
              <a:t>prilagojenimi</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programi</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usposabljanja</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ki</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obravnavajo</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potrebe</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različnih</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uporabnikov</a:t>
            </a:r>
            <a:r>
              <a:rPr lang="en-US" sz="1500" i="1" dirty="0">
                <a:solidFill>
                  <a:srgbClr val="1C2B33"/>
                </a:solidFill>
                <a:latin typeface="Roboto Condensed" panose="02000000000000000000" pitchFamily="2" charset="0"/>
                <a:ea typeface="Roboto Condensed" panose="02000000000000000000" pitchFamily="2" charset="0"/>
              </a:rPr>
              <a:t> – </a:t>
            </a:r>
            <a:r>
              <a:rPr lang="en-US" sz="1500" i="1" dirty="0" err="1">
                <a:solidFill>
                  <a:srgbClr val="1C2B33"/>
                </a:solidFill>
                <a:latin typeface="Roboto Condensed" panose="02000000000000000000" pitchFamily="2" charset="0"/>
                <a:ea typeface="Roboto Condensed" panose="02000000000000000000" pitchFamily="2" charset="0"/>
              </a:rPr>
              <a:t>študentov</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strokovnjakov</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malih</a:t>
            </a:r>
            <a:r>
              <a:rPr lang="en-US" sz="1500" i="1" dirty="0">
                <a:solidFill>
                  <a:srgbClr val="1C2B33"/>
                </a:solidFill>
                <a:latin typeface="Roboto Condensed" panose="02000000000000000000" pitchFamily="2" charset="0"/>
                <a:ea typeface="Roboto Condensed" panose="02000000000000000000" pitchFamily="2" charset="0"/>
              </a:rPr>
              <a:t> in </a:t>
            </a:r>
            <a:r>
              <a:rPr lang="en-US" sz="1500" i="1" dirty="0" err="1">
                <a:solidFill>
                  <a:srgbClr val="1C2B33"/>
                </a:solidFill>
                <a:latin typeface="Roboto Condensed" panose="02000000000000000000" pitchFamily="2" charset="0"/>
                <a:ea typeface="Roboto Condensed" panose="02000000000000000000" pitchFamily="2" charset="0"/>
              </a:rPr>
              <a:t>srednje</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velikih</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podjetij</a:t>
            </a:r>
            <a:r>
              <a:rPr lang="en-US" sz="1500" i="1" dirty="0">
                <a:solidFill>
                  <a:srgbClr val="1C2B33"/>
                </a:solidFill>
                <a:latin typeface="Roboto Condensed" panose="02000000000000000000" pitchFamily="2" charset="0"/>
                <a:ea typeface="Roboto Condensed" panose="02000000000000000000" pitchFamily="2" charset="0"/>
              </a:rPr>
              <a:t> in </a:t>
            </a:r>
            <a:r>
              <a:rPr lang="en-US" sz="1500" i="1" dirty="0" err="1">
                <a:solidFill>
                  <a:srgbClr val="1C2B33"/>
                </a:solidFill>
                <a:latin typeface="Roboto Condensed" panose="02000000000000000000" pitchFamily="2" charset="0"/>
                <a:ea typeface="Roboto Condensed" panose="02000000000000000000" pitchFamily="2" charset="0"/>
              </a:rPr>
              <a:t>javnega</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sektorja</a:t>
            </a:r>
            <a:r>
              <a:rPr lang="en-US" sz="1500" i="1" dirty="0">
                <a:solidFill>
                  <a:srgbClr val="1C2B33"/>
                </a:solidFill>
                <a:latin typeface="Roboto Condensed" panose="02000000000000000000" pitchFamily="2" charset="0"/>
                <a:ea typeface="Roboto Condensed" panose="02000000000000000000" pitchFamily="2" charset="0"/>
              </a:rPr>
              <a:t> – </a:t>
            </a:r>
            <a:r>
              <a:rPr lang="en-US" sz="1500" i="1" dirty="0" err="1">
                <a:solidFill>
                  <a:srgbClr val="1C2B33"/>
                </a:solidFill>
                <a:latin typeface="Roboto Condensed" panose="02000000000000000000" pitchFamily="2" charset="0"/>
                <a:ea typeface="Roboto Condensed" panose="02000000000000000000" pitchFamily="2" charset="0"/>
              </a:rPr>
              <a:t>spodbujati</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vključevanje</a:t>
            </a:r>
            <a:r>
              <a:rPr lang="en-US" sz="1500" i="1" dirty="0">
                <a:solidFill>
                  <a:srgbClr val="1C2B33"/>
                </a:solidFill>
                <a:latin typeface="Roboto Condensed" panose="02000000000000000000" pitchFamily="2" charset="0"/>
                <a:ea typeface="Roboto Condensed" panose="02000000000000000000" pitchFamily="2" charset="0"/>
              </a:rPr>
              <a:t> </a:t>
            </a:r>
            <a:r>
              <a:rPr lang="sl-SI" sz="1500" i="1" dirty="0">
                <a:solidFill>
                  <a:srgbClr val="1C2B33"/>
                </a:solidFill>
                <a:latin typeface="Roboto Condensed" panose="02000000000000000000" pitchFamily="2" charset="0"/>
                <a:ea typeface="Roboto Condensed" panose="02000000000000000000" pitchFamily="2" charset="0"/>
              </a:rPr>
              <a:t>vseh deležnikov </a:t>
            </a:r>
            <a:r>
              <a:rPr lang="en-US" sz="1500" i="1" dirty="0" err="1">
                <a:solidFill>
                  <a:srgbClr val="1C2B33"/>
                </a:solidFill>
                <a:latin typeface="Roboto Condensed" panose="02000000000000000000" pitchFamily="2" charset="0"/>
                <a:ea typeface="Roboto Condensed" panose="02000000000000000000" pitchFamily="2" charset="0"/>
              </a:rPr>
              <a:t>prek</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dostopnih</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učnih</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poti</a:t>
            </a:r>
            <a:r>
              <a:rPr lang="en-US" sz="1500" i="1" dirty="0">
                <a:solidFill>
                  <a:srgbClr val="1C2B33"/>
                </a:solidFill>
                <a:latin typeface="Roboto Condensed" panose="02000000000000000000" pitchFamily="2" charset="0"/>
                <a:ea typeface="Roboto Condensed" panose="02000000000000000000" pitchFamily="2" charset="0"/>
              </a:rPr>
              <a:t> in </a:t>
            </a:r>
            <a:r>
              <a:rPr lang="en-US" sz="1500" i="1" dirty="0" err="1">
                <a:solidFill>
                  <a:srgbClr val="1C2B33"/>
                </a:solidFill>
                <a:latin typeface="Roboto Condensed" panose="02000000000000000000" pitchFamily="2" charset="0"/>
                <a:ea typeface="Roboto Condensed" panose="02000000000000000000" pitchFamily="2" charset="0"/>
              </a:rPr>
              <a:t>vzpostaviti</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uvajalne</a:t>
            </a:r>
            <a:r>
              <a:rPr lang="sl-SI" sz="1500" i="1" dirty="0">
                <a:solidFill>
                  <a:srgbClr val="1C2B33"/>
                </a:solidFill>
                <a:latin typeface="Roboto Condensed" panose="02000000000000000000" pitchFamily="2" charset="0"/>
                <a:ea typeface="Roboto Condensed" panose="02000000000000000000" pitchFamily="2" charset="0"/>
              </a:rPr>
              <a:t> aktivnosti</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ki</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podpirajo</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nove</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uporabnike</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pri</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vključevanju</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umetne</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inteligence</a:t>
            </a:r>
            <a:r>
              <a:rPr lang="en-US" sz="1500" i="1" dirty="0">
                <a:solidFill>
                  <a:srgbClr val="1C2B33"/>
                </a:solidFill>
                <a:latin typeface="Roboto Condensed" panose="02000000000000000000" pitchFamily="2" charset="0"/>
                <a:ea typeface="Roboto Condensed" panose="02000000000000000000" pitchFamily="2" charset="0"/>
              </a:rPr>
              <a:t> v </a:t>
            </a:r>
            <a:r>
              <a:rPr lang="en-US" sz="1500" i="1" dirty="0" err="1">
                <a:solidFill>
                  <a:srgbClr val="1C2B33"/>
                </a:solidFill>
                <a:latin typeface="Roboto Condensed" panose="02000000000000000000" pitchFamily="2" charset="0"/>
                <a:ea typeface="Roboto Condensed" panose="02000000000000000000" pitchFamily="2" charset="0"/>
              </a:rPr>
              <a:t>njihove</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delovne</a:t>
            </a:r>
            <a:r>
              <a:rPr lang="en-US" sz="1500" i="1" dirty="0">
                <a:solidFill>
                  <a:srgbClr val="1C2B33"/>
                </a:solidFill>
                <a:latin typeface="Roboto Condensed" panose="02000000000000000000" pitchFamily="2" charset="0"/>
                <a:ea typeface="Roboto Condensed" panose="02000000000000000000" pitchFamily="2" charset="0"/>
              </a:rPr>
              <a:t> </a:t>
            </a:r>
            <a:r>
              <a:rPr lang="en-US" sz="1500" i="1" dirty="0" err="1">
                <a:solidFill>
                  <a:srgbClr val="1C2B33"/>
                </a:solidFill>
                <a:latin typeface="Roboto Condensed" panose="02000000000000000000" pitchFamily="2" charset="0"/>
                <a:ea typeface="Roboto Condensed" panose="02000000000000000000" pitchFamily="2" charset="0"/>
              </a:rPr>
              <a:t>procese</a:t>
            </a:r>
            <a:r>
              <a:rPr lang="en-US" sz="1500" i="1" dirty="0">
                <a:solidFill>
                  <a:srgbClr val="1C2B33"/>
                </a:solidFill>
                <a:latin typeface="Roboto Condensed" panose="02000000000000000000" pitchFamily="2" charset="0"/>
                <a:ea typeface="Roboto Condensed" panose="02000000000000000000" pitchFamily="2" charset="0"/>
              </a:rPr>
              <a:t>.</a:t>
            </a:r>
            <a:endParaRPr sz="1500" b="0" i="1" dirty="0">
              <a:solidFill>
                <a:srgbClr val="1C2B33"/>
              </a:solidFill>
              <a:latin typeface="Roboto Condensed" panose="02000000000000000000" pitchFamily="2" charset="0"/>
              <a:ea typeface="Roboto Condensed" panose="02000000000000000000" pitchFamily="2" charset="0"/>
            </a:endParaRPr>
          </a:p>
        </p:txBody>
      </p:sp>
      <p:sp>
        <p:nvSpPr>
          <p:cNvPr id="23" name="Date Placeholder 1">
            <a:extLst>
              <a:ext uri="{FF2B5EF4-FFF2-40B4-BE49-F238E27FC236}">
                <a16:creationId xmlns:a16="http://schemas.microsoft.com/office/drawing/2014/main" id="{C647FCB7-A5ED-4E24-B782-00FEA39C7E4D}"/>
              </a:ext>
            </a:extLst>
          </p:cNvPr>
          <p:cNvSpPr>
            <a:spLocks noGrp="1"/>
          </p:cNvSpPr>
          <p:nvPr>
            <p:ph type="dt" sz="half" idx="10"/>
          </p:nvPr>
        </p:nvSpPr>
        <p:spPr>
          <a:xfrm>
            <a:off x="838198" y="6356349"/>
            <a:ext cx="2743200" cy="365124"/>
          </a:xfrm>
        </p:spPr>
        <p:txBody>
          <a:bodyPr/>
          <a:lstStyle/>
          <a:p>
            <a:pPr>
              <a:defRPr/>
            </a:pPr>
            <a:fld id="{B7761311-E397-A883-1E63-9C2AB11E5243}" type="datetime1">
              <a:rPr lang="en-US" smtClean="0"/>
              <a:t>5/17/2026</a:t>
            </a:fld>
            <a:endParaRPr lang="en-US" dirty="0"/>
          </a:p>
        </p:txBody>
      </p:sp>
      <p:sp>
        <p:nvSpPr>
          <p:cNvPr id="24" name="Footer Placeholder 2">
            <a:extLst>
              <a:ext uri="{FF2B5EF4-FFF2-40B4-BE49-F238E27FC236}">
                <a16:creationId xmlns:a16="http://schemas.microsoft.com/office/drawing/2014/main" id="{F2D17081-E64E-4116-BC36-14E2CA15DEF2}"/>
              </a:ext>
            </a:extLst>
          </p:cNvPr>
          <p:cNvSpPr>
            <a:spLocks noGrp="1"/>
          </p:cNvSpPr>
          <p:nvPr>
            <p:ph type="ftr" sz="quarter" idx="11"/>
          </p:nvPr>
        </p:nvSpPr>
        <p:spPr>
          <a:xfrm>
            <a:off x="4038598" y="6356349"/>
            <a:ext cx="4114800" cy="365124"/>
          </a:xfrm>
        </p:spPr>
        <p:txBody>
          <a:bodyPr/>
          <a:lstStyle/>
          <a:p>
            <a:pPr>
              <a:defRPr/>
            </a:pPr>
            <a:r>
              <a:rPr lang="sl-SI" dirty="0"/>
              <a:t>SLAIF WP6 – Izobraževanja</a:t>
            </a:r>
            <a:endParaRPr lang="en-US" dirty="0"/>
          </a:p>
        </p:txBody>
      </p:sp>
      <p:sp>
        <p:nvSpPr>
          <p:cNvPr id="25" name="Slide Number Placeholder 3">
            <a:extLst>
              <a:ext uri="{FF2B5EF4-FFF2-40B4-BE49-F238E27FC236}">
                <a16:creationId xmlns:a16="http://schemas.microsoft.com/office/drawing/2014/main" id="{967F903E-26E8-427C-84F1-2D29ED7D10D1}"/>
              </a:ext>
            </a:extLst>
          </p:cNvPr>
          <p:cNvSpPr>
            <a:spLocks noGrp="1"/>
          </p:cNvSpPr>
          <p:nvPr>
            <p:ph type="sldNum" sz="quarter" idx="12"/>
          </p:nvPr>
        </p:nvSpPr>
        <p:spPr>
          <a:xfrm>
            <a:off x="8610599" y="6356349"/>
            <a:ext cx="2743200" cy="365124"/>
          </a:xfrm>
        </p:spPr>
        <p:txBody>
          <a:bodyPr/>
          <a:lstStyle/>
          <a:p>
            <a:pPr>
              <a:defRPr/>
            </a:pPr>
            <a:fld id="{0CE68F04-8C45-4A80-901C-428EAFDC5CAA}" type="slidenum">
              <a:rPr lang="en-US" smtClean="0"/>
              <a:t>3</a:t>
            </a:fld>
            <a:endParaRPr lang="en-US"/>
          </a:p>
        </p:txBody>
      </p:sp>
      <p:grpSp>
        <p:nvGrpSpPr>
          <p:cNvPr id="30" name="Group 29">
            <a:extLst>
              <a:ext uri="{FF2B5EF4-FFF2-40B4-BE49-F238E27FC236}">
                <a16:creationId xmlns:a16="http://schemas.microsoft.com/office/drawing/2014/main" id="{6CA6BA90-8CD4-4461-89EB-72CD9A337EBB}"/>
              </a:ext>
            </a:extLst>
          </p:cNvPr>
          <p:cNvGrpSpPr/>
          <p:nvPr/>
        </p:nvGrpSpPr>
        <p:grpSpPr>
          <a:xfrm>
            <a:off x="4331101" y="1830164"/>
            <a:ext cx="3529493" cy="2103120"/>
            <a:chOff x="3348477" y="1830164"/>
            <a:chExt cx="2651760" cy="2103120"/>
          </a:xfrm>
        </p:grpSpPr>
        <p:sp>
          <p:nvSpPr>
            <p:cNvPr id="26" name="Rounded Rectangle 11">
              <a:extLst>
                <a:ext uri="{FF2B5EF4-FFF2-40B4-BE49-F238E27FC236}">
                  <a16:creationId xmlns:a16="http://schemas.microsoft.com/office/drawing/2014/main" id="{A112D742-4564-4C6C-8A16-69433D1399D4}"/>
                </a:ext>
              </a:extLst>
            </p:cNvPr>
            <p:cNvSpPr/>
            <p:nvPr/>
          </p:nvSpPr>
          <p:spPr>
            <a:xfrm>
              <a:off x="3348477" y="1830164"/>
              <a:ext cx="2651760" cy="2103120"/>
            </a:xfrm>
            <a:prstGeom prst="roundRect">
              <a:avLst>
                <a:gd name="adj" fmla="val 8000"/>
              </a:avLst>
            </a:prstGeom>
            <a:solidFill>
              <a:srgbClr val="F2F6F8"/>
            </a:solidFill>
            <a:ln w="9525">
              <a:solidFill>
                <a:srgbClr val="D8E0E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TextBox 26">
              <a:extLst>
                <a:ext uri="{FF2B5EF4-FFF2-40B4-BE49-F238E27FC236}">
                  <a16:creationId xmlns:a16="http://schemas.microsoft.com/office/drawing/2014/main" id="{19C09B94-2A08-4F84-94CA-A901121B494B}"/>
                </a:ext>
              </a:extLst>
            </p:cNvPr>
            <p:cNvSpPr txBox="1"/>
            <p:nvPr/>
          </p:nvSpPr>
          <p:spPr>
            <a:xfrm>
              <a:off x="3348477" y="2058764"/>
              <a:ext cx="2651760" cy="988732"/>
            </a:xfrm>
            <a:prstGeom prst="rect">
              <a:avLst/>
            </a:prstGeom>
            <a:noFill/>
          </p:spPr>
          <p:txBody>
            <a:bodyPr wrap="square" lIns="0" tIns="0" rIns="0" bIns="0" anchor="t">
              <a:spAutoFit/>
            </a:bodyPr>
            <a:lstStyle/>
            <a:p>
              <a:pPr algn="ctr">
                <a:lnSpc>
                  <a:spcPct val="115000"/>
                </a:lnSpc>
              </a:pPr>
              <a:r>
                <a:rPr sz="6000" b="1" i="0" dirty="0">
                  <a:solidFill>
                    <a:srgbClr val="1B8AA7"/>
                  </a:solidFill>
                  <a:latin typeface="+mj-lt"/>
                </a:rPr>
                <a:t>10</a:t>
              </a:r>
            </a:p>
          </p:txBody>
        </p:sp>
        <p:sp>
          <p:nvSpPr>
            <p:cNvPr id="28" name="TextBox 27">
              <a:extLst>
                <a:ext uri="{FF2B5EF4-FFF2-40B4-BE49-F238E27FC236}">
                  <a16:creationId xmlns:a16="http://schemas.microsoft.com/office/drawing/2014/main" id="{32BFAE35-5DD2-4BD0-AF0B-6AFE119BE93A}"/>
                </a:ext>
              </a:extLst>
            </p:cNvPr>
            <p:cNvSpPr txBox="1"/>
            <p:nvPr/>
          </p:nvSpPr>
          <p:spPr>
            <a:xfrm>
              <a:off x="3348477" y="2881724"/>
              <a:ext cx="2651760" cy="230704"/>
            </a:xfrm>
            <a:prstGeom prst="rect">
              <a:avLst/>
            </a:prstGeom>
            <a:noFill/>
          </p:spPr>
          <p:txBody>
            <a:bodyPr wrap="square" lIns="0" tIns="0" rIns="0" bIns="0" anchor="t">
              <a:spAutoFit/>
            </a:bodyPr>
            <a:lstStyle/>
            <a:p>
              <a:pPr algn="ctr">
                <a:lnSpc>
                  <a:spcPct val="115000"/>
                </a:lnSpc>
              </a:pPr>
              <a:r>
                <a:rPr sz="1400" b="1" i="0" dirty="0">
                  <a:solidFill>
                    <a:srgbClr val="1C2B33"/>
                  </a:solidFill>
                  <a:latin typeface="Roboto Condensed" panose="02000000000000000000" pitchFamily="2" charset="0"/>
                  <a:ea typeface="Roboto Condensed" panose="02000000000000000000" pitchFamily="2" charset="0"/>
                </a:rPr>
                <a:t>Partner</a:t>
              </a:r>
              <a:r>
                <a:rPr lang="sl-SI" sz="1400" b="1" i="0" dirty="0">
                  <a:solidFill>
                    <a:srgbClr val="1C2B33"/>
                  </a:solidFill>
                  <a:latin typeface="Roboto Condensed" panose="02000000000000000000" pitchFamily="2" charset="0"/>
                  <a:ea typeface="Roboto Condensed" panose="02000000000000000000" pitchFamily="2" charset="0"/>
                </a:rPr>
                <a:t>jev</a:t>
              </a:r>
              <a:endParaRPr sz="1400" b="1" i="0" dirty="0">
                <a:solidFill>
                  <a:srgbClr val="1C2B33"/>
                </a:solidFill>
                <a:latin typeface="Roboto Condensed" panose="02000000000000000000" pitchFamily="2" charset="0"/>
                <a:ea typeface="Roboto Condensed" panose="02000000000000000000" pitchFamily="2" charset="0"/>
              </a:endParaRPr>
            </a:p>
          </p:txBody>
        </p:sp>
        <p:sp>
          <p:nvSpPr>
            <p:cNvPr id="29" name="TextBox 28">
              <a:extLst>
                <a:ext uri="{FF2B5EF4-FFF2-40B4-BE49-F238E27FC236}">
                  <a16:creationId xmlns:a16="http://schemas.microsoft.com/office/drawing/2014/main" id="{BE0FBC96-5C54-4E1A-9109-D1DB376BB258}"/>
                </a:ext>
              </a:extLst>
            </p:cNvPr>
            <p:cNvSpPr txBox="1"/>
            <p:nvPr/>
          </p:nvSpPr>
          <p:spPr>
            <a:xfrm>
              <a:off x="3446710" y="3247484"/>
              <a:ext cx="2453367" cy="478464"/>
            </a:xfrm>
            <a:prstGeom prst="rect">
              <a:avLst/>
            </a:prstGeom>
            <a:noFill/>
          </p:spPr>
          <p:txBody>
            <a:bodyPr wrap="square" lIns="0" tIns="0" rIns="0" bIns="0" anchor="t">
              <a:spAutoFit/>
            </a:bodyPr>
            <a:lstStyle/>
            <a:p>
              <a:pPr algn="ctr">
                <a:lnSpc>
                  <a:spcPct val="115000"/>
                </a:lnSpc>
              </a:pPr>
              <a:r>
                <a:rPr sz="1400" b="0" i="0" dirty="0" err="1">
                  <a:solidFill>
                    <a:srgbClr val="556670"/>
                  </a:solidFill>
                  <a:latin typeface="Roboto Condensed" panose="02000000000000000000" pitchFamily="2" charset="0"/>
                  <a:ea typeface="Roboto Condensed" panose="02000000000000000000" pitchFamily="2" charset="0"/>
                </a:rPr>
                <a:t>Univer</a:t>
              </a:r>
              <a:r>
                <a:rPr lang="sl-SI" sz="1400" b="0" i="0" dirty="0" err="1">
                  <a:solidFill>
                    <a:srgbClr val="556670"/>
                  </a:solidFill>
                  <a:latin typeface="Roboto Condensed" panose="02000000000000000000" pitchFamily="2" charset="0"/>
                  <a:ea typeface="Roboto Condensed" panose="02000000000000000000" pitchFamily="2" charset="0"/>
                </a:rPr>
                <a:t>ze</a:t>
              </a:r>
              <a:r>
                <a:rPr lang="en-SI" sz="1400" dirty="0">
                  <a:solidFill>
                    <a:srgbClr val="556670"/>
                  </a:solidFill>
                </a:rPr>
                <a:t> · </a:t>
              </a:r>
              <a:r>
                <a:rPr lang="sl-SI" sz="1400" b="0" i="0" dirty="0">
                  <a:solidFill>
                    <a:srgbClr val="556670"/>
                  </a:solidFill>
                  <a:latin typeface="Roboto Condensed" panose="02000000000000000000" pitchFamily="2" charset="0"/>
                  <a:ea typeface="Roboto Condensed" panose="02000000000000000000" pitchFamily="2" charset="0"/>
                </a:rPr>
                <a:t>raziskovalni instituti</a:t>
              </a:r>
              <a:r>
                <a:rPr lang="sl-SI" sz="1400" dirty="0">
                  <a:solidFill>
                    <a:srgbClr val="556670"/>
                  </a:solidFill>
                  <a:latin typeface="Roboto Condensed" panose="02000000000000000000" pitchFamily="2" charset="0"/>
                  <a:ea typeface="Roboto Condensed" panose="02000000000000000000" pitchFamily="2" charset="0"/>
                </a:rPr>
                <a:t> </a:t>
              </a:r>
              <a:r>
                <a:rPr lang="en-SI" sz="1400" dirty="0">
                  <a:solidFill>
                    <a:srgbClr val="556670"/>
                  </a:solidFill>
                </a:rPr>
                <a:t> ·</a:t>
              </a:r>
              <a:endParaRPr lang="sl-SI" sz="1400" dirty="0">
                <a:solidFill>
                  <a:srgbClr val="556670"/>
                </a:solidFill>
              </a:endParaRPr>
            </a:p>
            <a:p>
              <a:pPr algn="ctr">
                <a:lnSpc>
                  <a:spcPct val="115000"/>
                </a:lnSpc>
              </a:pPr>
              <a:r>
                <a:rPr lang="sl-SI" sz="1400" b="0" i="0" dirty="0">
                  <a:solidFill>
                    <a:srgbClr val="556670"/>
                  </a:solidFill>
                  <a:latin typeface="Roboto Condensed" panose="02000000000000000000" pitchFamily="2" charset="0"/>
                  <a:ea typeface="Roboto Condensed" panose="02000000000000000000" pitchFamily="2" charset="0"/>
                </a:rPr>
                <a:t>GZS</a:t>
              </a:r>
              <a:r>
                <a:rPr lang="en-SI" sz="1400" dirty="0">
                  <a:solidFill>
                    <a:srgbClr val="556670"/>
                  </a:solidFill>
                </a:rPr>
                <a:t> · </a:t>
              </a:r>
              <a:r>
                <a:rPr lang="sl-SI" sz="1400" b="0" i="0" dirty="0">
                  <a:solidFill>
                    <a:srgbClr val="556670"/>
                  </a:solidFill>
                  <a:latin typeface="Roboto Condensed" panose="02000000000000000000" pitchFamily="2" charset="0"/>
                  <a:ea typeface="Roboto Condensed" panose="02000000000000000000" pitchFamily="2" charset="0"/>
                </a:rPr>
                <a:t>Tehnološki park LJ </a:t>
              </a:r>
              <a:endParaRPr sz="1400" b="0" i="0" dirty="0">
                <a:solidFill>
                  <a:srgbClr val="556670"/>
                </a:solidFill>
                <a:latin typeface="Roboto Condensed" panose="02000000000000000000" pitchFamily="2" charset="0"/>
                <a:ea typeface="Roboto Condensed" panose="02000000000000000000" pitchFamily="2"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347472"/>
            <a:ext cx="11247120" cy="527324"/>
          </a:xfrm>
          <a:prstGeom prst="rect">
            <a:avLst/>
          </a:prstGeom>
          <a:noFill/>
        </p:spPr>
        <p:txBody>
          <a:bodyPr wrap="square" lIns="0" tIns="0" rIns="0" bIns="0" anchor="t">
            <a:spAutoFit/>
          </a:bodyPr>
          <a:lstStyle/>
          <a:p>
            <a:pPr algn="l">
              <a:lnSpc>
                <a:spcPct val="115000"/>
              </a:lnSpc>
            </a:pPr>
            <a:r>
              <a:rPr lang="sl-SI" sz="3200" b="1" dirty="0">
                <a:solidFill>
                  <a:srgbClr val="145B6E"/>
                </a:solidFill>
                <a:latin typeface="+mj-lt"/>
              </a:rPr>
              <a:t>Bogat p</a:t>
            </a:r>
            <a:r>
              <a:rPr lang="sl-SI" sz="3200" b="1" i="0" dirty="0">
                <a:solidFill>
                  <a:srgbClr val="145B6E"/>
                </a:solidFill>
                <a:latin typeface="+mj-lt"/>
              </a:rPr>
              <a:t>ortfelj izobraževanj </a:t>
            </a:r>
            <a:endParaRPr sz="3200" b="1" i="0" dirty="0">
              <a:solidFill>
                <a:srgbClr val="145B6E"/>
              </a:solidFill>
              <a:latin typeface="+mj-lt"/>
            </a:endParaRPr>
          </a:p>
        </p:txBody>
      </p:sp>
      <p:sp>
        <p:nvSpPr>
          <p:cNvPr id="4" name="Rounded Rectangle 3"/>
          <p:cNvSpPr/>
          <p:nvPr/>
        </p:nvSpPr>
        <p:spPr>
          <a:xfrm>
            <a:off x="502920" y="1783080"/>
            <a:ext cx="5029200" cy="4480560"/>
          </a:xfrm>
          <a:prstGeom prst="roundRect">
            <a:avLst>
              <a:gd name="adj" fmla="val 6000"/>
            </a:avLst>
          </a:prstGeom>
          <a:solidFill>
            <a:srgbClr val="1B8A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5" name="TextBox 4"/>
          <p:cNvSpPr txBox="1"/>
          <p:nvPr/>
        </p:nvSpPr>
        <p:spPr>
          <a:xfrm>
            <a:off x="502920" y="2194560"/>
            <a:ext cx="5029200" cy="296620"/>
          </a:xfrm>
          <a:prstGeom prst="rect">
            <a:avLst/>
          </a:prstGeom>
          <a:noFill/>
        </p:spPr>
        <p:txBody>
          <a:bodyPr wrap="square" lIns="0" tIns="0" rIns="0" bIns="0" anchor="t">
            <a:spAutoFit/>
          </a:bodyPr>
          <a:lstStyle/>
          <a:p>
            <a:pPr algn="ctr">
              <a:lnSpc>
                <a:spcPct val="115000"/>
              </a:lnSpc>
            </a:pPr>
            <a:r>
              <a:rPr lang="sl-SI" sz="1800" b="0" i="1" dirty="0">
                <a:solidFill>
                  <a:srgbClr val="FFFFFF"/>
                </a:solidFill>
                <a:latin typeface="Roboto Condensed" panose="02000000000000000000" pitchFamily="2" charset="0"/>
                <a:ea typeface="Roboto Condensed" panose="02000000000000000000" pitchFamily="2" charset="0"/>
              </a:rPr>
              <a:t>Planiranih</a:t>
            </a:r>
            <a:endParaRPr lang="en-US" sz="1800" b="0" i="1" dirty="0">
              <a:solidFill>
                <a:srgbClr val="FFFFFF"/>
              </a:solidFill>
              <a:latin typeface="Roboto Condensed" panose="02000000000000000000" pitchFamily="2" charset="0"/>
              <a:ea typeface="Roboto Condensed" panose="02000000000000000000" pitchFamily="2" charset="0"/>
            </a:endParaRPr>
          </a:p>
        </p:txBody>
      </p:sp>
      <p:sp>
        <p:nvSpPr>
          <p:cNvPr id="6" name="TextBox 5"/>
          <p:cNvSpPr txBox="1"/>
          <p:nvPr/>
        </p:nvSpPr>
        <p:spPr>
          <a:xfrm>
            <a:off x="502920" y="2402662"/>
            <a:ext cx="5029200" cy="2142190"/>
          </a:xfrm>
          <a:prstGeom prst="rect">
            <a:avLst/>
          </a:prstGeom>
          <a:noFill/>
        </p:spPr>
        <p:txBody>
          <a:bodyPr wrap="square" lIns="0" tIns="0" rIns="0" bIns="0" anchor="t">
            <a:spAutoFit/>
          </a:bodyPr>
          <a:lstStyle/>
          <a:p>
            <a:pPr algn="ctr">
              <a:lnSpc>
                <a:spcPct val="115000"/>
              </a:lnSpc>
            </a:pPr>
            <a:r>
              <a:rPr sz="13000" b="1" i="0" dirty="0">
                <a:solidFill>
                  <a:srgbClr val="FFFFFF"/>
                </a:solidFill>
                <a:latin typeface="+mj-lt"/>
                <a:ea typeface="Roboto Condensed" panose="02000000000000000000" pitchFamily="2" charset="0"/>
              </a:rPr>
              <a:t>88</a:t>
            </a:r>
          </a:p>
        </p:txBody>
      </p:sp>
      <p:sp>
        <p:nvSpPr>
          <p:cNvPr id="7" name="TextBox 6"/>
          <p:cNvSpPr txBox="1"/>
          <p:nvPr/>
        </p:nvSpPr>
        <p:spPr>
          <a:xfrm>
            <a:off x="502920" y="4277182"/>
            <a:ext cx="5029200" cy="685957"/>
          </a:xfrm>
          <a:prstGeom prst="rect">
            <a:avLst/>
          </a:prstGeom>
          <a:noFill/>
        </p:spPr>
        <p:txBody>
          <a:bodyPr wrap="square" lIns="0" tIns="0" rIns="0" bIns="0" anchor="t">
            <a:spAutoFit/>
          </a:bodyPr>
          <a:lstStyle/>
          <a:p>
            <a:pPr algn="ctr">
              <a:lnSpc>
                <a:spcPct val="115000"/>
              </a:lnSpc>
            </a:pPr>
            <a:r>
              <a:rPr lang="sl-SI" sz="2200" b="1" dirty="0">
                <a:solidFill>
                  <a:srgbClr val="FFFFFF"/>
                </a:solidFill>
                <a:latin typeface="Roboto Condensed" panose="02000000000000000000" pitchFamily="2" charset="0"/>
                <a:ea typeface="Roboto Condensed" panose="02000000000000000000" pitchFamily="2" charset="0"/>
              </a:rPr>
              <a:t>i</a:t>
            </a:r>
            <a:r>
              <a:rPr lang="sl-SI" sz="2200" b="1" i="0" dirty="0">
                <a:solidFill>
                  <a:srgbClr val="FFFFFF"/>
                </a:solidFill>
                <a:latin typeface="Roboto Condensed" panose="02000000000000000000" pitchFamily="2" charset="0"/>
                <a:ea typeface="Roboto Condensed" panose="02000000000000000000" pitchFamily="2" charset="0"/>
              </a:rPr>
              <a:t>zobraževalnih aktivnosti</a:t>
            </a:r>
          </a:p>
          <a:p>
            <a:pPr algn="ctr">
              <a:lnSpc>
                <a:spcPct val="115000"/>
              </a:lnSpc>
            </a:pPr>
            <a:r>
              <a:rPr lang="sl-SI" b="1" dirty="0">
                <a:solidFill>
                  <a:srgbClr val="FFFFFF"/>
                </a:solidFill>
                <a:latin typeface="Roboto Condensed" panose="02000000000000000000" pitchFamily="2" charset="0"/>
                <a:ea typeface="Roboto Condensed" panose="02000000000000000000" pitchFamily="2" charset="0"/>
              </a:rPr>
              <a:t>razporejenih skozi celotno trajanje projekta</a:t>
            </a:r>
            <a:r>
              <a:rPr lang="en-US" b="1" dirty="0">
                <a:solidFill>
                  <a:srgbClr val="FFFFFF"/>
                </a:solidFill>
                <a:latin typeface="Roboto Condensed" panose="02000000000000000000" pitchFamily="2" charset="0"/>
                <a:ea typeface="Roboto Condensed" panose="02000000000000000000" pitchFamily="2" charset="0"/>
              </a:rPr>
              <a:t> </a:t>
            </a:r>
            <a:endParaRPr b="1" i="0" dirty="0">
              <a:solidFill>
                <a:srgbClr val="FFFFFF"/>
              </a:solidFill>
              <a:latin typeface="Roboto Condensed" panose="02000000000000000000" pitchFamily="2" charset="0"/>
              <a:ea typeface="Roboto Condensed" panose="02000000000000000000" pitchFamily="2" charset="0"/>
            </a:endParaRPr>
          </a:p>
        </p:txBody>
      </p:sp>
      <p:sp>
        <p:nvSpPr>
          <p:cNvPr id="8" name="TextBox 7"/>
          <p:cNvSpPr txBox="1"/>
          <p:nvPr/>
        </p:nvSpPr>
        <p:spPr>
          <a:xfrm>
            <a:off x="836839" y="5257800"/>
            <a:ext cx="4318907" cy="535018"/>
          </a:xfrm>
          <a:prstGeom prst="rect">
            <a:avLst/>
          </a:prstGeom>
          <a:noFill/>
        </p:spPr>
        <p:txBody>
          <a:bodyPr wrap="square" lIns="0" tIns="0" rIns="0" bIns="0" anchor="t">
            <a:spAutoFit/>
          </a:bodyPr>
          <a:lstStyle/>
          <a:p>
            <a:pPr algn="ctr">
              <a:lnSpc>
                <a:spcPct val="130000"/>
              </a:lnSpc>
            </a:pPr>
            <a:r>
              <a:rPr lang="sl-SI" sz="1400" b="0" i="1" dirty="0">
                <a:solidFill>
                  <a:srgbClr val="FFFFFF"/>
                </a:solidFill>
                <a:latin typeface="Roboto Condensed" panose="02000000000000000000" pitchFamily="2" charset="0"/>
                <a:ea typeface="Roboto Condensed" panose="02000000000000000000" pitchFamily="2" charset="0"/>
              </a:rPr>
              <a:t>Izvaja vseh 10 partnerjev v projektu.</a:t>
            </a:r>
          </a:p>
          <a:p>
            <a:pPr algn="ctr">
              <a:lnSpc>
                <a:spcPct val="130000"/>
              </a:lnSpc>
            </a:pPr>
            <a:r>
              <a:rPr lang="sl-SI" sz="1400" i="1" dirty="0">
                <a:solidFill>
                  <a:srgbClr val="FFFFFF"/>
                </a:solidFill>
                <a:latin typeface="Roboto Condensed" panose="02000000000000000000" pitchFamily="2" charset="0"/>
                <a:ea typeface="Roboto Condensed" panose="02000000000000000000" pitchFamily="2" charset="0"/>
              </a:rPr>
              <a:t>Decentralizirana izvedba po različnih krajih v Sloveniji.</a:t>
            </a:r>
            <a:endParaRPr sz="1400" b="0" i="1" dirty="0">
              <a:solidFill>
                <a:srgbClr val="FFFFFF"/>
              </a:solidFill>
              <a:latin typeface="Roboto Condensed" panose="02000000000000000000" pitchFamily="2" charset="0"/>
              <a:ea typeface="Roboto Condensed" panose="02000000000000000000" pitchFamily="2" charset="0"/>
            </a:endParaRPr>
          </a:p>
        </p:txBody>
      </p:sp>
      <p:sp>
        <p:nvSpPr>
          <p:cNvPr id="9" name="TextBox 8"/>
          <p:cNvSpPr txBox="1"/>
          <p:nvPr/>
        </p:nvSpPr>
        <p:spPr>
          <a:xfrm>
            <a:off x="5806440" y="1783080"/>
            <a:ext cx="5943600" cy="296620"/>
          </a:xfrm>
          <a:prstGeom prst="rect">
            <a:avLst/>
          </a:prstGeom>
          <a:noFill/>
        </p:spPr>
        <p:txBody>
          <a:bodyPr wrap="square" lIns="0" tIns="0" rIns="0" bIns="0" anchor="t">
            <a:spAutoFit/>
          </a:bodyPr>
          <a:lstStyle/>
          <a:p>
            <a:pPr algn="l">
              <a:lnSpc>
                <a:spcPct val="115000"/>
              </a:lnSpc>
            </a:pPr>
            <a:r>
              <a:rPr lang="sl-SI" b="1" dirty="0">
                <a:solidFill>
                  <a:srgbClr val="145B6E"/>
                </a:solidFill>
                <a:latin typeface="Roboto Condensed" panose="02000000000000000000" pitchFamily="2" charset="0"/>
                <a:ea typeface="Roboto Condensed" panose="02000000000000000000" pitchFamily="2" charset="0"/>
              </a:rPr>
              <a:t>Različni tipi izobraževanj</a:t>
            </a:r>
            <a:endParaRPr sz="1800" b="1" i="0" dirty="0">
              <a:solidFill>
                <a:srgbClr val="145B6E"/>
              </a:solidFill>
              <a:latin typeface="Roboto Condensed" panose="02000000000000000000" pitchFamily="2" charset="0"/>
              <a:ea typeface="Roboto Condensed" panose="02000000000000000000" pitchFamily="2" charset="0"/>
            </a:endParaRPr>
          </a:p>
        </p:txBody>
      </p:sp>
      <p:sp>
        <p:nvSpPr>
          <p:cNvPr id="10" name="TextBox 9"/>
          <p:cNvSpPr txBox="1"/>
          <p:nvPr/>
        </p:nvSpPr>
        <p:spPr>
          <a:xfrm>
            <a:off x="5806440" y="2655678"/>
            <a:ext cx="3017520" cy="266483"/>
          </a:xfrm>
          <a:prstGeom prst="rect">
            <a:avLst/>
          </a:prstGeom>
          <a:noFill/>
        </p:spPr>
        <p:txBody>
          <a:bodyPr wrap="square" lIns="0" tIns="0" rIns="0" bIns="0" anchor="ctr">
            <a:spAutoFit/>
          </a:bodyPr>
          <a:lstStyle/>
          <a:p>
            <a:pPr algn="l">
              <a:lnSpc>
                <a:spcPct val="115000"/>
              </a:lnSpc>
            </a:pPr>
            <a:r>
              <a:rPr lang="sl-SI" sz="1600" b="1" i="0" dirty="0">
                <a:solidFill>
                  <a:srgbClr val="1C2B33"/>
                </a:solidFill>
                <a:latin typeface="Roboto Condensed" panose="02000000000000000000" pitchFamily="2" charset="0"/>
                <a:ea typeface="Roboto Condensed" panose="02000000000000000000" pitchFamily="2" charset="0"/>
              </a:rPr>
              <a:t>Predavanja &amp; delavnice</a:t>
            </a:r>
            <a:endParaRPr sz="1600" b="1" i="0" dirty="0">
              <a:solidFill>
                <a:srgbClr val="1C2B33"/>
              </a:solidFill>
              <a:latin typeface="Roboto Condensed" panose="02000000000000000000" pitchFamily="2" charset="0"/>
              <a:ea typeface="Roboto Condensed" panose="02000000000000000000" pitchFamily="2" charset="0"/>
            </a:endParaRPr>
          </a:p>
        </p:txBody>
      </p:sp>
      <p:sp>
        <p:nvSpPr>
          <p:cNvPr id="11" name="Rectangle 10"/>
          <p:cNvSpPr/>
          <p:nvPr/>
        </p:nvSpPr>
        <p:spPr>
          <a:xfrm>
            <a:off x="9233807" y="2633472"/>
            <a:ext cx="1828800" cy="292608"/>
          </a:xfrm>
          <a:prstGeom prst="rect">
            <a:avLst/>
          </a:prstGeom>
          <a:solidFill>
            <a:srgbClr val="F2F6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2" name="Rectangle 11"/>
          <p:cNvSpPr/>
          <p:nvPr/>
        </p:nvSpPr>
        <p:spPr>
          <a:xfrm>
            <a:off x="9237889" y="2633472"/>
            <a:ext cx="1828800" cy="292608"/>
          </a:xfrm>
          <a:prstGeom prst="rect">
            <a:avLst/>
          </a:prstGeom>
          <a:solidFill>
            <a:srgbClr val="1B8A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3" name="TextBox 12"/>
          <p:cNvSpPr txBox="1"/>
          <p:nvPr/>
        </p:nvSpPr>
        <p:spPr>
          <a:xfrm>
            <a:off x="11135759" y="2589364"/>
            <a:ext cx="548640" cy="362535"/>
          </a:xfrm>
          <a:prstGeom prst="rect">
            <a:avLst/>
          </a:prstGeom>
          <a:noFill/>
        </p:spPr>
        <p:txBody>
          <a:bodyPr wrap="square" lIns="0" tIns="0" rIns="0" bIns="0" anchor="ctr">
            <a:spAutoFit/>
          </a:bodyPr>
          <a:lstStyle/>
          <a:p>
            <a:pPr algn="l">
              <a:lnSpc>
                <a:spcPct val="115000"/>
              </a:lnSpc>
            </a:pPr>
            <a:r>
              <a:rPr sz="2200" b="1" i="0">
                <a:solidFill>
                  <a:srgbClr val="1B8AA7"/>
                </a:solidFill>
                <a:latin typeface="Roboto Condensed" panose="02000000000000000000" pitchFamily="2" charset="0"/>
                <a:ea typeface="Roboto Condensed" panose="02000000000000000000" pitchFamily="2" charset="0"/>
              </a:rPr>
              <a:t>59</a:t>
            </a:r>
          </a:p>
        </p:txBody>
      </p:sp>
      <p:sp>
        <p:nvSpPr>
          <p:cNvPr id="14" name="TextBox 13"/>
          <p:cNvSpPr txBox="1"/>
          <p:nvPr/>
        </p:nvSpPr>
        <p:spPr>
          <a:xfrm>
            <a:off x="5806440" y="3707238"/>
            <a:ext cx="3017520" cy="266483"/>
          </a:xfrm>
          <a:prstGeom prst="rect">
            <a:avLst/>
          </a:prstGeom>
          <a:noFill/>
        </p:spPr>
        <p:txBody>
          <a:bodyPr wrap="square" lIns="0" tIns="0" rIns="0" bIns="0" anchor="ctr">
            <a:spAutoFit/>
          </a:bodyPr>
          <a:lstStyle/>
          <a:p>
            <a:pPr algn="l">
              <a:lnSpc>
                <a:spcPct val="115000"/>
              </a:lnSpc>
            </a:pPr>
            <a:r>
              <a:rPr lang="sl-SI" sz="1600" b="1" dirty="0">
                <a:solidFill>
                  <a:srgbClr val="1C2B33"/>
                </a:solidFill>
                <a:latin typeface="Roboto Condensed" panose="02000000000000000000" pitchFamily="2" charset="0"/>
                <a:ea typeface="Roboto Condensed" panose="02000000000000000000" pitchFamily="2" charset="0"/>
              </a:rPr>
              <a:t>Spletni seminarji</a:t>
            </a:r>
            <a:r>
              <a:rPr lang="sl-SI" sz="1600" b="1" i="0" dirty="0">
                <a:solidFill>
                  <a:srgbClr val="1C2B33"/>
                </a:solidFill>
                <a:latin typeface="Roboto Condensed" panose="02000000000000000000" pitchFamily="2" charset="0"/>
                <a:ea typeface="Roboto Condensed" panose="02000000000000000000" pitchFamily="2" charset="0"/>
              </a:rPr>
              <a:t> za širši domet</a:t>
            </a:r>
            <a:endParaRPr sz="1600" b="1" i="0" dirty="0">
              <a:solidFill>
                <a:srgbClr val="1C2B33"/>
              </a:solidFill>
              <a:latin typeface="Roboto Condensed" panose="02000000000000000000" pitchFamily="2" charset="0"/>
              <a:ea typeface="Roboto Condensed" panose="02000000000000000000" pitchFamily="2" charset="0"/>
            </a:endParaRPr>
          </a:p>
        </p:txBody>
      </p:sp>
      <p:sp>
        <p:nvSpPr>
          <p:cNvPr id="15" name="Rectangle 14"/>
          <p:cNvSpPr/>
          <p:nvPr/>
        </p:nvSpPr>
        <p:spPr>
          <a:xfrm>
            <a:off x="9237889" y="3685032"/>
            <a:ext cx="1828800" cy="292608"/>
          </a:xfrm>
          <a:prstGeom prst="rect">
            <a:avLst/>
          </a:prstGeom>
          <a:solidFill>
            <a:srgbClr val="F2F6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6" name="Rectangle 15"/>
          <p:cNvSpPr/>
          <p:nvPr/>
        </p:nvSpPr>
        <p:spPr>
          <a:xfrm>
            <a:off x="9233807" y="3685032"/>
            <a:ext cx="495945" cy="292608"/>
          </a:xfrm>
          <a:prstGeom prst="rect">
            <a:avLst/>
          </a:prstGeom>
          <a:solidFill>
            <a:srgbClr val="6F92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7" name="TextBox 16"/>
          <p:cNvSpPr txBox="1"/>
          <p:nvPr/>
        </p:nvSpPr>
        <p:spPr>
          <a:xfrm>
            <a:off x="9802904" y="3640924"/>
            <a:ext cx="548640" cy="362535"/>
          </a:xfrm>
          <a:prstGeom prst="rect">
            <a:avLst/>
          </a:prstGeom>
          <a:noFill/>
        </p:spPr>
        <p:txBody>
          <a:bodyPr wrap="square" lIns="0" tIns="0" rIns="0" bIns="0" anchor="ctr">
            <a:spAutoFit/>
          </a:bodyPr>
          <a:lstStyle/>
          <a:p>
            <a:pPr algn="l">
              <a:lnSpc>
                <a:spcPct val="115000"/>
              </a:lnSpc>
            </a:pPr>
            <a:r>
              <a:rPr sz="2200" b="1" i="0">
                <a:solidFill>
                  <a:srgbClr val="6F921E"/>
                </a:solidFill>
                <a:latin typeface="Roboto Condensed" panose="02000000000000000000" pitchFamily="2" charset="0"/>
                <a:ea typeface="Roboto Condensed" panose="02000000000000000000" pitchFamily="2" charset="0"/>
              </a:rPr>
              <a:t>16</a:t>
            </a:r>
          </a:p>
        </p:txBody>
      </p:sp>
      <p:sp>
        <p:nvSpPr>
          <p:cNvPr id="18" name="TextBox 17"/>
          <p:cNvSpPr txBox="1"/>
          <p:nvPr/>
        </p:nvSpPr>
        <p:spPr>
          <a:xfrm>
            <a:off x="5806440" y="4758798"/>
            <a:ext cx="3349806" cy="266483"/>
          </a:xfrm>
          <a:prstGeom prst="rect">
            <a:avLst/>
          </a:prstGeom>
          <a:noFill/>
        </p:spPr>
        <p:txBody>
          <a:bodyPr wrap="square" lIns="0" tIns="0" rIns="0" bIns="0" anchor="ctr">
            <a:spAutoFit/>
          </a:bodyPr>
          <a:lstStyle/>
          <a:p>
            <a:pPr algn="l">
              <a:lnSpc>
                <a:spcPct val="115000"/>
              </a:lnSpc>
            </a:pPr>
            <a:r>
              <a:rPr sz="1600" b="1" i="0" dirty="0">
                <a:solidFill>
                  <a:srgbClr val="1C2B33"/>
                </a:solidFill>
                <a:latin typeface="Roboto Condensed" panose="02000000000000000000" pitchFamily="2" charset="0"/>
                <a:ea typeface="Roboto Condensed" panose="02000000000000000000" pitchFamily="2" charset="0"/>
              </a:rPr>
              <a:t>Mi</a:t>
            </a:r>
            <a:r>
              <a:rPr lang="sl-SI" sz="1600" b="1" i="0" dirty="0">
                <a:solidFill>
                  <a:srgbClr val="1C2B33"/>
                </a:solidFill>
                <a:latin typeface="Roboto Condensed" panose="02000000000000000000" pitchFamily="2" charset="0"/>
                <a:ea typeface="Roboto Condensed" panose="02000000000000000000" pitchFamily="2" charset="0"/>
              </a:rPr>
              <a:t>k</a:t>
            </a:r>
            <a:r>
              <a:rPr sz="1600" b="1" i="0" dirty="0" err="1">
                <a:solidFill>
                  <a:srgbClr val="1C2B33"/>
                </a:solidFill>
                <a:latin typeface="Roboto Condensed" panose="02000000000000000000" pitchFamily="2" charset="0"/>
                <a:ea typeface="Roboto Condensed" panose="02000000000000000000" pitchFamily="2" charset="0"/>
              </a:rPr>
              <a:t>ro</a:t>
            </a:r>
            <a:r>
              <a:rPr sz="1600" b="1" i="0" dirty="0">
                <a:solidFill>
                  <a:srgbClr val="1C2B33"/>
                </a:solidFill>
                <a:latin typeface="Roboto Condensed" panose="02000000000000000000" pitchFamily="2" charset="0"/>
                <a:ea typeface="Roboto Condensed" panose="02000000000000000000" pitchFamily="2" charset="0"/>
              </a:rPr>
              <a:t>-</a:t>
            </a:r>
            <a:r>
              <a:rPr lang="sl-SI" sz="1600" b="1" i="0" dirty="0">
                <a:solidFill>
                  <a:srgbClr val="1C2B33"/>
                </a:solidFill>
                <a:latin typeface="Roboto Condensed" panose="02000000000000000000" pitchFamily="2" charset="0"/>
                <a:ea typeface="Roboto Condensed" panose="02000000000000000000" pitchFamily="2" charset="0"/>
              </a:rPr>
              <a:t>certifikati</a:t>
            </a:r>
            <a:r>
              <a:rPr sz="1600" b="1" i="0" dirty="0">
                <a:solidFill>
                  <a:srgbClr val="1C2B33"/>
                </a:solidFill>
                <a:latin typeface="Roboto Condensed" panose="02000000000000000000" pitchFamily="2" charset="0"/>
                <a:ea typeface="Roboto Condensed" panose="02000000000000000000" pitchFamily="2" charset="0"/>
              </a:rPr>
              <a:t> (</a:t>
            </a:r>
            <a:r>
              <a:rPr lang="sl-SI" sz="1600" b="1" i="0" dirty="0">
                <a:solidFill>
                  <a:srgbClr val="1C2B33"/>
                </a:solidFill>
                <a:latin typeface="Roboto Condensed" panose="02000000000000000000" pitchFamily="2" charset="0"/>
                <a:ea typeface="Roboto Condensed" panose="02000000000000000000" pitchFamily="2" charset="0"/>
              </a:rPr>
              <a:t>v skladu z </a:t>
            </a:r>
            <a:r>
              <a:rPr sz="1600" b="1" i="0" dirty="0">
                <a:solidFill>
                  <a:srgbClr val="1C2B33"/>
                </a:solidFill>
                <a:latin typeface="Roboto Condensed" panose="02000000000000000000" pitchFamily="2" charset="0"/>
                <a:ea typeface="Roboto Condensed" panose="02000000000000000000" pitchFamily="2" charset="0"/>
              </a:rPr>
              <a:t>EQF)</a:t>
            </a:r>
          </a:p>
        </p:txBody>
      </p:sp>
      <p:sp>
        <p:nvSpPr>
          <p:cNvPr id="19" name="Rectangle 18"/>
          <p:cNvSpPr/>
          <p:nvPr/>
        </p:nvSpPr>
        <p:spPr>
          <a:xfrm>
            <a:off x="9237889" y="4736592"/>
            <a:ext cx="1828800" cy="292608"/>
          </a:xfrm>
          <a:prstGeom prst="rect">
            <a:avLst/>
          </a:prstGeom>
          <a:solidFill>
            <a:srgbClr val="F2F6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20" name="Rectangle 19"/>
          <p:cNvSpPr/>
          <p:nvPr/>
        </p:nvSpPr>
        <p:spPr>
          <a:xfrm>
            <a:off x="9233807" y="4736592"/>
            <a:ext cx="402955" cy="292608"/>
          </a:xfrm>
          <a:prstGeom prst="rect">
            <a:avLst/>
          </a:prstGeom>
          <a:solidFill>
            <a:srgbClr val="8FB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21" name="TextBox 20"/>
          <p:cNvSpPr txBox="1"/>
          <p:nvPr/>
        </p:nvSpPr>
        <p:spPr>
          <a:xfrm>
            <a:off x="9709914" y="4692484"/>
            <a:ext cx="548640" cy="362535"/>
          </a:xfrm>
          <a:prstGeom prst="rect">
            <a:avLst/>
          </a:prstGeom>
          <a:noFill/>
        </p:spPr>
        <p:txBody>
          <a:bodyPr wrap="square" lIns="0" tIns="0" rIns="0" bIns="0" anchor="ctr">
            <a:spAutoFit/>
          </a:bodyPr>
          <a:lstStyle/>
          <a:p>
            <a:pPr algn="l">
              <a:lnSpc>
                <a:spcPct val="115000"/>
              </a:lnSpc>
            </a:pPr>
            <a:r>
              <a:rPr sz="2200" b="1" i="0">
                <a:solidFill>
                  <a:srgbClr val="8FBC2F"/>
                </a:solidFill>
                <a:latin typeface="Roboto Condensed" panose="02000000000000000000" pitchFamily="2" charset="0"/>
                <a:ea typeface="Roboto Condensed" panose="02000000000000000000" pitchFamily="2" charset="0"/>
              </a:rPr>
              <a:t>13</a:t>
            </a:r>
          </a:p>
        </p:txBody>
      </p:sp>
      <p:sp>
        <p:nvSpPr>
          <p:cNvPr id="22" name="Rounded Rectangle 21"/>
          <p:cNvSpPr/>
          <p:nvPr/>
        </p:nvSpPr>
        <p:spPr>
          <a:xfrm>
            <a:off x="5806440" y="5452716"/>
            <a:ext cx="5897880" cy="960120"/>
          </a:xfrm>
          <a:prstGeom prst="roundRect">
            <a:avLst>
              <a:gd name="adj" fmla="val 10000"/>
            </a:avLst>
          </a:prstGeom>
          <a:solidFill>
            <a:srgbClr val="E6F2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23" name="TextBox 22"/>
          <p:cNvSpPr txBox="1"/>
          <p:nvPr/>
        </p:nvSpPr>
        <p:spPr>
          <a:xfrm>
            <a:off x="6035040" y="5567257"/>
            <a:ext cx="5486400" cy="654538"/>
          </a:xfrm>
          <a:prstGeom prst="rect">
            <a:avLst/>
          </a:prstGeom>
          <a:noFill/>
        </p:spPr>
        <p:txBody>
          <a:bodyPr wrap="square" lIns="0" tIns="0" rIns="0" bIns="0" anchor="t">
            <a:spAutoFit/>
          </a:bodyPr>
          <a:lstStyle/>
          <a:p>
            <a:pPr algn="l">
              <a:lnSpc>
                <a:spcPct val="140000"/>
              </a:lnSpc>
            </a:pPr>
            <a:r>
              <a:rPr sz="1600" b="0" i="0" dirty="0">
                <a:solidFill>
                  <a:srgbClr val="1C2B33"/>
                </a:solidFill>
                <a:latin typeface="Roboto Condensed" panose="02000000000000000000" pitchFamily="2" charset="0"/>
                <a:ea typeface="Roboto Condensed" panose="02000000000000000000" pitchFamily="2" charset="0"/>
              </a:rPr>
              <a:t>52 </a:t>
            </a:r>
            <a:r>
              <a:rPr lang="sl-SI" sz="1600" b="0" i="0" dirty="0">
                <a:solidFill>
                  <a:srgbClr val="1C2B33"/>
                </a:solidFill>
                <a:latin typeface="Roboto Condensed" panose="02000000000000000000" pitchFamily="2" charset="0"/>
                <a:ea typeface="Roboto Condensed" panose="02000000000000000000" pitchFamily="2" charset="0"/>
              </a:rPr>
              <a:t>izobraževanj združuje predavanja s praktičnimi vajami</a:t>
            </a:r>
            <a:endParaRPr sz="1600" b="0" i="0" dirty="0">
              <a:solidFill>
                <a:srgbClr val="1C2B33"/>
              </a:solidFill>
              <a:latin typeface="Roboto Condensed" panose="02000000000000000000" pitchFamily="2" charset="0"/>
              <a:ea typeface="Roboto Condensed" panose="02000000000000000000" pitchFamily="2" charset="0"/>
            </a:endParaRPr>
          </a:p>
          <a:p>
            <a:pPr algn="l">
              <a:lnSpc>
                <a:spcPct val="140000"/>
              </a:lnSpc>
            </a:pPr>
            <a:r>
              <a:rPr sz="1600" b="0" i="0" dirty="0">
                <a:solidFill>
                  <a:srgbClr val="1C2B33"/>
                </a:solidFill>
                <a:latin typeface="Roboto Condensed" panose="02000000000000000000" pitchFamily="2" charset="0"/>
                <a:ea typeface="Roboto Condensed" panose="02000000000000000000" pitchFamily="2" charset="0"/>
              </a:rPr>
              <a:t>34 </a:t>
            </a:r>
            <a:r>
              <a:rPr lang="sl-SI" sz="1600" dirty="0">
                <a:solidFill>
                  <a:srgbClr val="1C2B33"/>
                </a:solidFill>
                <a:latin typeface="Roboto Condensed" panose="02000000000000000000" pitchFamily="2" charset="0"/>
                <a:ea typeface="Roboto Condensed" panose="02000000000000000000" pitchFamily="2" charset="0"/>
              </a:rPr>
              <a:t>v </a:t>
            </a:r>
            <a:r>
              <a:rPr sz="1600" b="0" i="0" dirty="0" err="1">
                <a:solidFill>
                  <a:srgbClr val="1C2B33"/>
                </a:solidFill>
                <a:latin typeface="Roboto Condensed" panose="02000000000000000000" pitchFamily="2" charset="0"/>
                <a:ea typeface="Roboto Condensed" panose="02000000000000000000" pitchFamily="2" charset="0"/>
              </a:rPr>
              <a:t>Sloven</a:t>
            </a:r>
            <a:r>
              <a:rPr lang="sl-SI" sz="1600" b="0" i="0" dirty="0">
                <a:solidFill>
                  <a:srgbClr val="1C2B33"/>
                </a:solidFill>
                <a:latin typeface="Roboto Condensed" panose="02000000000000000000" pitchFamily="2" charset="0"/>
                <a:ea typeface="Roboto Condensed" panose="02000000000000000000" pitchFamily="2" charset="0"/>
              </a:rPr>
              <a:t>ščini</a:t>
            </a:r>
            <a:r>
              <a:rPr sz="1600" b="0" i="0" dirty="0">
                <a:solidFill>
                  <a:srgbClr val="1C2B33"/>
                </a:solidFill>
                <a:latin typeface="Roboto Condensed" panose="02000000000000000000" pitchFamily="2" charset="0"/>
                <a:ea typeface="Roboto Condensed" panose="02000000000000000000" pitchFamily="2" charset="0"/>
              </a:rPr>
              <a:t> · 18 </a:t>
            </a:r>
            <a:r>
              <a:rPr lang="sl-SI" sz="1600" b="0" i="0" dirty="0">
                <a:solidFill>
                  <a:srgbClr val="1C2B33"/>
                </a:solidFill>
                <a:latin typeface="Roboto Condensed" panose="02000000000000000000" pitchFamily="2" charset="0"/>
                <a:ea typeface="Roboto Condensed" panose="02000000000000000000" pitchFamily="2" charset="0"/>
              </a:rPr>
              <a:t>v</a:t>
            </a:r>
            <a:r>
              <a:rPr sz="1600" b="0" i="0" dirty="0">
                <a:solidFill>
                  <a:srgbClr val="1C2B33"/>
                </a:solidFill>
                <a:latin typeface="Roboto Condensed" panose="02000000000000000000" pitchFamily="2" charset="0"/>
                <a:ea typeface="Roboto Condensed" panose="02000000000000000000" pitchFamily="2" charset="0"/>
              </a:rPr>
              <a:t> </a:t>
            </a:r>
            <a:r>
              <a:rPr lang="sl-SI" sz="1600" b="0" i="0" dirty="0">
                <a:solidFill>
                  <a:srgbClr val="1C2B33"/>
                </a:solidFill>
                <a:latin typeface="Roboto Condensed" panose="02000000000000000000" pitchFamily="2" charset="0"/>
                <a:ea typeface="Roboto Condensed" panose="02000000000000000000" pitchFamily="2" charset="0"/>
              </a:rPr>
              <a:t>Angleščini</a:t>
            </a:r>
            <a:r>
              <a:rPr sz="1600" b="0" i="0" dirty="0">
                <a:solidFill>
                  <a:srgbClr val="1C2B33"/>
                </a:solidFill>
                <a:latin typeface="Roboto Condensed" panose="02000000000000000000" pitchFamily="2" charset="0"/>
                <a:ea typeface="Roboto Condensed" panose="02000000000000000000" pitchFamily="2" charset="0"/>
              </a:rPr>
              <a:t> · 36 </a:t>
            </a:r>
            <a:r>
              <a:rPr lang="sl-SI" sz="1600" b="0" i="0" dirty="0">
                <a:solidFill>
                  <a:srgbClr val="1C2B33"/>
                </a:solidFill>
                <a:latin typeface="Roboto Condensed" panose="02000000000000000000" pitchFamily="2" charset="0"/>
                <a:ea typeface="Roboto Condensed" panose="02000000000000000000" pitchFamily="2" charset="0"/>
              </a:rPr>
              <a:t>dvojezična izvedba</a:t>
            </a:r>
            <a:endParaRPr sz="1600" b="0" i="0" dirty="0">
              <a:solidFill>
                <a:srgbClr val="1C2B33"/>
              </a:solidFill>
              <a:latin typeface="Roboto Condensed" panose="02000000000000000000" pitchFamily="2" charset="0"/>
              <a:ea typeface="Roboto Condensed" panose="02000000000000000000" pitchFamily="2" charset="0"/>
            </a:endParaRPr>
          </a:p>
        </p:txBody>
      </p:sp>
      <p:sp>
        <p:nvSpPr>
          <p:cNvPr id="24" name="Date Placeholder 1">
            <a:extLst>
              <a:ext uri="{FF2B5EF4-FFF2-40B4-BE49-F238E27FC236}">
                <a16:creationId xmlns:a16="http://schemas.microsoft.com/office/drawing/2014/main" id="{8DBDC939-0B88-41EF-B8EC-CF33F3F99F32}"/>
              </a:ext>
            </a:extLst>
          </p:cNvPr>
          <p:cNvSpPr>
            <a:spLocks noGrp="1"/>
          </p:cNvSpPr>
          <p:nvPr>
            <p:ph type="dt" sz="half" idx="10"/>
          </p:nvPr>
        </p:nvSpPr>
        <p:spPr>
          <a:xfrm>
            <a:off x="838198" y="6356349"/>
            <a:ext cx="2743200" cy="365124"/>
          </a:xfrm>
        </p:spPr>
        <p:txBody>
          <a:bodyPr/>
          <a:lstStyle/>
          <a:p>
            <a:pPr>
              <a:defRPr/>
            </a:pPr>
            <a:fld id="{B7761311-E397-A883-1E63-9C2AB11E5243}" type="datetime1">
              <a:rPr lang="en-US" smtClean="0"/>
              <a:t>5/17/2026</a:t>
            </a:fld>
            <a:endParaRPr lang="en-US" dirty="0"/>
          </a:p>
        </p:txBody>
      </p:sp>
      <p:sp>
        <p:nvSpPr>
          <p:cNvPr id="25" name="Footer Placeholder 2">
            <a:extLst>
              <a:ext uri="{FF2B5EF4-FFF2-40B4-BE49-F238E27FC236}">
                <a16:creationId xmlns:a16="http://schemas.microsoft.com/office/drawing/2014/main" id="{AC9EDEA8-BA31-46CC-81A4-D0DBAC469357}"/>
              </a:ext>
            </a:extLst>
          </p:cNvPr>
          <p:cNvSpPr>
            <a:spLocks noGrp="1"/>
          </p:cNvSpPr>
          <p:nvPr>
            <p:ph type="ftr" sz="quarter" idx="11"/>
          </p:nvPr>
        </p:nvSpPr>
        <p:spPr>
          <a:xfrm>
            <a:off x="4038598" y="6356349"/>
            <a:ext cx="4114800" cy="365124"/>
          </a:xfrm>
        </p:spPr>
        <p:txBody>
          <a:bodyPr/>
          <a:lstStyle/>
          <a:p>
            <a:pPr>
              <a:defRPr/>
            </a:pPr>
            <a:r>
              <a:rPr lang="sl-SI" dirty="0"/>
              <a:t>SLAIF WP6 – Izobraževanja</a:t>
            </a:r>
            <a:endParaRPr lang="en-US" dirty="0"/>
          </a:p>
        </p:txBody>
      </p:sp>
      <p:sp>
        <p:nvSpPr>
          <p:cNvPr id="26" name="Slide Number Placeholder 3">
            <a:extLst>
              <a:ext uri="{FF2B5EF4-FFF2-40B4-BE49-F238E27FC236}">
                <a16:creationId xmlns:a16="http://schemas.microsoft.com/office/drawing/2014/main" id="{98C94E63-0BA5-4AD0-BE99-1434C57698B0}"/>
              </a:ext>
            </a:extLst>
          </p:cNvPr>
          <p:cNvSpPr>
            <a:spLocks noGrp="1"/>
          </p:cNvSpPr>
          <p:nvPr>
            <p:ph type="sldNum" sz="quarter" idx="12"/>
          </p:nvPr>
        </p:nvSpPr>
        <p:spPr>
          <a:xfrm>
            <a:off x="8610599" y="6356349"/>
            <a:ext cx="2743200" cy="365124"/>
          </a:xfrm>
        </p:spPr>
        <p:txBody>
          <a:bodyPr/>
          <a:lstStyle/>
          <a:p>
            <a:pPr>
              <a:defRPr/>
            </a:pPr>
            <a:fld id="{0CE68F04-8C45-4A80-901C-428EAFDC5CAA}" type="slidenum">
              <a:rPr lang="en-US" smtClean="0"/>
              <a:t>4</a:t>
            </a:fld>
            <a:endParaRPr lang="en-US"/>
          </a:p>
        </p:txBody>
      </p:sp>
      <p:pic>
        <p:nvPicPr>
          <p:cNvPr id="27" name="Picture 26">
            <a:extLst>
              <a:ext uri="{FF2B5EF4-FFF2-40B4-BE49-F238E27FC236}">
                <a16:creationId xmlns:a16="http://schemas.microsoft.com/office/drawing/2014/main" id="{40F654FC-64C7-4002-ADF8-9EC8BAC5FEE0}"/>
              </a:ext>
            </a:extLst>
          </p:cNvPr>
          <p:cNvPicPr>
            <a:picLocks noChangeAspect="1"/>
          </p:cNvPicPr>
          <p:nvPr/>
        </p:nvPicPr>
        <p:blipFill>
          <a:blip r:embed="rId2"/>
          <a:stretch>
            <a:fillRect/>
          </a:stretch>
        </p:blipFill>
        <p:spPr>
          <a:xfrm>
            <a:off x="9854104" y="365380"/>
            <a:ext cx="1243154" cy="175982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347472"/>
            <a:ext cx="11247120" cy="527324"/>
          </a:xfrm>
          <a:prstGeom prst="rect">
            <a:avLst/>
          </a:prstGeom>
          <a:noFill/>
        </p:spPr>
        <p:txBody>
          <a:bodyPr wrap="square" lIns="0" tIns="0" rIns="0" bIns="0" anchor="t">
            <a:spAutoFit/>
          </a:bodyPr>
          <a:lstStyle/>
          <a:p>
            <a:pPr>
              <a:lnSpc>
                <a:spcPct val="115000"/>
              </a:lnSpc>
            </a:pPr>
            <a:r>
              <a:rPr lang="en-US" sz="3200" b="1" dirty="0" err="1">
                <a:solidFill>
                  <a:srgbClr val="145B6E"/>
                </a:solidFill>
                <a:latin typeface="+mj-lt"/>
              </a:rPr>
              <a:t>Tematska</a:t>
            </a:r>
            <a:r>
              <a:rPr lang="en-US" sz="3200" b="1" dirty="0">
                <a:solidFill>
                  <a:srgbClr val="145B6E"/>
                </a:solidFill>
                <a:latin typeface="+mj-lt"/>
              </a:rPr>
              <a:t> </a:t>
            </a:r>
            <a:r>
              <a:rPr lang="en-US" sz="3200" b="1" dirty="0" err="1">
                <a:solidFill>
                  <a:srgbClr val="145B6E"/>
                </a:solidFill>
                <a:latin typeface="+mj-lt"/>
              </a:rPr>
              <a:t>pokritost</a:t>
            </a:r>
            <a:r>
              <a:rPr lang="en-US" sz="3200" b="1" dirty="0">
                <a:solidFill>
                  <a:srgbClr val="145B6E"/>
                </a:solidFill>
                <a:latin typeface="+mj-lt"/>
              </a:rPr>
              <a:t> </a:t>
            </a:r>
            <a:r>
              <a:rPr lang="en-US" sz="3200" b="1" dirty="0" err="1">
                <a:solidFill>
                  <a:srgbClr val="145B6E"/>
                </a:solidFill>
                <a:latin typeface="+mj-lt"/>
              </a:rPr>
              <a:t>celotnega</a:t>
            </a:r>
            <a:r>
              <a:rPr lang="en-US" sz="3200" b="1" dirty="0">
                <a:solidFill>
                  <a:srgbClr val="145B6E"/>
                </a:solidFill>
                <a:latin typeface="+mj-lt"/>
              </a:rPr>
              <a:t> </a:t>
            </a:r>
            <a:r>
              <a:rPr lang="en-US" sz="3200" b="1" dirty="0" err="1">
                <a:solidFill>
                  <a:srgbClr val="145B6E"/>
                </a:solidFill>
                <a:latin typeface="+mj-lt"/>
              </a:rPr>
              <a:t>nabora</a:t>
            </a:r>
            <a:r>
              <a:rPr lang="en-US" sz="3200" b="1" dirty="0">
                <a:solidFill>
                  <a:srgbClr val="145B6E"/>
                </a:solidFill>
                <a:latin typeface="+mj-lt"/>
              </a:rPr>
              <a:t> </a:t>
            </a:r>
            <a:r>
              <a:rPr lang="en-US" sz="3200" b="1" dirty="0" err="1">
                <a:solidFill>
                  <a:srgbClr val="145B6E"/>
                </a:solidFill>
                <a:latin typeface="+mj-lt"/>
              </a:rPr>
              <a:t>tehnologij</a:t>
            </a:r>
            <a:r>
              <a:rPr lang="en-US" sz="3200" b="1" dirty="0">
                <a:solidFill>
                  <a:srgbClr val="145B6E"/>
                </a:solidFill>
                <a:latin typeface="+mj-lt"/>
              </a:rPr>
              <a:t> UI/HPC</a:t>
            </a:r>
            <a:endParaRPr sz="3200" b="1" i="0" dirty="0">
              <a:solidFill>
                <a:srgbClr val="145B6E"/>
              </a:solidFill>
              <a:latin typeface="+mj-lt"/>
            </a:endParaRPr>
          </a:p>
        </p:txBody>
      </p:sp>
      <p:sp>
        <p:nvSpPr>
          <p:cNvPr id="3" name="TextBox 2"/>
          <p:cNvSpPr txBox="1"/>
          <p:nvPr/>
        </p:nvSpPr>
        <p:spPr>
          <a:xfrm>
            <a:off x="502920" y="1005840"/>
            <a:ext cx="11247120" cy="266483"/>
          </a:xfrm>
          <a:prstGeom prst="rect">
            <a:avLst/>
          </a:prstGeom>
          <a:noFill/>
        </p:spPr>
        <p:txBody>
          <a:bodyPr wrap="square" lIns="0" tIns="0" rIns="0" bIns="0" anchor="t">
            <a:spAutoFit/>
          </a:bodyPr>
          <a:lstStyle/>
          <a:p>
            <a:pPr>
              <a:lnSpc>
                <a:spcPct val="115000"/>
              </a:lnSpc>
            </a:pPr>
            <a:r>
              <a:rPr lang="en-US" sz="1600" i="1" dirty="0" err="1">
                <a:solidFill>
                  <a:srgbClr val="556670"/>
                </a:solidFill>
                <a:latin typeface="Calibri"/>
              </a:rPr>
              <a:t>Uravnotežen</a:t>
            </a:r>
            <a:r>
              <a:rPr lang="en-US" sz="1600" i="1" dirty="0">
                <a:solidFill>
                  <a:srgbClr val="556670"/>
                </a:solidFill>
                <a:latin typeface="Calibri"/>
              </a:rPr>
              <a:t> </a:t>
            </a:r>
            <a:r>
              <a:rPr lang="en-US" sz="1600" i="1" dirty="0" err="1">
                <a:solidFill>
                  <a:srgbClr val="556670"/>
                </a:solidFill>
                <a:latin typeface="Calibri"/>
              </a:rPr>
              <a:t>portfelj</a:t>
            </a:r>
            <a:r>
              <a:rPr lang="en-US" sz="1600" i="1" dirty="0">
                <a:solidFill>
                  <a:srgbClr val="556670"/>
                </a:solidFill>
                <a:latin typeface="Calibri"/>
              </a:rPr>
              <a:t> — od </a:t>
            </a:r>
            <a:r>
              <a:rPr lang="en-US" sz="1600" i="1" dirty="0" err="1">
                <a:solidFill>
                  <a:srgbClr val="556670"/>
                </a:solidFill>
                <a:latin typeface="Calibri"/>
              </a:rPr>
              <a:t>osnov</a:t>
            </a:r>
            <a:r>
              <a:rPr lang="en-US" sz="1600" i="1" dirty="0">
                <a:solidFill>
                  <a:srgbClr val="556670"/>
                </a:solidFill>
                <a:latin typeface="Calibri"/>
              </a:rPr>
              <a:t> do </a:t>
            </a:r>
            <a:r>
              <a:rPr lang="en-US" sz="1600" i="1" dirty="0" err="1">
                <a:solidFill>
                  <a:srgbClr val="556670"/>
                </a:solidFill>
                <a:latin typeface="Calibri"/>
              </a:rPr>
              <a:t>najnaprednejših</a:t>
            </a:r>
            <a:r>
              <a:rPr lang="en-US" sz="1600" i="1" dirty="0">
                <a:solidFill>
                  <a:srgbClr val="556670"/>
                </a:solidFill>
                <a:latin typeface="Calibri"/>
              </a:rPr>
              <a:t> </a:t>
            </a:r>
            <a:r>
              <a:rPr lang="sl-SI" sz="1600" i="1" dirty="0">
                <a:solidFill>
                  <a:srgbClr val="556670"/>
                </a:solidFill>
                <a:latin typeface="Calibri"/>
              </a:rPr>
              <a:t>tem</a:t>
            </a:r>
            <a:r>
              <a:rPr lang="en-US" sz="1600" i="1" dirty="0">
                <a:solidFill>
                  <a:srgbClr val="556670"/>
                </a:solidFill>
                <a:latin typeface="Calibri"/>
              </a:rPr>
              <a:t>, </a:t>
            </a:r>
            <a:r>
              <a:rPr lang="sl-SI" sz="1600" i="1" dirty="0">
                <a:solidFill>
                  <a:srgbClr val="556670"/>
                </a:solidFill>
                <a:latin typeface="Calibri"/>
              </a:rPr>
              <a:t>s</a:t>
            </a:r>
            <a:r>
              <a:rPr lang="en-US" sz="1600" i="1" dirty="0">
                <a:solidFill>
                  <a:srgbClr val="556670"/>
                </a:solidFill>
                <a:latin typeface="Calibri"/>
              </a:rPr>
              <a:t> </a:t>
            </a:r>
            <a:r>
              <a:rPr lang="en-US" sz="1600" i="1" dirty="0" err="1">
                <a:solidFill>
                  <a:srgbClr val="556670"/>
                </a:solidFill>
                <a:latin typeface="Calibri"/>
              </a:rPr>
              <a:t>poudarkom</a:t>
            </a:r>
            <a:r>
              <a:rPr lang="en-US" sz="1600" i="1" dirty="0">
                <a:solidFill>
                  <a:srgbClr val="556670"/>
                </a:solidFill>
                <a:latin typeface="Calibri"/>
              </a:rPr>
              <a:t> </a:t>
            </a:r>
            <a:r>
              <a:rPr lang="en-US" sz="1600" i="1" dirty="0" err="1">
                <a:solidFill>
                  <a:srgbClr val="556670"/>
                </a:solidFill>
                <a:latin typeface="Calibri"/>
              </a:rPr>
              <a:t>na</a:t>
            </a:r>
            <a:r>
              <a:rPr lang="en-US" sz="1600" i="1" dirty="0">
                <a:solidFill>
                  <a:srgbClr val="556670"/>
                </a:solidFill>
                <a:latin typeface="Calibri"/>
              </a:rPr>
              <a:t> MSP</a:t>
            </a:r>
            <a:endParaRPr sz="1600" b="0" i="1" dirty="0">
              <a:solidFill>
                <a:srgbClr val="556670"/>
              </a:solidFill>
              <a:latin typeface="Calibri"/>
            </a:endParaRPr>
          </a:p>
        </p:txBody>
      </p:sp>
      <p:sp>
        <p:nvSpPr>
          <p:cNvPr id="4" name="TextBox 3"/>
          <p:cNvSpPr txBox="1"/>
          <p:nvPr/>
        </p:nvSpPr>
        <p:spPr>
          <a:xfrm>
            <a:off x="502920" y="1860150"/>
            <a:ext cx="4297680" cy="266483"/>
          </a:xfrm>
          <a:prstGeom prst="rect">
            <a:avLst/>
          </a:prstGeom>
          <a:noFill/>
        </p:spPr>
        <p:txBody>
          <a:bodyPr wrap="square" lIns="0" tIns="0" rIns="0" bIns="0" anchor="ctr">
            <a:spAutoFit/>
          </a:bodyPr>
          <a:lstStyle/>
          <a:p>
            <a:pPr algn="l">
              <a:lnSpc>
                <a:spcPct val="115000"/>
              </a:lnSpc>
            </a:pPr>
            <a:r>
              <a:rPr lang="sl-SI" sz="1600" b="1" i="0" dirty="0">
                <a:solidFill>
                  <a:srgbClr val="1C2B33"/>
                </a:solidFill>
                <a:latin typeface="Roboto Condensed" panose="02000000000000000000" pitchFamily="2" charset="0"/>
                <a:ea typeface="Roboto Condensed" panose="02000000000000000000" pitchFamily="2" charset="0"/>
              </a:rPr>
              <a:t>Podatkovna znanost</a:t>
            </a:r>
            <a:r>
              <a:rPr sz="1600" b="1" i="0" dirty="0">
                <a:solidFill>
                  <a:srgbClr val="1C2B33"/>
                </a:solidFill>
                <a:latin typeface="Roboto Condensed" panose="02000000000000000000" pitchFamily="2" charset="0"/>
                <a:ea typeface="Roboto Condensed" panose="02000000000000000000" pitchFamily="2" charset="0"/>
              </a:rPr>
              <a:t> &amp; </a:t>
            </a:r>
            <a:r>
              <a:rPr lang="sl-SI" sz="1600" b="1" i="0" dirty="0">
                <a:solidFill>
                  <a:srgbClr val="1C2B33"/>
                </a:solidFill>
                <a:latin typeface="Roboto Condensed" panose="02000000000000000000" pitchFamily="2" charset="0"/>
                <a:ea typeface="Roboto Condensed" panose="02000000000000000000" pitchFamily="2" charset="0"/>
              </a:rPr>
              <a:t>temelji ML</a:t>
            </a:r>
            <a:endParaRPr sz="1600" b="1" i="0" dirty="0">
              <a:solidFill>
                <a:srgbClr val="1C2B33"/>
              </a:solidFill>
              <a:latin typeface="Roboto Condensed" panose="02000000000000000000" pitchFamily="2" charset="0"/>
              <a:ea typeface="Roboto Condensed" panose="02000000000000000000" pitchFamily="2" charset="0"/>
            </a:endParaRPr>
          </a:p>
        </p:txBody>
      </p:sp>
      <p:sp>
        <p:nvSpPr>
          <p:cNvPr id="5" name="Rectangle 4"/>
          <p:cNvSpPr/>
          <p:nvPr/>
        </p:nvSpPr>
        <p:spPr>
          <a:xfrm>
            <a:off x="4937760" y="1901952"/>
            <a:ext cx="6583680" cy="201168"/>
          </a:xfrm>
          <a:prstGeom prst="rect">
            <a:avLst/>
          </a:prstGeom>
          <a:solidFill>
            <a:srgbClr val="F2F6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6" name="Rectangle 5"/>
          <p:cNvSpPr/>
          <p:nvPr/>
        </p:nvSpPr>
        <p:spPr>
          <a:xfrm>
            <a:off x="4937760" y="1901952"/>
            <a:ext cx="6583680" cy="201168"/>
          </a:xfrm>
          <a:prstGeom prst="rect">
            <a:avLst/>
          </a:prstGeom>
          <a:solidFill>
            <a:srgbClr val="1B8A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7" name="TextBox 6"/>
          <p:cNvSpPr txBox="1"/>
          <p:nvPr/>
        </p:nvSpPr>
        <p:spPr>
          <a:xfrm>
            <a:off x="11594592" y="1860150"/>
            <a:ext cx="731520" cy="266483"/>
          </a:xfrm>
          <a:prstGeom prst="rect">
            <a:avLst/>
          </a:prstGeom>
          <a:noFill/>
        </p:spPr>
        <p:txBody>
          <a:bodyPr wrap="square" lIns="0" tIns="0" rIns="0" bIns="0" anchor="ctr">
            <a:spAutoFit/>
          </a:bodyPr>
          <a:lstStyle/>
          <a:p>
            <a:pPr algn="l">
              <a:lnSpc>
                <a:spcPct val="115000"/>
              </a:lnSpc>
            </a:pPr>
            <a:r>
              <a:rPr sz="1600" b="1" i="0" dirty="0">
                <a:solidFill>
                  <a:srgbClr val="1B8AA7"/>
                </a:solidFill>
                <a:latin typeface="Calibri"/>
              </a:rPr>
              <a:t>19</a:t>
            </a:r>
          </a:p>
        </p:txBody>
      </p:sp>
      <p:sp>
        <p:nvSpPr>
          <p:cNvPr id="8" name="TextBox 7"/>
          <p:cNvSpPr txBox="1"/>
          <p:nvPr/>
        </p:nvSpPr>
        <p:spPr>
          <a:xfrm>
            <a:off x="502920" y="2280774"/>
            <a:ext cx="4297680" cy="266483"/>
          </a:xfrm>
          <a:prstGeom prst="rect">
            <a:avLst/>
          </a:prstGeom>
          <a:noFill/>
        </p:spPr>
        <p:txBody>
          <a:bodyPr wrap="square" lIns="0" tIns="0" rIns="0" bIns="0" anchor="ctr">
            <a:spAutoFit/>
          </a:bodyPr>
          <a:lstStyle/>
          <a:p>
            <a:pPr algn="l">
              <a:lnSpc>
                <a:spcPct val="115000"/>
              </a:lnSpc>
            </a:pPr>
            <a:r>
              <a:rPr lang="sl-SI" sz="1600" b="1" i="0" dirty="0" err="1">
                <a:solidFill>
                  <a:srgbClr val="1C2B33"/>
                </a:solidFill>
                <a:latin typeface="Roboto Condensed" panose="02000000000000000000" pitchFamily="2" charset="0"/>
                <a:ea typeface="Roboto Condensed" panose="02000000000000000000" pitchFamily="2" charset="0"/>
              </a:rPr>
              <a:t>Infraastruktura</a:t>
            </a:r>
            <a:r>
              <a:rPr lang="sl-SI" sz="1600" b="1" i="0" dirty="0">
                <a:solidFill>
                  <a:srgbClr val="1C2B33"/>
                </a:solidFill>
                <a:latin typeface="Roboto Condensed" panose="02000000000000000000" pitchFamily="2" charset="0"/>
                <a:ea typeface="Roboto Condensed" panose="02000000000000000000" pitchFamily="2" charset="0"/>
              </a:rPr>
              <a:t> </a:t>
            </a:r>
            <a:r>
              <a:rPr sz="1600" b="1" i="0" dirty="0">
                <a:solidFill>
                  <a:srgbClr val="1C2B33"/>
                </a:solidFill>
                <a:latin typeface="Roboto Condensed" panose="02000000000000000000" pitchFamily="2" charset="0"/>
                <a:ea typeface="Roboto Condensed" panose="02000000000000000000" pitchFamily="2" charset="0"/>
              </a:rPr>
              <a:t>HPC &amp; </a:t>
            </a:r>
            <a:r>
              <a:rPr lang="sl-SI" sz="1600" b="1" i="0" dirty="0" err="1">
                <a:solidFill>
                  <a:srgbClr val="1C2B33"/>
                </a:solidFill>
                <a:latin typeface="Roboto Condensed" panose="02000000000000000000" pitchFamily="2" charset="0"/>
                <a:ea typeface="Roboto Condensed" panose="02000000000000000000" pitchFamily="2" charset="0"/>
              </a:rPr>
              <a:t>delotoki</a:t>
            </a:r>
            <a:endParaRPr sz="1600" b="1" i="0" dirty="0">
              <a:solidFill>
                <a:srgbClr val="1C2B33"/>
              </a:solidFill>
              <a:latin typeface="Roboto Condensed" panose="02000000000000000000" pitchFamily="2" charset="0"/>
              <a:ea typeface="Roboto Condensed" panose="02000000000000000000" pitchFamily="2" charset="0"/>
            </a:endParaRPr>
          </a:p>
        </p:txBody>
      </p:sp>
      <p:sp>
        <p:nvSpPr>
          <p:cNvPr id="9" name="Rectangle 8"/>
          <p:cNvSpPr/>
          <p:nvPr/>
        </p:nvSpPr>
        <p:spPr>
          <a:xfrm>
            <a:off x="4937760" y="2322576"/>
            <a:ext cx="6583680" cy="201168"/>
          </a:xfrm>
          <a:prstGeom prst="rect">
            <a:avLst/>
          </a:prstGeom>
          <a:solidFill>
            <a:srgbClr val="F2F6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0" name="Rectangle 9"/>
          <p:cNvSpPr/>
          <p:nvPr/>
        </p:nvSpPr>
        <p:spPr>
          <a:xfrm>
            <a:off x="4937760" y="2322576"/>
            <a:ext cx="6237170" cy="201168"/>
          </a:xfrm>
          <a:prstGeom prst="rect">
            <a:avLst/>
          </a:prstGeom>
          <a:solidFill>
            <a:srgbClr val="1B8A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1" name="TextBox 10"/>
          <p:cNvSpPr txBox="1"/>
          <p:nvPr/>
        </p:nvSpPr>
        <p:spPr>
          <a:xfrm>
            <a:off x="11248082" y="2280774"/>
            <a:ext cx="731520" cy="266483"/>
          </a:xfrm>
          <a:prstGeom prst="rect">
            <a:avLst/>
          </a:prstGeom>
          <a:noFill/>
        </p:spPr>
        <p:txBody>
          <a:bodyPr wrap="square" lIns="0" tIns="0" rIns="0" bIns="0" anchor="ctr">
            <a:spAutoFit/>
          </a:bodyPr>
          <a:lstStyle/>
          <a:p>
            <a:pPr algn="l">
              <a:lnSpc>
                <a:spcPct val="115000"/>
              </a:lnSpc>
            </a:pPr>
            <a:r>
              <a:rPr sz="1600" b="1" i="0">
                <a:solidFill>
                  <a:srgbClr val="1B8AA7"/>
                </a:solidFill>
                <a:latin typeface="Roboto Condensed" panose="02000000000000000000" pitchFamily="2" charset="0"/>
                <a:ea typeface="Roboto Condensed" panose="02000000000000000000" pitchFamily="2" charset="0"/>
              </a:rPr>
              <a:t>18</a:t>
            </a:r>
          </a:p>
        </p:txBody>
      </p:sp>
      <p:sp>
        <p:nvSpPr>
          <p:cNvPr id="12" name="TextBox 11"/>
          <p:cNvSpPr txBox="1"/>
          <p:nvPr/>
        </p:nvSpPr>
        <p:spPr>
          <a:xfrm>
            <a:off x="502920" y="2701398"/>
            <a:ext cx="4297680" cy="266483"/>
          </a:xfrm>
          <a:prstGeom prst="rect">
            <a:avLst/>
          </a:prstGeom>
          <a:noFill/>
        </p:spPr>
        <p:txBody>
          <a:bodyPr wrap="square" lIns="0" tIns="0" rIns="0" bIns="0" anchor="ctr">
            <a:spAutoFit/>
          </a:bodyPr>
          <a:lstStyle/>
          <a:p>
            <a:pPr algn="l">
              <a:lnSpc>
                <a:spcPct val="115000"/>
              </a:lnSpc>
            </a:pPr>
            <a:r>
              <a:rPr lang="sl-SI" sz="1600" b="1" dirty="0">
                <a:solidFill>
                  <a:srgbClr val="1C2B33"/>
                </a:solidFill>
                <a:latin typeface="Roboto Condensed" panose="02000000000000000000" pitchFamily="2" charset="0"/>
                <a:ea typeface="Roboto Condensed" panose="02000000000000000000" pitchFamily="2" charset="0"/>
              </a:rPr>
              <a:t>VJM</a:t>
            </a:r>
            <a:r>
              <a:rPr sz="1600" b="1" i="0" dirty="0">
                <a:solidFill>
                  <a:srgbClr val="1C2B33"/>
                </a:solidFill>
                <a:latin typeface="Roboto Condensed" panose="02000000000000000000" pitchFamily="2" charset="0"/>
                <a:ea typeface="Roboto Condensed" panose="02000000000000000000" pitchFamily="2" charset="0"/>
              </a:rPr>
              <a:t> &amp; </a:t>
            </a:r>
            <a:r>
              <a:rPr lang="sl-SI" sz="1600" b="1" i="0" dirty="0">
                <a:solidFill>
                  <a:srgbClr val="1C2B33"/>
                </a:solidFill>
                <a:latin typeface="Roboto Condensed" panose="02000000000000000000" pitchFamily="2" charset="0"/>
                <a:ea typeface="Roboto Condensed" panose="02000000000000000000" pitchFamily="2" charset="0"/>
              </a:rPr>
              <a:t>procesiranje naravnega jezika</a:t>
            </a:r>
            <a:endParaRPr sz="1600" b="1" i="0" dirty="0">
              <a:solidFill>
                <a:srgbClr val="1C2B33"/>
              </a:solidFill>
              <a:latin typeface="Roboto Condensed" panose="02000000000000000000" pitchFamily="2" charset="0"/>
              <a:ea typeface="Roboto Condensed" panose="02000000000000000000" pitchFamily="2" charset="0"/>
            </a:endParaRPr>
          </a:p>
        </p:txBody>
      </p:sp>
      <p:sp>
        <p:nvSpPr>
          <p:cNvPr id="13" name="Rectangle 12"/>
          <p:cNvSpPr/>
          <p:nvPr/>
        </p:nvSpPr>
        <p:spPr>
          <a:xfrm>
            <a:off x="4937760" y="2743200"/>
            <a:ext cx="6583680" cy="201168"/>
          </a:xfrm>
          <a:prstGeom prst="rect">
            <a:avLst/>
          </a:prstGeom>
          <a:solidFill>
            <a:srgbClr val="F2F6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4" name="Rectangle 13"/>
          <p:cNvSpPr/>
          <p:nvPr/>
        </p:nvSpPr>
        <p:spPr>
          <a:xfrm>
            <a:off x="4937760" y="2743200"/>
            <a:ext cx="5544151" cy="201168"/>
          </a:xfrm>
          <a:prstGeom prst="rect">
            <a:avLst/>
          </a:prstGeom>
          <a:solidFill>
            <a:srgbClr val="145B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5" name="TextBox 14"/>
          <p:cNvSpPr txBox="1"/>
          <p:nvPr/>
        </p:nvSpPr>
        <p:spPr>
          <a:xfrm>
            <a:off x="10555063" y="2701398"/>
            <a:ext cx="731520" cy="266483"/>
          </a:xfrm>
          <a:prstGeom prst="rect">
            <a:avLst/>
          </a:prstGeom>
          <a:noFill/>
        </p:spPr>
        <p:txBody>
          <a:bodyPr wrap="square" lIns="0" tIns="0" rIns="0" bIns="0" anchor="ctr">
            <a:spAutoFit/>
          </a:bodyPr>
          <a:lstStyle/>
          <a:p>
            <a:pPr algn="l">
              <a:lnSpc>
                <a:spcPct val="115000"/>
              </a:lnSpc>
            </a:pPr>
            <a:r>
              <a:rPr sz="1600" b="1" i="0">
                <a:solidFill>
                  <a:srgbClr val="145B6E"/>
                </a:solidFill>
                <a:latin typeface="Roboto Condensed" panose="02000000000000000000" pitchFamily="2" charset="0"/>
                <a:ea typeface="Roboto Condensed" panose="02000000000000000000" pitchFamily="2" charset="0"/>
              </a:rPr>
              <a:t>16</a:t>
            </a:r>
          </a:p>
        </p:txBody>
      </p:sp>
      <p:sp>
        <p:nvSpPr>
          <p:cNvPr id="16" name="TextBox 15"/>
          <p:cNvSpPr txBox="1"/>
          <p:nvPr/>
        </p:nvSpPr>
        <p:spPr>
          <a:xfrm>
            <a:off x="502920" y="3122022"/>
            <a:ext cx="4297680" cy="266483"/>
          </a:xfrm>
          <a:prstGeom prst="rect">
            <a:avLst/>
          </a:prstGeom>
          <a:noFill/>
        </p:spPr>
        <p:txBody>
          <a:bodyPr wrap="square" lIns="0" tIns="0" rIns="0" bIns="0" anchor="ctr">
            <a:spAutoFit/>
          </a:bodyPr>
          <a:lstStyle/>
          <a:p>
            <a:pPr algn="l">
              <a:lnSpc>
                <a:spcPct val="115000"/>
              </a:lnSpc>
            </a:pPr>
            <a:r>
              <a:rPr lang="sl-SI" sz="1600" b="1" i="0" dirty="0">
                <a:solidFill>
                  <a:srgbClr val="1C2B33"/>
                </a:solidFill>
                <a:latin typeface="Roboto Condensed" panose="02000000000000000000" pitchFamily="2" charset="0"/>
                <a:ea typeface="Roboto Condensed" panose="02000000000000000000" pitchFamily="2" charset="0"/>
              </a:rPr>
              <a:t>Uvajanje UI v MSP in industrijo</a:t>
            </a:r>
            <a:endParaRPr sz="1600" b="1" i="0" dirty="0">
              <a:solidFill>
                <a:srgbClr val="1C2B33"/>
              </a:solidFill>
              <a:latin typeface="Roboto Condensed" panose="02000000000000000000" pitchFamily="2" charset="0"/>
              <a:ea typeface="Roboto Condensed" panose="02000000000000000000" pitchFamily="2" charset="0"/>
            </a:endParaRPr>
          </a:p>
        </p:txBody>
      </p:sp>
      <p:sp>
        <p:nvSpPr>
          <p:cNvPr id="17" name="Rectangle 16"/>
          <p:cNvSpPr/>
          <p:nvPr/>
        </p:nvSpPr>
        <p:spPr>
          <a:xfrm>
            <a:off x="4937760" y="3163824"/>
            <a:ext cx="6583680" cy="201168"/>
          </a:xfrm>
          <a:prstGeom prst="rect">
            <a:avLst/>
          </a:prstGeom>
          <a:solidFill>
            <a:srgbClr val="F2F6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8" name="Rectangle 17"/>
          <p:cNvSpPr/>
          <p:nvPr/>
        </p:nvSpPr>
        <p:spPr>
          <a:xfrm>
            <a:off x="4937760" y="3163824"/>
            <a:ext cx="4158113" cy="201168"/>
          </a:xfrm>
          <a:prstGeom prst="rect">
            <a:avLst/>
          </a:prstGeom>
          <a:solidFill>
            <a:srgbClr val="6F92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9" name="TextBox 18"/>
          <p:cNvSpPr txBox="1"/>
          <p:nvPr/>
        </p:nvSpPr>
        <p:spPr>
          <a:xfrm>
            <a:off x="9169025" y="3122022"/>
            <a:ext cx="731520" cy="266483"/>
          </a:xfrm>
          <a:prstGeom prst="rect">
            <a:avLst/>
          </a:prstGeom>
          <a:noFill/>
        </p:spPr>
        <p:txBody>
          <a:bodyPr wrap="square" lIns="0" tIns="0" rIns="0" bIns="0" anchor="ctr">
            <a:spAutoFit/>
          </a:bodyPr>
          <a:lstStyle/>
          <a:p>
            <a:pPr algn="l">
              <a:lnSpc>
                <a:spcPct val="115000"/>
              </a:lnSpc>
            </a:pPr>
            <a:r>
              <a:rPr sz="1600" b="1" i="0">
                <a:solidFill>
                  <a:srgbClr val="6F921E"/>
                </a:solidFill>
                <a:latin typeface="Roboto Condensed" panose="02000000000000000000" pitchFamily="2" charset="0"/>
                <a:ea typeface="Roboto Condensed" panose="02000000000000000000" pitchFamily="2" charset="0"/>
              </a:rPr>
              <a:t>12</a:t>
            </a:r>
          </a:p>
        </p:txBody>
      </p:sp>
      <p:sp>
        <p:nvSpPr>
          <p:cNvPr id="20" name="TextBox 19"/>
          <p:cNvSpPr txBox="1"/>
          <p:nvPr/>
        </p:nvSpPr>
        <p:spPr>
          <a:xfrm>
            <a:off x="502920" y="3542646"/>
            <a:ext cx="4297680" cy="266483"/>
          </a:xfrm>
          <a:prstGeom prst="rect">
            <a:avLst/>
          </a:prstGeom>
          <a:noFill/>
        </p:spPr>
        <p:txBody>
          <a:bodyPr wrap="square" lIns="0" tIns="0" rIns="0" bIns="0" anchor="ctr">
            <a:spAutoFit/>
          </a:bodyPr>
          <a:lstStyle/>
          <a:p>
            <a:pPr algn="l">
              <a:lnSpc>
                <a:spcPct val="115000"/>
              </a:lnSpc>
            </a:pPr>
            <a:r>
              <a:rPr lang="sl-SI" sz="1600" b="1" i="0" dirty="0">
                <a:solidFill>
                  <a:srgbClr val="1C2B33"/>
                </a:solidFill>
                <a:latin typeface="Roboto Condensed" panose="02000000000000000000" pitchFamily="2" charset="0"/>
                <a:ea typeface="Roboto Condensed" panose="02000000000000000000" pitchFamily="2" charset="0"/>
              </a:rPr>
              <a:t>UI v zdravstvu in biomedicini</a:t>
            </a:r>
            <a:endParaRPr sz="1600" b="1" i="0" dirty="0">
              <a:solidFill>
                <a:srgbClr val="1C2B33"/>
              </a:solidFill>
              <a:latin typeface="Roboto Condensed" panose="02000000000000000000" pitchFamily="2" charset="0"/>
              <a:ea typeface="Roboto Condensed" panose="02000000000000000000" pitchFamily="2" charset="0"/>
            </a:endParaRPr>
          </a:p>
        </p:txBody>
      </p:sp>
      <p:sp>
        <p:nvSpPr>
          <p:cNvPr id="21" name="Rectangle 20"/>
          <p:cNvSpPr/>
          <p:nvPr/>
        </p:nvSpPr>
        <p:spPr>
          <a:xfrm>
            <a:off x="4937760" y="3584448"/>
            <a:ext cx="6583680" cy="201168"/>
          </a:xfrm>
          <a:prstGeom prst="rect">
            <a:avLst/>
          </a:prstGeom>
          <a:solidFill>
            <a:srgbClr val="F2F6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22" name="Rectangle 21"/>
          <p:cNvSpPr/>
          <p:nvPr/>
        </p:nvSpPr>
        <p:spPr>
          <a:xfrm>
            <a:off x="4937760" y="3584448"/>
            <a:ext cx="3811604" cy="201168"/>
          </a:xfrm>
          <a:prstGeom prst="rect">
            <a:avLst/>
          </a:prstGeom>
          <a:solidFill>
            <a:srgbClr val="6F92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23" name="TextBox 22"/>
          <p:cNvSpPr txBox="1"/>
          <p:nvPr/>
        </p:nvSpPr>
        <p:spPr>
          <a:xfrm>
            <a:off x="8822516" y="3542646"/>
            <a:ext cx="731520" cy="266483"/>
          </a:xfrm>
          <a:prstGeom prst="rect">
            <a:avLst/>
          </a:prstGeom>
          <a:noFill/>
        </p:spPr>
        <p:txBody>
          <a:bodyPr wrap="square" lIns="0" tIns="0" rIns="0" bIns="0" anchor="ctr">
            <a:spAutoFit/>
          </a:bodyPr>
          <a:lstStyle/>
          <a:p>
            <a:pPr algn="l">
              <a:lnSpc>
                <a:spcPct val="115000"/>
              </a:lnSpc>
            </a:pPr>
            <a:r>
              <a:rPr sz="1600" b="1" i="0">
                <a:solidFill>
                  <a:srgbClr val="6F921E"/>
                </a:solidFill>
                <a:latin typeface="Roboto Condensed" panose="02000000000000000000" pitchFamily="2" charset="0"/>
                <a:ea typeface="Roboto Condensed" panose="02000000000000000000" pitchFamily="2" charset="0"/>
              </a:rPr>
              <a:t>11</a:t>
            </a:r>
          </a:p>
        </p:txBody>
      </p:sp>
      <p:sp>
        <p:nvSpPr>
          <p:cNvPr id="24" name="TextBox 23"/>
          <p:cNvSpPr txBox="1"/>
          <p:nvPr/>
        </p:nvSpPr>
        <p:spPr>
          <a:xfrm>
            <a:off x="502920" y="3964681"/>
            <a:ext cx="4297680" cy="263662"/>
          </a:xfrm>
          <a:prstGeom prst="rect">
            <a:avLst/>
          </a:prstGeom>
          <a:noFill/>
        </p:spPr>
        <p:txBody>
          <a:bodyPr wrap="square" lIns="0" tIns="0" rIns="0" bIns="0" anchor="ctr">
            <a:spAutoFit/>
          </a:bodyPr>
          <a:lstStyle/>
          <a:p>
            <a:pPr>
              <a:lnSpc>
                <a:spcPct val="115000"/>
              </a:lnSpc>
            </a:pPr>
            <a:r>
              <a:rPr lang="en-US" sz="1600" b="1" dirty="0" err="1">
                <a:solidFill>
                  <a:srgbClr val="1C2B33"/>
                </a:solidFill>
                <a:latin typeface="Roboto Condensed" panose="02000000000000000000" pitchFamily="2" charset="0"/>
                <a:ea typeface="Roboto Condensed" panose="02000000000000000000" pitchFamily="2" charset="0"/>
              </a:rPr>
              <a:t>Etika</a:t>
            </a:r>
            <a:r>
              <a:rPr lang="en-US" sz="1600" b="1" dirty="0">
                <a:solidFill>
                  <a:srgbClr val="1C2B33"/>
                </a:solidFill>
                <a:latin typeface="Roboto Condensed" panose="02000000000000000000" pitchFamily="2" charset="0"/>
                <a:ea typeface="Roboto Condensed" panose="02000000000000000000" pitchFamily="2" charset="0"/>
              </a:rPr>
              <a:t> UI in </a:t>
            </a:r>
            <a:r>
              <a:rPr lang="en-US" sz="1600" b="1" dirty="0" err="1">
                <a:solidFill>
                  <a:srgbClr val="1C2B33"/>
                </a:solidFill>
                <a:latin typeface="Roboto Condensed" panose="02000000000000000000" pitchFamily="2" charset="0"/>
                <a:ea typeface="Roboto Condensed" panose="02000000000000000000" pitchFamily="2" charset="0"/>
              </a:rPr>
              <a:t>skladnost</a:t>
            </a:r>
            <a:r>
              <a:rPr lang="en-US" sz="1600" b="1" dirty="0">
                <a:solidFill>
                  <a:srgbClr val="1C2B33"/>
                </a:solidFill>
                <a:latin typeface="Roboto Condensed" panose="02000000000000000000" pitchFamily="2" charset="0"/>
                <a:ea typeface="Roboto Condensed" panose="02000000000000000000" pitchFamily="2" charset="0"/>
              </a:rPr>
              <a:t> z </a:t>
            </a:r>
            <a:r>
              <a:rPr lang="en-US" sz="1600" b="1" dirty="0" err="1">
                <a:solidFill>
                  <a:srgbClr val="1C2B33"/>
                </a:solidFill>
                <a:latin typeface="Roboto Condensed" panose="02000000000000000000" pitchFamily="2" charset="0"/>
                <a:ea typeface="Roboto Condensed" panose="02000000000000000000" pitchFamily="2" charset="0"/>
              </a:rPr>
              <a:t>Aktom</a:t>
            </a:r>
            <a:r>
              <a:rPr lang="en-US" sz="1600" b="1" dirty="0">
                <a:solidFill>
                  <a:srgbClr val="1C2B33"/>
                </a:solidFill>
                <a:latin typeface="Roboto Condensed" panose="02000000000000000000" pitchFamily="2" charset="0"/>
                <a:ea typeface="Roboto Condensed" panose="02000000000000000000" pitchFamily="2" charset="0"/>
              </a:rPr>
              <a:t> o </a:t>
            </a:r>
            <a:r>
              <a:rPr lang="sl-SI" sz="1600" b="1" dirty="0">
                <a:solidFill>
                  <a:srgbClr val="1C2B33"/>
                </a:solidFill>
                <a:latin typeface="Roboto Condensed" panose="02000000000000000000" pitchFamily="2" charset="0"/>
                <a:ea typeface="Roboto Condensed" panose="02000000000000000000" pitchFamily="2" charset="0"/>
              </a:rPr>
              <a:t>UI</a:t>
            </a:r>
            <a:endParaRPr sz="1600" b="1" i="0" dirty="0">
              <a:solidFill>
                <a:srgbClr val="1C2B33"/>
              </a:solidFill>
              <a:latin typeface="Roboto Condensed" panose="02000000000000000000" pitchFamily="2" charset="0"/>
              <a:ea typeface="Roboto Condensed" panose="02000000000000000000" pitchFamily="2" charset="0"/>
            </a:endParaRPr>
          </a:p>
        </p:txBody>
      </p:sp>
      <p:sp>
        <p:nvSpPr>
          <p:cNvPr id="25" name="Rectangle 24"/>
          <p:cNvSpPr/>
          <p:nvPr/>
        </p:nvSpPr>
        <p:spPr>
          <a:xfrm>
            <a:off x="4937760" y="4005072"/>
            <a:ext cx="6583680" cy="201168"/>
          </a:xfrm>
          <a:prstGeom prst="rect">
            <a:avLst/>
          </a:prstGeom>
          <a:solidFill>
            <a:srgbClr val="F2F6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26" name="Rectangle 25"/>
          <p:cNvSpPr/>
          <p:nvPr/>
        </p:nvSpPr>
        <p:spPr>
          <a:xfrm>
            <a:off x="4937760" y="4005072"/>
            <a:ext cx="2079056" cy="201168"/>
          </a:xfrm>
          <a:prstGeom prst="rect">
            <a:avLst/>
          </a:prstGeom>
          <a:solidFill>
            <a:srgbClr val="8FB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27" name="TextBox 26"/>
          <p:cNvSpPr txBox="1"/>
          <p:nvPr/>
        </p:nvSpPr>
        <p:spPr>
          <a:xfrm>
            <a:off x="7089968" y="3963270"/>
            <a:ext cx="731520" cy="266483"/>
          </a:xfrm>
          <a:prstGeom prst="rect">
            <a:avLst/>
          </a:prstGeom>
          <a:noFill/>
        </p:spPr>
        <p:txBody>
          <a:bodyPr wrap="square" lIns="0" tIns="0" rIns="0" bIns="0" anchor="ctr">
            <a:spAutoFit/>
          </a:bodyPr>
          <a:lstStyle/>
          <a:p>
            <a:pPr algn="l">
              <a:lnSpc>
                <a:spcPct val="115000"/>
              </a:lnSpc>
            </a:pPr>
            <a:r>
              <a:rPr sz="1600" b="1" i="0">
                <a:solidFill>
                  <a:srgbClr val="8FBC2F"/>
                </a:solidFill>
                <a:latin typeface="Roboto Condensed" panose="02000000000000000000" pitchFamily="2" charset="0"/>
                <a:ea typeface="Roboto Condensed" panose="02000000000000000000" pitchFamily="2" charset="0"/>
              </a:rPr>
              <a:t>6</a:t>
            </a:r>
          </a:p>
        </p:txBody>
      </p:sp>
      <p:sp>
        <p:nvSpPr>
          <p:cNvPr id="28" name="TextBox 27"/>
          <p:cNvSpPr txBox="1"/>
          <p:nvPr/>
        </p:nvSpPr>
        <p:spPr>
          <a:xfrm>
            <a:off x="502920" y="4383894"/>
            <a:ext cx="4297680" cy="266483"/>
          </a:xfrm>
          <a:prstGeom prst="rect">
            <a:avLst/>
          </a:prstGeom>
          <a:noFill/>
        </p:spPr>
        <p:txBody>
          <a:bodyPr wrap="square" lIns="0" tIns="0" rIns="0" bIns="0" anchor="ctr">
            <a:spAutoFit/>
          </a:bodyPr>
          <a:lstStyle/>
          <a:p>
            <a:pPr>
              <a:lnSpc>
                <a:spcPct val="115000"/>
              </a:lnSpc>
            </a:pPr>
            <a:r>
              <a:rPr lang="en-US" sz="1600" b="1" dirty="0" err="1">
                <a:solidFill>
                  <a:srgbClr val="1C2B33"/>
                </a:solidFill>
                <a:latin typeface="Roboto Condensed" panose="02000000000000000000" pitchFamily="2" charset="0"/>
                <a:ea typeface="Roboto Condensed" panose="02000000000000000000" pitchFamily="2" charset="0"/>
              </a:rPr>
              <a:t>Opazovanje</a:t>
            </a:r>
            <a:r>
              <a:rPr lang="en-US" sz="1600" b="1" dirty="0">
                <a:solidFill>
                  <a:srgbClr val="1C2B33"/>
                </a:solidFill>
                <a:latin typeface="Roboto Condensed" panose="02000000000000000000" pitchFamily="2" charset="0"/>
                <a:ea typeface="Roboto Condensed" panose="02000000000000000000" pitchFamily="2" charset="0"/>
              </a:rPr>
              <a:t> </a:t>
            </a:r>
            <a:r>
              <a:rPr lang="en-US" sz="1600" b="1" dirty="0" err="1">
                <a:solidFill>
                  <a:srgbClr val="1C2B33"/>
                </a:solidFill>
                <a:latin typeface="Roboto Condensed" panose="02000000000000000000" pitchFamily="2" charset="0"/>
                <a:ea typeface="Roboto Condensed" panose="02000000000000000000" pitchFamily="2" charset="0"/>
              </a:rPr>
              <a:t>Zemlje</a:t>
            </a:r>
            <a:r>
              <a:rPr lang="en-US" sz="1600" b="1" dirty="0">
                <a:solidFill>
                  <a:srgbClr val="1C2B33"/>
                </a:solidFill>
                <a:latin typeface="Roboto Condensed" panose="02000000000000000000" pitchFamily="2" charset="0"/>
                <a:ea typeface="Roboto Condensed" panose="02000000000000000000" pitchFamily="2" charset="0"/>
              </a:rPr>
              <a:t> </a:t>
            </a:r>
            <a:r>
              <a:rPr lang="sl-SI" sz="1600" b="1" dirty="0">
                <a:solidFill>
                  <a:srgbClr val="1C2B33"/>
                </a:solidFill>
                <a:latin typeface="Roboto Condensed" panose="02000000000000000000" pitchFamily="2" charset="0"/>
                <a:ea typeface="Roboto Condensed" panose="02000000000000000000" pitchFamily="2" charset="0"/>
              </a:rPr>
              <a:t>&amp;</a:t>
            </a:r>
            <a:r>
              <a:rPr lang="en-US" sz="1600" b="1" dirty="0">
                <a:solidFill>
                  <a:srgbClr val="1C2B33"/>
                </a:solidFill>
                <a:latin typeface="Roboto Condensed" panose="02000000000000000000" pitchFamily="2" charset="0"/>
                <a:ea typeface="Roboto Condensed" panose="02000000000000000000" pitchFamily="2" charset="0"/>
              </a:rPr>
              <a:t> </a:t>
            </a:r>
            <a:r>
              <a:rPr lang="en-US" sz="1600" b="1" dirty="0" err="1">
                <a:solidFill>
                  <a:srgbClr val="1C2B33"/>
                </a:solidFill>
                <a:latin typeface="Roboto Condensed" panose="02000000000000000000" pitchFamily="2" charset="0"/>
                <a:ea typeface="Roboto Condensed" panose="02000000000000000000" pitchFamily="2" charset="0"/>
              </a:rPr>
              <a:t>kmetijstvo</a:t>
            </a:r>
            <a:endParaRPr sz="1600" b="1" i="0" dirty="0">
              <a:solidFill>
                <a:srgbClr val="1C2B33"/>
              </a:solidFill>
              <a:latin typeface="Roboto Condensed" panose="02000000000000000000" pitchFamily="2" charset="0"/>
              <a:ea typeface="Roboto Condensed" panose="02000000000000000000" pitchFamily="2" charset="0"/>
            </a:endParaRPr>
          </a:p>
        </p:txBody>
      </p:sp>
      <p:sp>
        <p:nvSpPr>
          <p:cNvPr id="29" name="Rectangle 28"/>
          <p:cNvSpPr/>
          <p:nvPr/>
        </p:nvSpPr>
        <p:spPr>
          <a:xfrm>
            <a:off x="4937760" y="4425696"/>
            <a:ext cx="6583680" cy="201168"/>
          </a:xfrm>
          <a:prstGeom prst="rect">
            <a:avLst/>
          </a:prstGeom>
          <a:solidFill>
            <a:srgbClr val="F2F6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30" name="Rectangle 29"/>
          <p:cNvSpPr/>
          <p:nvPr/>
        </p:nvSpPr>
        <p:spPr>
          <a:xfrm>
            <a:off x="4937760" y="4425696"/>
            <a:ext cx="1039528" cy="201168"/>
          </a:xfrm>
          <a:prstGeom prst="rect">
            <a:avLst/>
          </a:prstGeom>
          <a:solidFill>
            <a:srgbClr val="8FB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31" name="TextBox 30"/>
          <p:cNvSpPr txBox="1"/>
          <p:nvPr/>
        </p:nvSpPr>
        <p:spPr>
          <a:xfrm>
            <a:off x="6050440" y="4383894"/>
            <a:ext cx="731520" cy="266483"/>
          </a:xfrm>
          <a:prstGeom prst="rect">
            <a:avLst/>
          </a:prstGeom>
          <a:noFill/>
        </p:spPr>
        <p:txBody>
          <a:bodyPr wrap="square" lIns="0" tIns="0" rIns="0" bIns="0" anchor="ctr">
            <a:spAutoFit/>
          </a:bodyPr>
          <a:lstStyle/>
          <a:p>
            <a:pPr algn="l">
              <a:lnSpc>
                <a:spcPct val="115000"/>
              </a:lnSpc>
            </a:pPr>
            <a:r>
              <a:rPr sz="1600" b="1" i="0">
                <a:solidFill>
                  <a:srgbClr val="8FBC2F"/>
                </a:solidFill>
                <a:latin typeface="Roboto Condensed" panose="02000000000000000000" pitchFamily="2" charset="0"/>
                <a:ea typeface="Roboto Condensed" panose="02000000000000000000" pitchFamily="2" charset="0"/>
              </a:rPr>
              <a:t>3</a:t>
            </a:r>
          </a:p>
        </p:txBody>
      </p:sp>
      <p:sp>
        <p:nvSpPr>
          <p:cNvPr id="32" name="TextBox 31"/>
          <p:cNvSpPr txBox="1"/>
          <p:nvPr/>
        </p:nvSpPr>
        <p:spPr>
          <a:xfrm>
            <a:off x="502920" y="4804518"/>
            <a:ext cx="4297680" cy="266483"/>
          </a:xfrm>
          <a:prstGeom prst="rect">
            <a:avLst/>
          </a:prstGeom>
          <a:noFill/>
        </p:spPr>
        <p:txBody>
          <a:bodyPr wrap="square" lIns="0" tIns="0" rIns="0" bIns="0" anchor="ctr">
            <a:spAutoFit/>
          </a:bodyPr>
          <a:lstStyle/>
          <a:p>
            <a:pPr algn="l">
              <a:lnSpc>
                <a:spcPct val="115000"/>
              </a:lnSpc>
            </a:pPr>
            <a:r>
              <a:rPr lang="sl-SI" sz="1600" b="1" i="0" dirty="0">
                <a:solidFill>
                  <a:srgbClr val="1C2B33"/>
                </a:solidFill>
                <a:latin typeface="Roboto Condensed" panose="02000000000000000000" pitchFamily="2" charset="0"/>
                <a:ea typeface="Roboto Condensed" panose="02000000000000000000" pitchFamily="2" charset="0"/>
              </a:rPr>
              <a:t>Računalniški vid</a:t>
            </a:r>
            <a:endParaRPr sz="1600" b="1" i="0" dirty="0">
              <a:solidFill>
                <a:srgbClr val="1C2B33"/>
              </a:solidFill>
              <a:latin typeface="Roboto Condensed" panose="02000000000000000000" pitchFamily="2" charset="0"/>
              <a:ea typeface="Roboto Condensed" panose="02000000000000000000" pitchFamily="2" charset="0"/>
            </a:endParaRPr>
          </a:p>
        </p:txBody>
      </p:sp>
      <p:sp>
        <p:nvSpPr>
          <p:cNvPr id="33" name="Rectangle 32"/>
          <p:cNvSpPr/>
          <p:nvPr/>
        </p:nvSpPr>
        <p:spPr>
          <a:xfrm>
            <a:off x="4937760" y="4846320"/>
            <a:ext cx="6583680" cy="201168"/>
          </a:xfrm>
          <a:prstGeom prst="rect">
            <a:avLst/>
          </a:prstGeom>
          <a:solidFill>
            <a:srgbClr val="F2F6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34" name="Rectangle 33"/>
          <p:cNvSpPr/>
          <p:nvPr/>
        </p:nvSpPr>
        <p:spPr>
          <a:xfrm>
            <a:off x="4937760" y="4846320"/>
            <a:ext cx="693018" cy="201168"/>
          </a:xfrm>
          <a:prstGeom prst="rect">
            <a:avLst/>
          </a:prstGeom>
          <a:solidFill>
            <a:srgbClr val="5566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35" name="TextBox 34"/>
          <p:cNvSpPr txBox="1"/>
          <p:nvPr/>
        </p:nvSpPr>
        <p:spPr>
          <a:xfrm>
            <a:off x="5703930" y="4804518"/>
            <a:ext cx="731520" cy="266483"/>
          </a:xfrm>
          <a:prstGeom prst="rect">
            <a:avLst/>
          </a:prstGeom>
          <a:noFill/>
        </p:spPr>
        <p:txBody>
          <a:bodyPr wrap="square" lIns="0" tIns="0" rIns="0" bIns="0" anchor="ctr">
            <a:spAutoFit/>
          </a:bodyPr>
          <a:lstStyle/>
          <a:p>
            <a:pPr algn="l">
              <a:lnSpc>
                <a:spcPct val="115000"/>
              </a:lnSpc>
            </a:pPr>
            <a:r>
              <a:rPr sz="1600" b="1" i="0">
                <a:solidFill>
                  <a:srgbClr val="556670"/>
                </a:solidFill>
                <a:latin typeface="Roboto Condensed" panose="02000000000000000000" pitchFamily="2" charset="0"/>
                <a:ea typeface="Roboto Condensed" panose="02000000000000000000" pitchFamily="2" charset="0"/>
              </a:rPr>
              <a:t>2</a:t>
            </a:r>
          </a:p>
        </p:txBody>
      </p:sp>
      <p:sp>
        <p:nvSpPr>
          <p:cNvPr id="36" name="TextBox 35"/>
          <p:cNvSpPr txBox="1"/>
          <p:nvPr/>
        </p:nvSpPr>
        <p:spPr>
          <a:xfrm>
            <a:off x="502920" y="5225142"/>
            <a:ext cx="4297680" cy="266483"/>
          </a:xfrm>
          <a:prstGeom prst="rect">
            <a:avLst/>
          </a:prstGeom>
          <a:noFill/>
        </p:spPr>
        <p:txBody>
          <a:bodyPr wrap="square" lIns="0" tIns="0" rIns="0" bIns="0" anchor="ctr">
            <a:spAutoFit/>
          </a:bodyPr>
          <a:lstStyle/>
          <a:p>
            <a:pPr algn="l">
              <a:lnSpc>
                <a:spcPct val="115000"/>
              </a:lnSpc>
            </a:pPr>
            <a:r>
              <a:rPr lang="sl-SI" sz="1600" b="1" i="0" dirty="0">
                <a:solidFill>
                  <a:srgbClr val="1C2B33"/>
                </a:solidFill>
                <a:latin typeface="Roboto Condensed" panose="02000000000000000000" pitchFamily="2" charset="0"/>
                <a:ea typeface="Roboto Condensed" panose="02000000000000000000" pitchFamily="2" charset="0"/>
              </a:rPr>
              <a:t>Kibernetska varnost</a:t>
            </a:r>
            <a:endParaRPr sz="1600" b="1" i="0" dirty="0">
              <a:solidFill>
                <a:srgbClr val="1C2B33"/>
              </a:solidFill>
              <a:latin typeface="Roboto Condensed" panose="02000000000000000000" pitchFamily="2" charset="0"/>
              <a:ea typeface="Roboto Condensed" panose="02000000000000000000" pitchFamily="2" charset="0"/>
            </a:endParaRPr>
          </a:p>
        </p:txBody>
      </p:sp>
      <p:sp>
        <p:nvSpPr>
          <p:cNvPr id="37" name="Rectangle 36"/>
          <p:cNvSpPr/>
          <p:nvPr/>
        </p:nvSpPr>
        <p:spPr>
          <a:xfrm>
            <a:off x="4937760" y="5266944"/>
            <a:ext cx="6583680" cy="201168"/>
          </a:xfrm>
          <a:prstGeom prst="rect">
            <a:avLst/>
          </a:prstGeom>
          <a:solidFill>
            <a:srgbClr val="F2F6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38" name="Rectangle 37"/>
          <p:cNvSpPr/>
          <p:nvPr/>
        </p:nvSpPr>
        <p:spPr>
          <a:xfrm>
            <a:off x="4937760" y="5266944"/>
            <a:ext cx="346509" cy="201168"/>
          </a:xfrm>
          <a:prstGeom prst="rect">
            <a:avLst/>
          </a:prstGeom>
          <a:solidFill>
            <a:srgbClr val="5566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39" name="TextBox 38"/>
          <p:cNvSpPr txBox="1"/>
          <p:nvPr/>
        </p:nvSpPr>
        <p:spPr>
          <a:xfrm>
            <a:off x="5357421" y="5225142"/>
            <a:ext cx="731520" cy="266483"/>
          </a:xfrm>
          <a:prstGeom prst="rect">
            <a:avLst/>
          </a:prstGeom>
          <a:noFill/>
        </p:spPr>
        <p:txBody>
          <a:bodyPr wrap="square" lIns="0" tIns="0" rIns="0" bIns="0" anchor="ctr">
            <a:spAutoFit/>
          </a:bodyPr>
          <a:lstStyle/>
          <a:p>
            <a:pPr algn="l">
              <a:lnSpc>
                <a:spcPct val="115000"/>
              </a:lnSpc>
            </a:pPr>
            <a:r>
              <a:rPr sz="1600" b="1" i="0">
                <a:solidFill>
                  <a:srgbClr val="556670"/>
                </a:solidFill>
                <a:latin typeface="Roboto Condensed" panose="02000000000000000000" pitchFamily="2" charset="0"/>
                <a:ea typeface="Roboto Condensed" panose="02000000000000000000" pitchFamily="2" charset="0"/>
              </a:rPr>
              <a:t>1</a:t>
            </a:r>
          </a:p>
        </p:txBody>
      </p:sp>
      <p:sp>
        <p:nvSpPr>
          <p:cNvPr id="40" name="Rounded Rectangle 39"/>
          <p:cNvSpPr/>
          <p:nvPr/>
        </p:nvSpPr>
        <p:spPr>
          <a:xfrm>
            <a:off x="502920" y="5612950"/>
            <a:ext cx="11201400" cy="777240"/>
          </a:xfrm>
          <a:prstGeom prst="roundRect">
            <a:avLst>
              <a:gd name="adj" fmla="val 15000"/>
            </a:avLst>
          </a:prstGeom>
          <a:solidFill>
            <a:srgbClr val="E6F2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1" name="TextBox 40"/>
          <p:cNvSpPr txBox="1"/>
          <p:nvPr/>
        </p:nvSpPr>
        <p:spPr>
          <a:xfrm>
            <a:off x="777240" y="5728239"/>
            <a:ext cx="10652760" cy="537519"/>
          </a:xfrm>
          <a:prstGeom prst="rect">
            <a:avLst/>
          </a:prstGeom>
          <a:noFill/>
        </p:spPr>
        <p:txBody>
          <a:bodyPr wrap="square" lIns="0" tIns="0" rIns="0" bIns="0" anchor="ctr">
            <a:spAutoFit/>
          </a:bodyPr>
          <a:lstStyle/>
          <a:p>
            <a:pPr>
              <a:lnSpc>
                <a:spcPct val="130000"/>
              </a:lnSpc>
            </a:pPr>
            <a:r>
              <a:rPr lang="en-US" sz="1400" i="1" dirty="0" err="1">
                <a:solidFill>
                  <a:srgbClr val="1C2B33"/>
                </a:solidFill>
                <a:latin typeface="Roboto Condensed" panose="02000000000000000000" pitchFamily="2" charset="0"/>
                <a:ea typeface="Roboto Condensed" panose="02000000000000000000" pitchFamily="2" charset="0"/>
              </a:rPr>
              <a:t>Skoraj</a:t>
            </a:r>
            <a:r>
              <a:rPr lang="en-US" sz="1400" i="1" dirty="0">
                <a:solidFill>
                  <a:srgbClr val="1C2B33"/>
                </a:solidFill>
                <a:latin typeface="Roboto Condensed" panose="02000000000000000000" pitchFamily="2" charset="0"/>
                <a:ea typeface="Roboto Condensed" panose="02000000000000000000" pitchFamily="2" charset="0"/>
              </a:rPr>
              <a:t> </a:t>
            </a:r>
            <a:r>
              <a:rPr lang="en-US" sz="1400" i="1" dirty="0" err="1">
                <a:solidFill>
                  <a:srgbClr val="1C2B33"/>
                </a:solidFill>
                <a:latin typeface="Roboto Condensed" panose="02000000000000000000" pitchFamily="2" charset="0"/>
                <a:ea typeface="Roboto Condensed" panose="02000000000000000000" pitchFamily="2" charset="0"/>
              </a:rPr>
              <a:t>tretjina</a:t>
            </a:r>
            <a:r>
              <a:rPr lang="en-US" sz="1400" i="1" dirty="0">
                <a:solidFill>
                  <a:srgbClr val="1C2B33"/>
                </a:solidFill>
                <a:latin typeface="Roboto Condensed" panose="02000000000000000000" pitchFamily="2" charset="0"/>
                <a:ea typeface="Roboto Condensed" panose="02000000000000000000" pitchFamily="2" charset="0"/>
              </a:rPr>
              <a:t> </a:t>
            </a:r>
            <a:r>
              <a:rPr lang="en-US" sz="1400" i="1" dirty="0" err="1">
                <a:solidFill>
                  <a:srgbClr val="1C2B33"/>
                </a:solidFill>
                <a:latin typeface="Roboto Condensed" panose="02000000000000000000" pitchFamily="2" charset="0"/>
                <a:ea typeface="Roboto Condensed" panose="02000000000000000000" pitchFamily="2" charset="0"/>
              </a:rPr>
              <a:t>kataloga</a:t>
            </a:r>
            <a:r>
              <a:rPr lang="en-US" sz="1400" i="1" dirty="0">
                <a:solidFill>
                  <a:srgbClr val="1C2B33"/>
                </a:solidFill>
                <a:latin typeface="Roboto Condensed" panose="02000000000000000000" pitchFamily="2" charset="0"/>
                <a:ea typeface="Roboto Condensed" panose="02000000000000000000" pitchFamily="2" charset="0"/>
              </a:rPr>
              <a:t> (33 od 88) je </a:t>
            </a:r>
            <a:r>
              <a:rPr lang="en-US" sz="1400" i="1" dirty="0" err="1">
                <a:solidFill>
                  <a:srgbClr val="1C2B33"/>
                </a:solidFill>
                <a:latin typeface="Roboto Condensed" panose="02000000000000000000" pitchFamily="2" charset="0"/>
                <a:ea typeface="Roboto Condensed" panose="02000000000000000000" pitchFamily="2" charset="0"/>
              </a:rPr>
              <a:t>namenjena</a:t>
            </a:r>
            <a:r>
              <a:rPr lang="en-US" sz="1400" i="1" dirty="0">
                <a:solidFill>
                  <a:srgbClr val="1C2B33"/>
                </a:solidFill>
                <a:latin typeface="Roboto Condensed" panose="02000000000000000000" pitchFamily="2" charset="0"/>
                <a:ea typeface="Roboto Condensed" panose="02000000000000000000" pitchFamily="2" charset="0"/>
              </a:rPr>
              <a:t> MSP, </a:t>
            </a:r>
            <a:r>
              <a:rPr lang="en-US" sz="1400" i="1" dirty="0" err="1">
                <a:solidFill>
                  <a:srgbClr val="1C2B33"/>
                </a:solidFill>
                <a:latin typeface="Roboto Condensed" panose="02000000000000000000" pitchFamily="2" charset="0"/>
                <a:ea typeface="Roboto Condensed" panose="02000000000000000000" pitchFamily="2" charset="0"/>
              </a:rPr>
              <a:t>uvajanju</a:t>
            </a:r>
            <a:r>
              <a:rPr lang="en-US" sz="1400" i="1" dirty="0">
                <a:solidFill>
                  <a:srgbClr val="1C2B33"/>
                </a:solidFill>
                <a:latin typeface="Roboto Condensed" panose="02000000000000000000" pitchFamily="2" charset="0"/>
                <a:ea typeface="Roboto Condensed" panose="02000000000000000000" pitchFamily="2" charset="0"/>
              </a:rPr>
              <a:t> UI v </a:t>
            </a:r>
            <a:r>
              <a:rPr lang="en-US" sz="1400" i="1" dirty="0" err="1">
                <a:solidFill>
                  <a:srgbClr val="1C2B33"/>
                </a:solidFill>
                <a:latin typeface="Roboto Condensed" panose="02000000000000000000" pitchFamily="2" charset="0"/>
                <a:ea typeface="Roboto Condensed" panose="02000000000000000000" pitchFamily="2" charset="0"/>
              </a:rPr>
              <a:t>industriji</a:t>
            </a:r>
            <a:r>
              <a:rPr lang="en-US" sz="1400" i="1" dirty="0">
                <a:solidFill>
                  <a:srgbClr val="1C2B33"/>
                </a:solidFill>
                <a:latin typeface="Roboto Condensed" panose="02000000000000000000" pitchFamily="2" charset="0"/>
                <a:ea typeface="Roboto Condensed" panose="02000000000000000000" pitchFamily="2" charset="0"/>
              </a:rPr>
              <a:t> in </a:t>
            </a:r>
            <a:r>
              <a:rPr lang="en-US" sz="1400" i="1" dirty="0" err="1">
                <a:solidFill>
                  <a:srgbClr val="1C2B33"/>
                </a:solidFill>
                <a:latin typeface="Roboto Condensed" panose="02000000000000000000" pitchFamily="2" charset="0"/>
                <a:ea typeface="Roboto Condensed" panose="02000000000000000000" pitchFamily="2" charset="0"/>
              </a:rPr>
              <a:t>skladnosti</a:t>
            </a:r>
            <a:r>
              <a:rPr lang="en-US" sz="1400" i="1" dirty="0">
                <a:solidFill>
                  <a:srgbClr val="1C2B33"/>
                </a:solidFill>
                <a:latin typeface="Roboto Condensed" panose="02000000000000000000" pitchFamily="2" charset="0"/>
                <a:ea typeface="Roboto Condensed" panose="02000000000000000000" pitchFamily="2" charset="0"/>
              </a:rPr>
              <a:t> z </a:t>
            </a:r>
            <a:r>
              <a:rPr lang="en-US" sz="1400" i="1" dirty="0" err="1">
                <a:solidFill>
                  <a:srgbClr val="1C2B33"/>
                </a:solidFill>
                <a:latin typeface="Roboto Condensed" panose="02000000000000000000" pitchFamily="2" charset="0"/>
                <a:ea typeface="Roboto Condensed" panose="02000000000000000000" pitchFamily="2" charset="0"/>
              </a:rPr>
              <a:t>Aktom</a:t>
            </a:r>
            <a:r>
              <a:rPr lang="en-US" sz="1400" i="1" dirty="0">
                <a:solidFill>
                  <a:srgbClr val="1C2B33"/>
                </a:solidFill>
                <a:latin typeface="Roboto Condensed" panose="02000000000000000000" pitchFamily="2" charset="0"/>
                <a:ea typeface="Roboto Condensed" panose="02000000000000000000" pitchFamily="2" charset="0"/>
              </a:rPr>
              <a:t> EU o </a:t>
            </a:r>
            <a:r>
              <a:rPr lang="en-US" sz="1400" i="1" dirty="0" err="1">
                <a:solidFill>
                  <a:srgbClr val="1C2B33"/>
                </a:solidFill>
                <a:latin typeface="Roboto Condensed" panose="02000000000000000000" pitchFamily="2" charset="0"/>
                <a:ea typeface="Roboto Condensed" panose="02000000000000000000" pitchFamily="2" charset="0"/>
              </a:rPr>
              <a:t>umetni</a:t>
            </a:r>
            <a:r>
              <a:rPr lang="en-US" sz="1400" i="1" dirty="0">
                <a:solidFill>
                  <a:srgbClr val="1C2B33"/>
                </a:solidFill>
                <a:latin typeface="Roboto Condensed" panose="02000000000000000000" pitchFamily="2" charset="0"/>
                <a:ea typeface="Roboto Condensed" panose="02000000000000000000" pitchFamily="2" charset="0"/>
              </a:rPr>
              <a:t> </a:t>
            </a:r>
            <a:r>
              <a:rPr lang="en-US" sz="1400" i="1" dirty="0" err="1">
                <a:solidFill>
                  <a:srgbClr val="1C2B33"/>
                </a:solidFill>
                <a:latin typeface="Roboto Condensed" panose="02000000000000000000" pitchFamily="2" charset="0"/>
                <a:ea typeface="Roboto Condensed" panose="02000000000000000000" pitchFamily="2" charset="0"/>
              </a:rPr>
              <a:t>inteligenci</a:t>
            </a:r>
            <a:r>
              <a:rPr lang="en-US" sz="1400" i="1" dirty="0">
                <a:solidFill>
                  <a:srgbClr val="1C2B33"/>
                </a:solidFill>
                <a:latin typeface="Roboto Condensed" panose="02000000000000000000" pitchFamily="2" charset="0"/>
                <a:ea typeface="Roboto Condensed" panose="02000000000000000000" pitchFamily="2" charset="0"/>
              </a:rPr>
              <a:t> — s </a:t>
            </a:r>
            <a:r>
              <a:rPr lang="en-US" sz="1400" i="1" dirty="0" err="1">
                <a:solidFill>
                  <a:srgbClr val="1C2B33"/>
                </a:solidFill>
                <a:latin typeface="Roboto Condensed" panose="02000000000000000000" pitchFamily="2" charset="0"/>
                <a:ea typeface="Roboto Condensed" panose="02000000000000000000" pitchFamily="2" charset="0"/>
              </a:rPr>
              <a:t>čimer</a:t>
            </a:r>
            <a:r>
              <a:rPr lang="en-US" sz="1400" i="1" dirty="0">
                <a:solidFill>
                  <a:srgbClr val="1C2B33"/>
                </a:solidFill>
                <a:latin typeface="Roboto Condensed" panose="02000000000000000000" pitchFamily="2" charset="0"/>
                <a:ea typeface="Roboto Condensed" panose="02000000000000000000" pitchFamily="2" charset="0"/>
              </a:rPr>
              <a:t> </a:t>
            </a:r>
            <a:r>
              <a:rPr lang="en-US" sz="1400" i="1" dirty="0" err="1">
                <a:solidFill>
                  <a:srgbClr val="1C2B33"/>
                </a:solidFill>
                <a:latin typeface="Roboto Condensed" panose="02000000000000000000" pitchFamily="2" charset="0"/>
                <a:ea typeface="Roboto Condensed" panose="02000000000000000000" pitchFamily="2" charset="0"/>
              </a:rPr>
              <a:t>neposredno</a:t>
            </a:r>
            <a:r>
              <a:rPr lang="en-US" sz="1400" i="1" dirty="0">
                <a:solidFill>
                  <a:srgbClr val="1C2B33"/>
                </a:solidFill>
                <a:latin typeface="Roboto Condensed" panose="02000000000000000000" pitchFamily="2" charset="0"/>
                <a:ea typeface="Roboto Condensed" panose="02000000000000000000" pitchFamily="2" charset="0"/>
              </a:rPr>
              <a:t> </a:t>
            </a:r>
            <a:r>
              <a:rPr lang="en-US" sz="1400" i="1" dirty="0" err="1">
                <a:solidFill>
                  <a:srgbClr val="1C2B33"/>
                </a:solidFill>
                <a:latin typeface="Roboto Condensed" panose="02000000000000000000" pitchFamily="2" charset="0"/>
                <a:ea typeface="Roboto Condensed" panose="02000000000000000000" pitchFamily="2" charset="0"/>
              </a:rPr>
              <a:t>naslavlja</a:t>
            </a:r>
            <a:r>
              <a:rPr lang="en-US" sz="1400" i="1" dirty="0">
                <a:solidFill>
                  <a:srgbClr val="1C2B33"/>
                </a:solidFill>
                <a:latin typeface="Roboto Condensed" panose="02000000000000000000" pitchFamily="2" charset="0"/>
                <a:ea typeface="Roboto Condensed" panose="02000000000000000000" pitchFamily="2" charset="0"/>
              </a:rPr>
              <a:t> </a:t>
            </a:r>
            <a:r>
              <a:rPr lang="en-US" sz="1400" i="1" dirty="0" err="1">
                <a:solidFill>
                  <a:srgbClr val="1C2B33"/>
                </a:solidFill>
                <a:latin typeface="Roboto Condensed" panose="02000000000000000000" pitchFamily="2" charset="0"/>
                <a:ea typeface="Roboto Condensed" panose="02000000000000000000" pitchFamily="2" charset="0"/>
              </a:rPr>
              <a:t>industrijsko</a:t>
            </a:r>
            <a:r>
              <a:rPr lang="en-US" sz="1400" i="1" dirty="0">
                <a:solidFill>
                  <a:srgbClr val="1C2B33"/>
                </a:solidFill>
                <a:latin typeface="Roboto Condensed" panose="02000000000000000000" pitchFamily="2" charset="0"/>
                <a:ea typeface="Roboto Condensed" panose="02000000000000000000" pitchFamily="2" charset="0"/>
              </a:rPr>
              <a:t> </a:t>
            </a:r>
            <a:r>
              <a:rPr lang="en-US" sz="1400" i="1" dirty="0" err="1">
                <a:solidFill>
                  <a:srgbClr val="1C2B33"/>
                </a:solidFill>
                <a:latin typeface="Roboto Condensed" panose="02000000000000000000" pitchFamily="2" charset="0"/>
                <a:ea typeface="Roboto Condensed" panose="02000000000000000000" pitchFamily="2" charset="0"/>
              </a:rPr>
              <a:t>usmerjeno</a:t>
            </a:r>
            <a:r>
              <a:rPr lang="en-US" sz="1400" i="1" dirty="0">
                <a:solidFill>
                  <a:srgbClr val="1C2B33"/>
                </a:solidFill>
                <a:latin typeface="Roboto Condensed" panose="02000000000000000000" pitchFamily="2" charset="0"/>
                <a:ea typeface="Roboto Condensed" panose="02000000000000000000" pitchFamily="2" charset="0"/>
              </a:rPr>
              <a:t> </a:t>
            </a:r>
            <a:r>
              <a:rPr lang="en-US" sz="1400" i="1" dirty="0" err="1">
                <a:solidFill>
                  <a:srgbClr val="1C2B33"/>
                </a:solidFill>
                <a:latin typeface="Roboto Condensed" panose="02000000000000000000" pitchFamily="2" charset="0"/>
                <a:ea typeface="Roboto Condensed" panose="02000000000000000000" pitchFamily="2" charset="0"/>
              </a:rPr>
              <a:t>poslanstvo</a:t>
            </a:r>
            <a:r>
              <a:rPr lang="en-US" sz="1400" i="1" dirty="0">
                <a:solidFill>
                  <a:srgbClr val="1C2B33"/>
                </a:solidFill>
                <a:latin typeface="Roboto Condensed" panose="02000000000000000000" pitchFamily="2" charset="0"/>
                <a:ea typeface="Roboto Condensed" panose="02000000000000000000" pitchFamily="2" charset="0"/>
              </a:rPr>
              <a:t> </a:t>
            </a:r>
            <a:r>
              <a:rPr lang="en-US" sz="1400" i="1" dirty="0" err="1">
                <a:solidFill>
                  <a:srgbClr val="1C2B33"/>
                </a:solidFill>
                <a:latin typeface="Roboto Condensed" panose="02000000000000000000" pitchFamily="2" charset="0"/>
                <a:ea typeface="Roboto Condensed" panose="02000000000000000000" pitchFamily="2" charset="0"/>
              </a:rPr>
              <a:t>Tovarne</a:t>
            </a:r>
            <a:r>
              <a:rPr lang="en-US" sz="1400" i="1" dirty="0">
                <a:solidFill>
                  <a:srgbClr val="1C2B33"/>
                </a:solidFill>
                <a:latin typeface="Roboto Condensed" panose="02000000000000000000" pitchFamily="2" charset="0"/>
                <a:ea typeface="Roboto Condensed" panose="02000000000000000000" pitchFamily="2" charset="0"/>
              </a:rPr>
              <a:t> UI.</a:t>
            </a:r>
            <a:endParaRPr sz="1400" b="0" i="1" dirty="0">
              <a:solidFill>
                <a:srgbClr val="1C2B33"/>
              </a:solidFill>
              <a:latin typeface="Roboto Condensed" panose="02000000000000000000" pitchFamily="2" charset="0"/>
              <a:ea typeface="Roboto Condensed" panose="02000000000000000000" pitchFamily="2" charset="0"/>
            </a:endParaRPr>
          </a:p>
        </p:txBody>
      </p:sp>
      <p:sp>
        <p:nvSpPr>
          <p:cNvPr id="42" name="Date Placeholder 1">
            <a:extLst>
              <a:ext uri="{FF2B5EF4-FFF2-40B4-BE49-F238E27FC236}">
                <a16:creationId xmlns:a16="http://schemas.microsoft.com/office/drawing/2014/main" id="{FEB3CD40-04B6-4BFA-B225-170A8344C102}"/>
              </a:ext>
            </a:extLst>
          </p:cNvPr>
          <p:cNvSpPr>
            <a:spLocks noGrp="1"/>
          </p:cNvSpPr>
          <p:nvPr>
            <p:ph type="dt" sz="half" idx="10"/>
          </p:nvPr>
        </p:nvSpPr>
        <p:spPr>
          <a:xfrm>
            <a:off x="838198" y="6356349"/>
            <a:ext cx="2743200" cy="365124"/>
          </a:xfrm>
        </p:spPr>
        <p:txBody>
          <a:bodyPr/>
          <a:lstStyle/>
          <a:p>
            <a:pPr>
              <a:defRPr/>
            </a:pPr>
            <a:fld id="{B7761311-E397-A883-1E63-9C2AB11E5243}" type="datetime1">
              <a:rPr lang="en-US" smtClean="0"/>
              <a:t>5/17/2026</a:t>
            </a:fld>
            <a:endParaRPr lang="en-US" dirty="0"/>
          </a:p>
        </p:txBody>
      </p:sp>
      <p:sp>
        <p:nvSpPr>
          <p:cNvPr id="43" name="Footer Placeholder 2">
            <a:extLst>
              <a:ext uri="{FF2B5EF4-FFF2-40B4-BE49-F238E27FC236}">
                <a16:creationId xmlns:a16="http://schemas.microsoft.com/office/drawing/2014/main" id="{855E3F51-F7F3-4BE6-9339-6C92217ADBAB}"/>
              </a:ext>
            </a:extLst>
          </p:cNvPr>
          <p:cNvSpPr>
            <a:spLocks noGrp="1"/>
          </p:cNvSpPr>
          <p:nvPr>
            <p:ph type="ftr" sz="quarter" idx="11"/>
          </p:nvPr>
        </p:nvSpPr>
        <p:spPr>
          <a:xfrm>
            <a:off x="4038598" y="6356349"/>
            <a:ext cx="4114800" cy="365124"/>
          </a:xfrm>
        </p:spPr>
        <p:txBody>
          <a:bodyPr/>
          <a:lstStyle/>
          <a:p>
            <a:pPr>
              <a:defRPr/>
            </a:pPr>
            <a:r>
              <a:rPr lang="sl-SI" dirty="0"/>
              <a:t>SLAIF WP6 – Izobraževanja</a:t>
            </a:r>
            <a:endParaRPr lang="en-US" dirty="0"/>
          </a:p>
        </p:txBody>
      </p:sp>
      <p:sp>
        <p:nvSpPr>
          <p:cNvPr id="44" name="Slide Number Placeholder 3">
            <a:extLst>
              <a:ext uri="{FF2B5EF4-FFF2-40B4-BE49-F238E27FC236}">
                <a16:creationId xmlns:a16="http://schemas.microsoft.com/office/drawing/2014/main" id="{B5A4EC7B-0502-429F-8A9A-09DD247FF076}"/>
              </a:ext>
            </a:extLst>
          </p:cNvPr>
          <p:cNvSpPr>
            <a:spLocks noGrp="1"/>
          </p:cNvSpPr>
          <p:nvPr>
            <p:ph type="sldNum" sz="quarter" idx="12"/>
          </p:nvPr>
        </p:nvSpPr>
        <p:spPr>
          <a:xfrm>
            <a:off x="8610599" y="6356349"/>
            <a:ext cx="2743200" cy="365124"/>
          </a:xfrm>
        </p:spPr>
        <p:txBody>
          <a:bodyPr/>
          <a:lstStyle/>
          <a:p>
            <a:pPr>
              <a:defRPr/>
            </a:pPr>
            <a:fld id="{0CE68F04-8C45-4A80-901C-428EAFDC5CAA}" type="slidenum">
              <a:rPr lang="en-US" smtClean="0"/>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EE700E-FD74-4018-8C51-A50F78ED0ECD}"/>
              </a:ext>
            </a:extLst>
          </p:cNvPr>
          <p:cNvSpPr>
            <a:spLocks noGrp="1"/>
          </p:cNvSpPr>
          <p:nvPr>
            <p:ph type="dt" sz="half" idx="10"/>
          </p:nvPr>
        </p:nvSpPr>
        <p:spPr/>
        <p:txBody>
          <a:bodyPr/>
          <a:lstStyle/>
          <a:p>
            <a:pPr>
              <a:defRPr/>
            </a:pPr>
            <a:fld id="{5698CAB7-57F9-1E3F-B9D7-112D7ACCA952}" type="datetime1">
              <a:rPr lang="en-US" smtClean="0"/>
              <a:t>5/17/2026</a:t>
            </a:fld>
            <a:endParaRPr lang="en-US"/>
          </a:p>
        </p:txBody>
      </p:sp>
      <p:sp>
        <p:nvSpPr>
          <p:cNvPr id="3" name="Footer Placeholder 2">
            <a:extLst>
              <a:ext uri="{FF2B5EF4-FFF2-40B4-BE49-F238E27FC236}">
                <a16:creationId xmlns:a16="http://schemas.microsoft.com/office/drawing/2014/main" id="{FAC70F20-42AE-4935-9627-6AD7895F4E47}"/>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A74AF7C2-522C-4476-8DA6-C261E7D03264}"/>
              </a:ext>
            </a:extLst>
          </p:cNvPr>
          <p:cNvSpPr>
            <a:spLocks noGrp="1"/>
          </p:cNvSpPr>
          <p:nvPr>
            <p:ph type="sldNum" sz="quarter" idx="12"/>
          </p:nvPr>
        </p:nvSpPr>
        <p:spPr/>
        <p:txBody>
          <a:bodyPr/>
          <a:lstStyle/>
          <a:p>
            <a:pPr>
              <a:defRPr/>
            </a:pPr>
            <a:fld id="{0CE68F04-8C45-4A80-901C-428EAFDC5CAA}" type="slidenum">
              <a:rPr lang="en-US" smtClean="0"/>
              <a:t>6</a:t>
            </a:fld>
            <a:endParaRPr lang="en-US"/>
          </a:p>
        </p:txBody>
      </p:sp>
      <p:sp>
        <p:nvSpPr>
          <p:cNvPr id="6" name="TextBox 5">
            <a:extLst>
              <a:ext uri="{FF2B5EF4-FFF2-40B4-BE49-F238E27FC236}">
                <a16:creationId xmlns:a16="http://schemas.microsoft.com/office/drawing/2014/main" id="{1762BF64-4DB6-4417-A777-6D9EFE1B90EF}"/>
              </a:ext>
            </a:extLst>
          </p:cNvPr>
          <p:cNvSpPr txBox="1"/>
          <p:nvPr/>
        </p:nvSpPr>
        <p:spPr>
          <a:xfrm>
            <a:off x="502920" y="347472"/>
            <a:ext cx="11247120" cy="527324"/>
          </a:xfrm>
          <a:prstGeom prst="rect">
            <a:avLst/>
          </a:prstGeom>
          <a:noFill/>
        </p:spPr>
        <p:txBody>
          <a:bodyPr wrap="square" lIns="0" tIns="0" rIns="0" bIns="0" anchor="t">
            <a:spAutoFit/>
          </a:bodyPr>
          <a:lstStyle/>
          <a:p>
            <a:pPr>
              <a:lnSpc>
                <a:spcPct val="115000"/>
              </a:lnSpc>
            </a:pPr>
            <a:r>
              <a:rPr lang="sl-SI" sz="3200" b="1" dirty="0" err="1">
                <a:solidFill>
                  <a:srgbClr val="145B6E"/>
                </a:solidFill>
                <a:latin typeface="+mj-lt"/>
              </a:rPr>
              <a:t>Mikrodokazila</a:t>
            </a:r>
            <a:endParaRPr sz="3200" b="1" i="0" dirty="0">
              <a:solidFill>
                <a:srgbClr val="145B6E"/>
              </a:solidFill>
              <a:latin typeface="+mj-lt"/>
            </a:endParaRPr>
          </a:p>
        </p:txBody>
      </p:sp>
      <p:pic>
        <p:nvPicPr>
          <p:cNvPr id="7" name="Slika 3">
            <a:extLst>
              <a:ext uri="{FF2B5EF4-FFF2-40B4-BE49-F238E27FC236}">
                <a16:creationId xmlns:a16="http://schemas.microsoft.com/office/drawing/2014/main" id="{AA02B8C2-9BE5-42AA-BA75-56C42466DEE2}"/>
              </a:ext>
            </a:extLst>
          </p:cNvPr>
          <p:cNvPicPr>
            <a:picLocks noChangeAspect="1"/>
          </p:cNvPicPr>
          <p:nvPr/>
        </p:nvPicPr>
        <p:blipFill>
          <a:blip r:embed="rId2"/>
          <a:stretch>
            <a:fillRect/>
          </a:stretch>
        </p:blipFill>
        <p:spPr bwMode="auto">
          <a:xfrm>
            <a:off x="238313" y="1127154"/>
            <a:ext cx="3422311" cy="4527497"/>
          </a:xfrm>
          <a:prstGeom prst="rect">
            <a:avLst/>
          </a:prstGeom>
          <a:ln>
            <a:solidFill>
              <a:schemeClr val="accent1">
                <a:lumMod val="50000"/>
              </a:schemeClr>
            </a:solidFill>
          </a:ln>
        </p:spPr>
      </p:pic>
      <p:pic>
        <p:nvPicPr>
          <p:cNvPr id="8" name="Slika 5">
            <a:extLst>
              <a:ext uri="{FF2B5EF4-FFF2-40B4-BE49-F238E27FC236}">
                <a16:creationId xmlns:a16="http://schemas.microsoft.com/office/drawing/2014/main" id="{B9750621-DC91-41E9-81AB-FECC3DC27418}"/>
              </a:ext>
            </a:extLst>
          </p:cNvPr>
          <p:cNvPicPr>
            <a:picLocks noChangeAspect="1"/>
          </p:cNvPicPr>
          <p:nvPr/>
        </p:nvPicPr>
        <p:blipFill>
          <a:blip r:embed="rId3"/>
          <a:stretch>
            <a:fillRect/>
          </a:stretch>
        </p:blipFill>
        <p:spPr bwMode="auto">
          <a:xfrm>
            <a:off x="8015340" y="762960"/>
            <a:ext cx="3282129" cy="4527498"/>
          </a:xfrm>
          <a:prstGeom prst="rect">
            <a:avLst/>
          </a:prstGeom>
          <a:ln>
            <a:solidFill>
              <a:schemeClr val="accent1">
                <a:lumMod val="50000"/>
              </a:schemeClr>
            </a:solidFill>
          </a:ln>
        </p:spPr>
      </p:pic>
      <p:pic>
        <p:nvPicPr>
          <p:cNvPr id="9" name="Slika 7">
            <a:extLst>
              <a:ext uri="{FF2B5EF4-FFF2-40B4-BE49-F238E27FC236}">
                <a16:creationId xmlns:a16="http://schemas.microsoft.com/office/drawing/2014/main" id="{28AFB859-51A4-4EDD-A584-27AFF433937C}"/>
              </a:ext>
            </a:extLst>
          </p:cNvPr>
          <p:cNvPicPr>
            <a:picLocks noChangeAspect="1"/>
          </p:cNvPicPr>
          <p:nvPr/>
        </p:nvPicPr>
        <p:blipFill>
          <a:blip r:embed="rId4"/>
          <a:stretch>
            <a:fillRect/>
          </a:stretch>
        </p:blipFill>
        <p:spPr bwMode="auto">
          <a:xfrm>
            <a:off x="4097192" y="1126271"/>
            <a:ext cx="3276147" cy="3571692"/>
          </a:xfrm>
          <a:prstGeom prst="rect">
            <a:avLst/>
          </a:prstGeom>
          <a:ln>
            <a:solidFill>
              <a:schemeClr val="accent1">
                <a:lumMod val="50000"/>
              </a:schemeClr>
            </a:solidFill>
          </a:ln>
        </p:spPr>
      </p:pic>
      <p:pic>
        <p:nvPicPr>
          <p:cNvPr id="10" name="Slika 10">
            <a:extLst>
              <a:ext uri="{FF2B5EF4-FFF2-40B4-BE49-F238E27FC236}">
                <a16:creationId xmlns:a16="http://schemas.microsoft.com/office/drawing/2014/main" id="{71F28197-D771-4AE8-97C8-91F6F8877130}"/>
              </a:ext>
            </a:extLst>
          </p:cNvPr>
          <p:cNvPicPr>
            <a:picLocks noChangeAspect="1"/>
          </p:cNvPicPr>
          <p:nvPr/>
        </p:nvPicPr>
        <p:blipFill>
          <a:blip r:embed="rId5"/>
          <a:stretch>
            <a:fillRect/>
          </a:stretch>
        </p:blipFill>
        <p:spPr bwMode="auto">
          <a:xfrm>
            <a:off x="4416594" y="1902545"/>
            <a:ext cx="3269860" cy="3577982"/>
          </a:xfrm>
          <a:prstGeom prst="rect">
            <a:avLst/>
          </a:prstGeom>
          <a:ln>
            <a:solidFill>
              <a:schemeClr val="accent1">
                <a:lumMod val="50000"/>
              </a:schemeClr>
            </a:solidFill>
          </a:ln>
        </p:spPr>
      </p:pic>
      <p:pic>
        <p:nvPicPr>
          <p:cNvPr id="12" name="Slika 4">
            <a:extLst>
              <a:ext uri="{FF2B5EF4-FFF2-40B4-BE49-F238E27FC236}">
                <a16:creationId xmlns:a16="http://schemas.microsoft.com/office/drawing/2014/main" id="{4A07C3B0-C1D5-45A9-86CF-BF8172EC58FB}"/>
              </a:ext>
            </a:extLst>
          </p:cNvPr>
          <p:cNvPicPr>
            <a:picLocks noChangeAspect="1"/>
          </p:cNvPicPr>
          <p:nvPr/>
        </p:nvPicPr>
        <p:blipFill>
          <a:blip r:embed="rId6"/>
          <a:stretch>
            <a:fillRect/>
          </a:stretch>
        </p:blipFill>
        <p:spPr bwMode="auto">
          <a:xfrm>
            <a:off x="540386" y="1902545"/>
            <a:ext cx="3439640" cy="3986713"/>
          </a:xfrm>
          <a:prstGeom prst="rect">
            <a:avLst/>
          </a:prstGeom>
          <a:ln>
            <a:solidFill>
              <a:schemeClr val="accent1">
                <a:lumMod val="50000"/>
              </a:schemeClr>
            </a:solidFill>
          </a:ln>
        </p:spPr>
      </p:pic>
      <p:pic>
        <p:nvPicPr>
          <p:cNvPr id="13" name="Slika 6">
            <a:extLst>
              <a:ext uri="{FF2B5EF4-FFF2-40B4-BE49-F238E27FC236}">
                <a16:creationId xmlns:a16="http://schemas.microsoft.com/office/drawing/2014/main" id="{4E7E3701-A46C-4FE3-AE6D-2A3ACA9F129F}"/>
              </a:ext>
            </a:extLst>
          </p:cNvPr>
          <p:cNvPicPr>
            <a:picLocks noChangeAspect="1"/>
          </p:cNvPicPr>
          <p:nvPr/>
        </p:nvPicPr>
        <p:blipFill>
          <a:blip r:embed="rId7"/>
          <a:stretch>
            <a:fillRect/>
          </a:stretch>
        </p:blipFill>
        <p:spPr bwMode="auto">
          <a:xfrm>
            <a:off x="8389706" y="1539234"/>
            <a:ext cx="3201766" cy="4527498"/>
          </a:xfrm>
          <a:prstGeom prst="rect">
            <a:avLst/>
          </a:prstGeom>
          <a:ln>
            <a:solidFill>
              <a:schemeClr val="accent1">
                <a:lumMod val="50000"/>
              </a:schemeClr>
            </a:solidFill>
          </a:ln>
        </p:spPr>
      </p:pic>
      <p:pic>
        <p:nvPicPr>
          <p:cNvPr id="14" name="Slika 9">
            <a:extLst>
              <a:ext uri="{FF2B5EF4-FFF2-40B4-BE49-F238E27FC236}">
                <a16:creationId xmlns:a16="http://schemas.microsoft.com/office/drawing/2014/main" id="{CA78D91C-96BF-45C4-9A0F-8FF6F1362DF8}"/>
              </a:ext>
            </a:extLst>
          </p:cNvPr>
          <p:cNvPicPr>
            <a:picLocks noChangeAspect="1"/>
          </p:cNvPicPr>
          <p:nvPr/>
        </p:nvPicPr>
        <p:blipFill>
          <a:blip r:embed="rId8"/>
          <a:stretch>
            <a:fillRect/>
          </a:stretch>
        </p:blipFill>
        <p:spPr bwMode="auto">
          <a:xfrm>
            <a:off x="966122" y="2644825"/>
            <a:ext cx="3219554" cy="3571694"/>
          </a:xfrm>
          <a:prstGeom prst="rect">
            <a:avLst/>
          </a:prstGeom>
          <a:ln>
            <a:solidFill>
              <a:schemeClr val="accent1">
                <a:lumMod val="50000"/>
              </a:schemeClr>
            </a:solidFill>
          </a:ln>
        </p:spPr>
      </p:pic>
      <p:pic>
        <p:nvPicPr>
          <p:cNvPr id="15" name="Slika 8">
            <a:extLst>
              <a:ext uri="{FF2B5EF4-FFF2-40B4-BE49-F238E27FC236}">
                <a16:creationId xmlns:a16="http://schemas.microsoft.com/office/drawing/2014/main" id="{F0012231-EE7A-4859-B800-81476AD6E399}"/>
              </a:ext>
            </a:extLst>
          </p:cNvPr>
          <p:cNvPicPr>
            <a:picLocks noChangeAspect="1"/>
          </p:cNvPicPr>
          <p:nvPr/>
        </p:nvPicPr>
        <p:blipFill>
          <a:blip r:embed="rId9"/>
          <a:stretch>
            <a:fillRect/>
          </a:stretch>
        </p:blipFill>
        <p:spPr bwMode="auto">
          <a:xfrm>
            <a:off x="4746944" y="2650447"/>
            <a:ext cx="3313876" cy="3427064"/>
          </a:xfrm>
          <a:prstGeom prst="rect">
            <a:avLst/>
          </a:prstGeom>
          <a:ln>
            <a:solidFill>
              <a:schemeClr val="accent1">
                <a:lumMod val="50000"/>
              </a:schemeClr>
            </a:solidFill>
          </a:ln>
        </p:spPr>
      </p:pic>
      <p:pic>
        <p:nvPicPr>
          <p:cNvPr id="16" name="Slika 11">
            <a:extLst>
              <a:ext uri="{FF2B5EF4-FFF2-40B4-BE49-F238E27FC236}">
                <a16:creationId xmlns:a16="http://schemas.microsoft.com/office/drawing/2014/main" id="{108A70F5-24DB-4157-98BB-B8467CD8F11C}"/>
              </a:ext>
            </a:extLst>
          </p:cNvPr>
          <p:cNvPicPr>
            <a:picLocks noChangeAspect="1"/>
          </p:cNvPicPr>
          <p:nvPr/>
        </p:nvPicPr>
        <p:blipFill>
          <a:blip r:embed="rId10"/>
          <a:stretch>
            <a:fillRect/>
          </a:stretch>
        </p:blipFill>
        <p:spPr bwMode="auto">
          <a:xfrm>
            <a:off x="8788334" y="2289275"/>
            <a:ext cx="3219554" cy="3634575"/>
          </a:xfrm>
          <a:prstGeom prst="rect">
            <a:avLst/>
          </a:prstGeom>
          <a:ln>
            <a:solidFill>
              <a:schemeClr val="accent1">
                <a:lumMod val="50000"/>
              </a:schemeClr>
            </a:solidFill>
          </a:ln>
        </p:spPr>
      </p:pic>
    </p:spTree>
    <p:extLst>
      <p:ext uri="{BB962C8B-B14F-4D97-AF65-F5344CB8AC3E}">
        <p14:creationId xmlns:p14="http://schemas.microsoft.com/office/powerpoint/2010/main" val="2642403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EE700E-FD74-4018-8C51-A50F78ED0ECD}"/>
              </a:ext>
            </a:extLst>
          </p:cNvPr>
          <p:cNvSpPr>
            <a:spLocks noGrp="1"/>
          </p:cNvSpPr>
          <p:nvPr>
            <p:ph type="dt" sz="half" idx="10"/>
          </p:nvPr>
        </p:nvSpPr>
        <p:spPr/>
        <p:txBody>
          <a:bodyPr/>
          <a:lstStyle/>
          <a:p>
            <a:pPr>
              <a:defRPr/>
            </a:pPr>
            <a:fld id="{5698CAB7-57F9-1E3F-B9D7-112D7ACCA952}" type="datetime1">
              <a:rPr lang="en-US" smtClean="0"/>
              <a:t>5/17/2026</a:t>
            </a:fld>
            <a:endParaRPr lang="en-US"/>
          </a:p>
        </p:txBody>
      </p:sp>
      <p:sp>
        <p:nvSpPr>
          <p:cNvPr id="4" name="Slide Number Placeholder 3">
            <a:extLst>
              <a:ext uri="{FF2B5EF4-FFF2-40B4-BE49-F238E27FC236}">
                <a16:creationId xmlns:a16="http://schemas.microsoft.com/office/drawing/2014/main" id="{A74AF7C2-522C-4476-8DA6-C261E7D03264}"/>
              </a:ext>
            </a:extLst>
          </p:cNvPr>
          <p:cNvSpPr>
            <a:spLocks noGrp="1"/>
          </p:cNvSpPr>
          <p:nvPr>
            <p:ph type="sldNum" sz="quarter" idx="12"/>
          </p:nvPr>
        </p:nvSpPr>
        <p:spPr/>
        <p:txBody>
          <a:bodyPr/>
          <a:lstStyle/>
          <a:p>
            <a:pPr>
              <a:defRPr/>
            </a:pPr>
            <a:fld id="{0CE68F04-8C45-4A80-901C-428EAFDC5CAA}" type="slidenum">
              <a:rPr lang="en-US" smtClean="0"/>
              <a:t>7</a:t>
            </a:fld>
            <a:endParaRPr lang="en-US"/>
          </a:p>
        </p:txBody>
      </p:sp>
      <p:sp>
        <p:nvSpPr>
          <p:cNvPr id="6" name="TextBox 5">
            <a:extLst>
              <a:ext uri="{FF2B5EF4-FFF2-40B4-BE49-F238E27FC236}">
                <a16:creationId xmlns:a16="http://schemas.microsoft.com/office/drawing/2014/main" id="{1762BF64-4DB6-4417-A777-6D9EFE1B90EF}"/>
              </a:ext>
            </a:extLst>
          </p:cNvPr>
          <p:cNvSpPr txBox="1"/>
          <p:nvPr/>
        </p:nvSpPr>
        <p:spPr>
          <a:xfrm>
            <a:off x="502920" y="347472"/>
            <a:ext cx="11247120" cy="527324"/>
          </a:xfrm>
          <a:prstGeom prst="rect">
            <a:avLst/>
          </a:prstGeom>
          <a:noFill/>
        </p:spPr>
        <p:txBody>
          <a:bodyPr wrap="square" lIns="0" tIns="0" rIns="0" bIns="0" anchor="t">
            <a:spAutoFit/>
          </a:bodyPr>
          <a:lstStyle/>
          <a:p>
            <a:pPr>
              <a:lnSpc>
                <a:spcPct val="115000"/>
              </a:lnSpc>
            </a:pPr>
            <a:r>
              <a:rPr lang="sl-SI" sz="3200" b="1" dirty="0">
                <a:solidFill>
                  <a:srgbClr val="145B6E"/>
                </a:solidFill>
                <a:latin typeface="+mj-lt"/>
              </a:rPr>
              <a:t>Predavanja / delavnice</a:t>
            </a:r>
            <a:endParaRPr sz="3200" b="1" i="0" dirty="0">
              <a:solidFill>
                <a:srgbClr val="145B6E"/>
              </a:solidFill>
              <a:latin typeface="+mj-lt"/>
            </a:endParaRPr>
          </a:p>
        </p:txBody>
      </p:sp>
      <p:pic>
        <p:nvPicPr>
          <p:cNvPr id="7" name="Slika 30">
            <a:extLst>
              <a:ext uri="{FF2B5EF4-FFF2-40B4-BE49-F238E27FC236}">
                <a16:creationId xmlns:a16="http://schemas.microsoft.com/office/drawing/2014/main" id="{6012C77F-968F-4C53-BC21-B6FF5A7B7948}"/>
              </a:ext>
            </a:extLst>
          </p:cNvPr>
          <p:cNvPicPr>
            <a:picLocks noChangeAspect="1"/>
          </p:cNvPicPr>
          <p:nvPr/>
        </p:nvPicPr>
        <p:blipFill>
          <a:blip r:embed="rId2"/>
          <a:stretch>
            <a:fillRect/>
          </a:stretch>
        </p:blipFill>
        <p:spPr bwMode="auto">
          <a:xfrm>
            <a:off x="8085084" y="432442"/>
            <a:ext cx="1603917" cy="2413543"/>
          </a:xfrm>
          <a:prstGeom prst="rect">
            <a:avLst/>
          </a:prstGeom>
          <a:ln>
            <a:solidFill>
              <a:schemeClr val="accent6">
                <a:lumMod val="75000"/>
              </a:schemeClr>
            </a:solidFill>
          </a:ln>
        </p:spPr>
      </p:pic>
      <p:pic>
        <p:nvPicPr>
          <p:cNvPr id="8" name="Slika 32">
            <a:extLst>
              <a:ext uri="{FF2B5EF4-FFF2-40B4-BE49-F238E27FC236}">
                <a16:creationId xmlns:a16="http://schemas.microsoft.com/office/drawing/2014/main" id="{688B0226-531E-4CB9-B7B3-B7B5A855FC66}"/>
              </a:ext>
            </a:extLst>
          </p:cNvPr>
          <p:cNvPicPr>
            <a:picLocks noChangeAspect="1"/>
          </p:cNvPicPr>
          <p:nvPr/>
        </p:nvPicPr>
        <p:blipFill>
          <a:blip r:embed="rId3"/>
          <a:stretch>
            <a:fillRect/>
          </a:stretch>
        </p:blipFill>
        <p:spPr bwMode="auto">
          <a:xfrm>
            <a:off x="8362404" y="773563"/>
            <a:ext cx="1636089" cy="2413543"/>
          </a:xfrm>
          <a:prstGeom prst="rect">
            <a:avLst/>
          </a:prstGeom>
          <a:ln>
            <a:solidFill>
              <a:schemeClr val="accent6">
                <a:lumMod val="75000"/>
              </a:schemeClr>
            </a:solidFill>
          </a:ln>
        </p:spPr>
      </p:pic>
      <p:pic>
        <p:nvPicPr>
          <p:cNvPr id="9" name="Slika 33">
            <a:extLst>
              <a:ext uri="{FF2B5EF4-FFF2-40B4-BE49-F238E27FC236}">
                <a16:creationId xmlns:a16="http://schemas.microsoft.com/office/drawing/2014/main" id="{1A37F47E-2E48-4443-8D3C-148E1A2F7344}"/>
              </a:ext>
            </a:extLst>
          </p:cNvPr>
          <p:cNvPicPr>
            <a:picLocks noChangeAspect="1"/>
          </p:cNvPicPr>
          <p:nvPr/>
        </p:nvPicPr>
        <p:blipFill>
          <a:blip r:embed="rId4"/>
          <a:stretch>
            <a:fillRect/>
          </a:stretch>
        </p:blipFill>
        <p:spPr bwMode="auto">
          <a:xfrm>
            <a:off x="8698265" y="1096666"/>
            <a:ext cx="1717329" cy="2413543"/>
          </a:xfrm>
          <a:prstGeom prst="rect">
            <a:avLst/>
          </a:prstGeom>
          <a:ln>
            <a:solidFill>
              <a:schemeClr val="accent6">
                <a:lumMod val="75000"/>
              </a:schemeClr>
            </a:solidFill>
          </a:ln>
        </p:spPr>
      </p:pic>
      <p:pic>
        <p:nvPicPr>
          <p:cNvPr id="10" name="Slika 34">
            <a:extLst>
              <a:ext uri="{FF2B5EF4-FFF2-40B4-BE49-F238E27FC236}">
                <a16:creationId xmlns:a16="http://schemas.microsoft.com/office/drawing/2014/main" id="{F7DD5C2A-EC2E-468B-9B95-59FAF79B96F7}"/>
              </a:ext>
            </a:extLst>
          </p:cNvPr>
          <p:cNvPicPr>
            <a:picLocks noChangeAspect="1"/>
          </p:cNvPicPr>
          <p:nvPr/>
        </p:nvPicPr>
        <p:blipFill>
          <a:blip r:embed="rId5"/>
          <a:stretch>
            <a:fillRect/>
          </a:stretch>
        </p:blipFill>
        <p:spPr bwMode="auto">
          <a:xfrm>
            <a:off x="9007558" y="1480539"/>
            <a:ext cx="1779988" cy="1961004"/>
          </a:xfrm>
          <a:prstGeom prst="rect">
            <a:avLst/>
          </a:prstGeom>
          <a:ln>
            <a:solidFill>
              <a:schemeClr val="accent6">
                <a:lumMod val="75000"/>
              </a:schemeClr>
            </a:solidFill>
          </a:ln>
        </p:spPr>
      </p:pic>
      <p:pic>
        <p:nvPicPr>
          <p:cNvPr id="11" name="Slika 35">
            <a:extLst>
              <a:ext uri="{FF2B5EF4-FFF2-40B4-BE49-F238E27FC236}">
                <a16:creationId xmlns:a16="http://schemas.microsoft.com/office/drawing/2014/main" id="{B1D9952B-B802-41DA-B48A-65D0F10C9144}"/>
              </a:ext>
            </a:extLst>
          </p:cNvPr>
          <p:cNvPicPr>
            <a:picLocks noChangeAspect="1"/>
          </p:cNvPicPr>
          <p:nvPr/>
        </p:nvPicPr>
        <p:blipFill>
          <a:blip r:embed="rId6"/>
          <a:stretch>
            <a:fillRect/>
          </a:stretch>
        </p:blipFill>
        <p:spPr bwMode="auto">
          <a:xfrm>
            <a:off x="9304020" y="1825670"/>
            <a:ext cx="1638095" cy="2413543"/>
          </a:xfrm>
          <a:prstGeom prst="rect">
            <a:avLst/>
          </a:prstGeom>
          <a:ln>
            <a:solidFill>
              <a:schemeClr val="accent6">
                <a:lumMod val="75000"/>
              </a:schemeClr>
            </a:solidFill>
          </a:ln>
        </p:spPr>
      </p:pic>
      <p:pic>
        <p:nvPicPr>
          <p:cNvPr id="12" name="Slika 36">
            <a:extLst>
              <a:ext uri="{FF2B5EF4-FFF2-40B4-BE49-F238E27FC236}">
                <a16:creationId xmlns:a16="http://schemas.microsoft.com/office/drawing/2014/main" id="{3DD2C3CC-B5EA-4AB7-8B00-6252F1AC950E}"/>
              </a:ext>
            </a:extLst>
          </p:cNvPr>
          <p:cNvPicPr>
            <a:picLocks noChangeAspect="1"/>
          </p:cNvPicPr>
          <p:nvPr/>
        </p:nvPicPr>
        <p:blipFill>
          <a:blip r:embed="rId7"/>
          <a:stretch>
            <a:fillRect/>
          </a:stretch>
        </p:blipFill>
        <p:spPr bwMode="auto">
          <a:xfrm>
            <a:off x="9586711" y="2162011"/>
            <a:ext cx="1651866" cy="2413543"/>
          </a:xfrm>
          <a:prstGeom prst="rect">
            <a:avLst/>
          </a:prstGeom>
          <a:ln>
            <a:solidFill>
              <a:schemeClr val="accent6">
                <a:lumMod val="75000"/>
              </a:schemeClr>
            </a:solidFill>
          </a:ln>
        </p:spPr>
      </p:pic>
      <p:pic>
        <p:nvPicPr>
          <p:cNvPr id="13" name="Slika 38">
            <a:extLst>
              <a:ext uri="{FF2B5EF4-FFF2-40B4-BE49-F238E27FC236}">
                <a16:creationId xmlns:a16="http://schemas.microsoft.com/office/drawing/2014/main" id="{EC3D9728-1E0D-4C21-9707-DBA60C0EB3BD}"/>
              </a:ext>
            </a:extLst>
          </p:cNvPr>
          <p:cNvPicPr>
            <a:picLocks noChangeAspect="1"/>
          </p:cNvPicPr>
          <p:nvPr/>
        </p:nvPicPr>
        <p:blipFill>
          <a:blip r:embed="rId8"/>
          <a:stretch>
            <a:fillRect/>
          </a:stretch>
        </p:blipFill>
        <p:spPr bwMode="auto">
          <a:xfrm>
            <a:off x="9920117" y="2514164"/>
            <a:ext cx="1643598" cy="2413543"/>
          </a:xfrm>
          <a:prstGeom prst="rect">
            <a:avLst/>
          </a:prstGeom>
          <a:ln>
            <a:solidFill>
              <a:schemeClr val="accent6">
                <a:lumMod val="75000"/>
              </a:schemeClr>
            </a:solidFill>
          </a:ln>
        </p:spPr>
      </p:pic>
      <p:pic>
        <p:nvPicPr>
          <p:cNvPr id="15" name="Slika 39">
            <a:extLst>
              <a:ext uri="{FF2B5EF4-FFF2-40B4-BE49-F238E27FC236}">
                <a16:creationId xmlns:a16="http://schemas.microsoft.com/office/drawing/2014/main" id="{DF60C262-719F-4CB5-BBFD-47F4A8E33355}"/>
              </a:ext>
            </a:extLst>
          </p:cNvPr>
          <p:cNvPicPr>
            <a:picLocks noChangeAspect="1"/>
          </p:cNvPicPr>
          <p:nvPr/>
        </p:nvPicPr>
        <p:blipFill>
          <a:blip r:embed="rId9"/>
          <a:stretch>
            <a:fillRect/>
          </a:stretch>
        </p:blipFill>
        <p:spPr bwMode="auto">
          <a:xfrm>
            <a:off x="10224882" y="2894975"/>
            <a:ext cx="1656168" cy="2413543"/>
          </a:xfrm>
          <a:prstGeom prst="rect">
            <a:avLst/>
          </a:prstGeom>
          <a:ln>
            <a:solidFill>
              <a:schemeClr val="accent6">
                <a:lumMod val="75000"/>
              </a:schemeClr>
            </a:solidFill>
          </a:ln>
        </p:spPr>
      </p:pic>
      <p:pic>
        <p:nvPicPr>
          <p:cNvPr id="16" name="Slika 24">
            <a:extLst>
              <a:ext uri="{FF2B5EF4-FFF2-40B4-BE49-F238E27FC236}">
                <a16:creationId xmlns:a16="http://schemas.microsoft.com/office/drawing/2014/main" id="{F0F919B2-6114-49FE-8106-2511C8D8160D}"/>
              </a:ext>
            </a:extLst>
          </p:cNvPr>
          <p:cNvPicPr>
            <a:picLocks noChangeAspect="1"/>
          </p:cNvPicPr>
          <p:nvPr/>
        </p:nvPicPr>
        <p:blipFill>
          <a:blip r:embed="rId10"/>
          <a:stretch>
            <a:fillRect/>
          </a:stretch>
        </p:blipFill>
        <p:spPr bwMode="auto">
          <a:xfrm>
            <a:off x="5312343" y="1063386"/>
            <a:ext cx="1823566" cy="2353205"/>
          </a:xfrm>
          <a:prstGeom prst="rect">
            <a:avLst/>
          </a:prstGeom>
          <a:ln>
            <a:solidFill>
              <a:schemeClr val="accent6">
                <a:lumMod val="75000"/>
              </a:schemeClr>
            </a:solidFill>
          </a:ln>
        </p:spPr>
      </p:pic>
      <p:pic>
        <p:nvPicPr>
          <p:cNvPr id="17" name="Slika 25">
            <a:extLst>
              <a:ext uri="{FF2B5EF4-FFF2-40B4-BE49-F238E27FC236}">
                <a16:creationId xmlns:a16="http://schemas.microsoft.com/office/drawing/2014/main" id="{268B55B3-9F5C-4966-B57A-BE3F4973E01B}"/>
              </a:ext>
            </a:extLst>
          </p:cNvPr>
          <p:cNvPicPr>
            <a:picLocks noChangeAspect="1"/>
          </p:cNvPicPr>
          <p:nvPr/>
        </p:nvPicPr>
        <p:blipFill>
          <a:blip r:embed="rId11"/>
          <a:stretch>
            <a:fillRect/>
          </a:stretch>
        </p:blipFill>
        <p:spPr bwMode="auto">
          <a:xfrm>
            <a:off x="5614670" y="1424597"/>
            <a:ext cx="1759875" cy="1810157"/>
          </a:xfrm>
          <a:prstGeom prst="rect">
            <a:avLst/>
          </a:prstGeom>
          <a:ln>
            <a:solidFill>
              <a:schemeClr val="accent6">
                <a:lumMod val="75000"/>
              </a:schemeClr>
            </a:solidFill>
          </a:ln>
        </p:spPr>
      </p:pic>
      <p:pic>
        <p:nvPicPr>
          <p:cNvPr id="18" name="Slika 26">
            <a:extLst>
              <a:ext uri="{FF2B5EF4-FFF2-40B4-BE49-F238E27FC236}">
                <a16:creationId xmlns:a16="http://schemas.microsoft.com/office/drawing/2014/main" id="{A8084216-065A-4A61-A9E2-E731344C7B9E}"/>
              </a:ext>
            </a:extLst>
          </p:cNvPr>
          <p:cNvPicPr>
            <a:picLocks noChangeAspect="1"/>
          </p:cNvPicPr>
          <p:nvPr/>
        </p:nvPicPr>
        <p:blipFill>
          <a:blip r:embed="rId12"/>
          <a:stretch>
            <a:fillRect/>
          </a:stretch>
        </p:blipFill>
        <p:spPr bwMode="auto">
          <a:xfrm>
            <a:off x="5895526" y="1785480"/>
            <a:ext cx="1712945" cy="1712945"/>
          </a:xfrm>
          <a:prstGeom prst="rect">
            <a:avLst/>
          </a:prstGeom>
          <a:ln>
            <a:solidFill>
              <a:schemeClr val="accent6">
                <a:lumMod val="75000"/>
              </a:schemeClr>
            </a:solidFill>
          </a:ln>
        </p:spPr>
      </p:pic>
      <p:pic>
        <p:nvPicPr>
          <p:cNvPr id="19" name="Slika 27">
            <a:extLst>
              <a:ext uri="{FF2B5EF4-FFF2-40B4-BE49-F238E27FC236}">
                <a16:creationId xmlns:a16="http://schemas.microsoft.com/office/drawing/2014/main" id="{38157BEA-6967-4F8E-8AE9-5EEF897D121B}"/>
              </a:ext>
            </a:extLst>
          </p:cNvPr>
          <p:cNvPicPr>
            <a:picLocks noChangeAspect="1"/>
          </p:cNvPicPr>
          <p:nvPr/>
        </p:nvPicPr>
        <p:blipFill>
          <a:blip r:embed="rId13"/>
          <a:stretch>
            <a:fillRect/>
          </a:stretch>
        </p:blipFill>
        <p:spPr bwMode="auto">
          <a:xfrm>
            <a:off x="6146201" y="2154413"/>
            <a:ext cx="1699590" cy="2413543"/>
          </a:xfrm>
          <a:prstGeom prst="rect">
            <a:avLst/>
          </a:prstGeom>
          <a:ln>
            <a:solidFill>
              <a:schemeClr val="accent6">
                <a:lumMod val="75000"/>
              </a:schemeClr>
            </a:solidFill>
          </a:ln>
        </p:spPr>
      </p:pic>
      <p:pic>
        <p:nvPicPr>
          <p:cNvPr id="20" name="Slika 28">
            <a:extLst>
              <a:ext uri="{FF2B5EF4-FFF2-40B4-BE49-F238E27FC236}">
                <a16:creationId xmlns:a16="http://schemas.microsoft.com/office/drawing/2014/main" id="{BD1FC870-E47C-4F6A-867E-25142FD141DD}"/>
              </a:ext>
            </a:extLst>
          </p:cNvPr>
          <p:cNvPicPr>
            <a:picLocks noChangeAspect="1"/>
          </p:cNvPicPr>
          <p:nvPr/>
        </p:nvPicPr>
        <p:blipFill>
          <a:blip r:embed="rId14"/>
          <a:stretch>
            <a:fillRect/>
          </a:stretch>
        </p:blipFill>
        <p:spPr bwMode="auto">
          <a:xfrm>
            <a:off x="6443107" y="2517189"/>
            <a:ext cx="1739762" cy="2359909"/>
          </a:xfrm>
          <a:prstGeom prst="rect">
            <a:avLst/>
          </a:prstGeom>
          <a:ln>
            <a:solidFill>
              <a:schemeClr val="accent6">
                <a:lumMod val="75000"/>
              </a:schemeClr>
            </a:solidFill>
          </a:ln>
        </p:spPr>
      </p:pic>
      <p:pic>
        <p:nvPicPr>
          <p:cNvPr id="21" name="Slika 29">
            <a:extLst>
              <a:ext uri="{FF2B5EF4-FFF2-40B4-BE49-F238E27FC236}">
                <a16:creationId xmlns:a16="http://schemas.microsoft.com/office/drawing/2014/main" id="{BCE4E494-97CD-425C-A938-146D2262CA02}"/>
              </a:ext>
            </a:extLst>
          </p:cNvPr>
          <p:cNvPicPr>
            <a:picLocks noChangeAspect="1"/>
          </p:cNvPicPr>
          <p:nvPr/>
        </p:nvPicPr>
        <p:blipFill>
          <a:blip r:embed="rId15"/>
          <a:stretch>
            <a:fillRect/>
          </a:stretch>
        </p:blipFill>
        <p:spPr bwMode="auto">
          <a:xfrm>
            <a:off x="6736955" y="2926821"/>
            <a:ext cx="1749819" cy="2349852"/>
          </a:xfrm>
          <a:prstGeom prst="rect">
            <a:avLst/>
          </a:prstGeom>
          <a:ln>
            <a:solidFill>
              <a:schemeClr val="accent6">
                <a:lumMod val="75000"/>
              </a:schemeClr>
            </a:solidFill>
          </a:ln>
        </p:spPr>
      </p:pic>
      <p:pic>
        <p:nvPicPr>
          <p:cNvPr id="23" name="Slika 16">
            <a:extLst>
              <a:ext uri="{FF2B5EF4-FFF2-40B4-BE49-F238E27FC236}">
                <a16:creationId xmlns:a16="http://schemas.microsoft.com/office/drawing/2014/main" id="{F0FC681A-69DC-4D7E-8666-1C70480504BD}"/>
              </a:ext>
            </a:extLst>
          </p:cNvPr>
          <p:cNvPicPr>
            <a:picLocks noChangeAspect="1"/>
          </p:cNvPicPr>
          <p:nvPr/>
        </p:nvPicPr>
        <p:blipFill>
          <a:blip r:embed="rId16"/>
          <a:stretch>
            <a:fillRect/>
          </a:stretch>
        </p:blipFill>
        <p:spPr bwMode="auto">
          <a:xfrm>
            <a:off x="2675838" y="1399008"/>
            <a:ext cx="1831883" cy="2594566"/>
          </a:xfrm>
          <a:prstGeom prst="rect">
            <a:avLst/>
          </a:prstGeom>
          <a:ln>
            <a:solidFill>
              <a:schemeClr val="accent6">
                <a:lumMod val="75000"/>
              </a:schemeClr>
            </a:solidFill>
          </a:ln>
        </p:spPr>
      </p:pic>
      <p:pic>
        <p:nvPicPr>
          <p:cNvPr id="24" name="Slika 18">
            <a:extLst>
              <a:ext uri="{FF2B5EF4-FFF2-40B4-BE49-F238E27FC236}">
                <a16:creationId xmlns:a16="http://schemas.microsoft.com/office/drawing/2014/main" id="{6CC803E0-414E-43CE-B1F8-45DAAEDEE9BF}"/>
              </a:ext>
            </a:extLst>
          </p:cNvPr>
          <p:cNvPicPr>
            <a:picLocks noChangeAspect="1"/>
          </p:cNvPicPr>
          <p:nvPr/>
        </p:nvPicPr>
        <p:blipFill>
          <a:blip r:embed="rId17"/>
          <a:stretch>
            <a:fillRect/>
          </a:stretch>
        </p:blipFill>
        <p:spPr bwMode="auto">
          <a:xfrm>
            <a:off x="2908168" y="1808482"/>
            <a:ext cx="2106104" cy="2594566"/>
          </a:xfrm>
          <a:prstGeom prst="rect">
            <a:avLst/>
          </a:prstGeom>
          <a:ln>
            <a:solidFill>
              <a:schemeClr val="accent6">
                <a:lumMod val="75000"/>
              </a:schemeClr>
            </a:solidFill>
          </a:ln>
        </p:spPr>
      </p:pic>
      <p:pic>
        <p:nvPicPr>
          <p:cNvPr id="25" name="Slika 19">
            <a:extLst>
              <a:ext uri="{FF2B5EF4-FFF2-40B4-BE49-F238E27FC236}">
                <a16:creationId xmlns:a16="http://schemas.microsoft.com/office/drawing/2014/main" id="{08418DB8-F8E4-458F-B2A2-D2C1F956B7C9}"/>
              </a:ext>
            </a:extLst>
          </p:cNvPr>
          <p:cNvPicPr>
            <a:picLocks noChangeAspect="1"/>
          </p:cNvPicPr>
          <p:nvPr/>
        </p:nvPicPr>
        <p:blipFill>
          <a:blip r:embed="rId18"/>
          <a:stretch>
            <a:fillRect/>
          </a:stretch>
        </p:blipFill>
        <p:spPr bwMode="auto">
          <a:xfrm>
            <a:off x="3207069" y="2275451"/>
            <a:ext cx="2023151" cy="2227003"/>
          </a:xfrm>
          <a:prstGeom prst="rect">
            <a:avLst/>
          </a:prstGeom>
          <a:ln>
            <a:solidFill>
              <a:schemeClr val="accent6">
                <a:lumMod val="75000"/>
              </a:schemeClr>
            </a:solidFill>
          </a:ln>
        </p:spPr>
      </p:pic>
      <p:pic>
        <p:nvPicPr>
          <p:cNvPr id="26" name="Slika 20">
            <a:extLst>
              <a:ext uri="{FF2B5EF4-FFF2-40B4-BE49-F238E27FC236}">
                <a16:creationId xmlns:a16="http://schemas.microsoft.com/office/drawing/2014/main" id="{06C386E2-B657-45E1-92B3-A2515372A59F}"/>
              </a:ext>
            </a:extLst>
          </p:cNvPr>
          <p:cNvPicPr>
            <a:picLocks noChangeAspect="1"/>
          </p:cNvPicPr>
          <p:nvPr/>
        </p:nvPicPr>
        <p:blipFill>
          <a:blip r:embed="rId19"/>
          <a:stretch>
            <a:fillRect/>
          </a:stretch>
        </p:blipFill>
        <p:spPr bwMode="auto">
          <a:xfrm>
            <a:off x="3516968" y="2697393"/>
            <a:ext cx="2042456" cy="2263038"/>
          </a:xfrm>
          <a:prstGeom prst="rect">
            <a:avLst/>
          </a:prstGeom>
          <a:ln>
            <a:solidFill>
              <a:schemeClr val="accent6">
                <a:lumMod val="75000"/>
              </a:schemeClr>
            </a:solidFill>
          </a:ln>
        </p:spPr>
      </p:pic>
      <p:pic>
        <p:nvPicPr>
          <p:cNvPr id="27" name="Slika 21">
            <a:extLst>
              <a:ext uri="{FF2B5EF4-FFF2-40B4-BE49-F238E27FC236}">
                <a16:creationId xmlns:a16="http://schemas.microsoft.com/office/drawing/2014/main" id="{0672C73B-1A22-4B56-B8B7-9C0D496FDBD3}"/>
              </a:ext>
            </a:extLst>
          </p:cNvPr>
          <p:cNvPicPr>
            <a:picLocks noChangeAspect="1"/>
          </p:cNvPicPr>
          <p:nvPr/>
        </p:nvPicPr>
        <p:blipFill>
          <a:blip r:embed="rId20"/>
          <a:stretch>
            <a:fillRect/>
          </a:stretch>
        </p:blipFill>
        <p:spPr bwMode="auto">
          <a:xfrm>
            <a:off x="3817065" y="3080366"/>
            <a:ext cx="2019290" cy="2086463"/>
          </a:xfrm>
          <a:prstGeom prst="rect">
            <a:avLst/>
          </a:prstGeom>
          <a:ln>
            <a:solidFill>
              <a:schemeClr val="accent6">
                <a:lumMod val="75000"/>
              </a:schemeClr>
            </a:solidFill>
          </a:ln>
        </p:spPr>
      </p:pic>
      <p:pic>
        <p:nvPicPr>
          <p:cNvPr id="28" name="Slika 22">
            <a:extLst>
              <a:ext uri="{FF2B5EF4-FFF2-40B4-BE49-F238E27FC236}">
                <a16:creationId xmlns:a16="http://schemas.microsoft.com/office/drawing/2014/main" id="{F059855A-5318-480B-8E14-2A26709F42BA}"/>
              </a:ext>
            </a:extLst>
          </p:cNvPr>
          <p:cNvPicPr>
            <a:picLocks noChangeAspect="1"/>
          </p:cNvPicPr>
          <p:nvPr/>
        </p:nvPicPr>
        <p:blipFill>
          <a:blip r:embed="rId21"/>
          <a:stretch>
            <a:fillRect/>
          </a:stretch>
        </p:blipFill>
        <p:spPr bwMode="auto">
          <a:xfrm>
            <a:off x="4120435" y="3451769"/>
            <a:ext cx="2042456" cy="2399974"/>
          </a:xfrm>
          <a:prstGeom prst="rect">
            <a:avLst/>
          </a:prstGeom>
          <a:ln>
            <a:solidFill>
              <a:schemeClr val="accent6">
                <a:lumMod val="75000"/>
              </a:schemeClr>
            </a:solidFill>
          </a:ln>
        </p:spPr>
      </p:pic>
      <p:pic>
        <p:nvPicPr>
          <p:cNvPr id="29" name="Slika 23">
            <a:extLst>
              <a:ext uri="{FF2B5EF4-FFF2-40B4-BE49-F238E27FC236}">
                <a16:creationId xmlns:a16="http://schemas.microsoft.com/office/drawing/2014/main" id="{7B717097-95D8-4BA5-B960-5D273C58831E}"/>
              </a:ext>
            </a:extLst>
          </p:cNvPr>
          <p:cNvPicPr>
            <a:picLocks noChangeAspect="1"/>
          </p:cNvPicPr>
          <p:nvPr/>
        </p:nvPicPr>
        <p:blipFill>
          <a:blip r:embed="rId22"/>
          <a:stretch>
            <a:fillRect/>
          </a:stretch>
        </p:blipFill>
        <p:spPr bwMode="auto">
          <a:xfrm>
            <a:off x="7077680" y="3391922"/>
            <a:ext cx="1866558" cy="2594566"/>
          </a:xfrm>
          <a:prstGeom prst="rect">
            <a:avLst/>
          </a:prstGeom>
          <a:ln>
            <a:solidFill>
              <a:schemeClr val="accent6">
                <a:lumMod val="75000"/>
              </a:schemeClr>
            </a:solidFill>
          </a:ln>
        </p:spPr>
      </p:pic>
      <p:pic>
        <p:nvPicPr>
          <p:cNvPr id="30" name="Slika 1">
            <a:extLst>
              <a:ext uri="{FF2B5EF4-FFF2-40B4-BE49-F238E27FC236}">
                <a16:creationId xmlns:a16="http://schemas.microsoft.com/office/drawing/2014/main" id="{6ADD32B7-4234-46FF-9150-80F32C015BD7}"/>
              </a:ext>
            </a:extLst>
          </p:cNvPr>
          <p:cNvPicPr>
            <a:picLocks noChangeAspect="1"/>
          </p:cNvPicPr>
          <p:nvPr/>
        </p:nvPicPr>
        <p:blipFill>
          <a:blip r:embed="rId23"/>
          <a:stretch>
            <a:fillRect/>
          </a:stretch>
        </p:blipFill>
        <p:spPr bwMode="auto">
          <a:xfrm>
            <a:off x="412440" y="1435866"/>
            <a:ext cx="1736410" cy="2383374"/>
          </a:xfrm>
          <a:prstGeom prst="rect">
            <a:avLst/>
          </a:prstGeom>
          <a:ln>
            <a:solidFill>
              <a:schemeClr val="accent6">
                <a:lumMod val="75000"/>
              </a:schemeClr>
            </a:solidFill>
          </a:ln>
        </p:spPr>
      </p:pic>
      <p:pic>
        <p:nvPicPr>
          <p:cNvPr id="31" name="Slika 2">
            <a:extLst>
              <a:ext uri="{FF2B5EF4-FFF2-40B4-BE49-F238E27FC236}">
                <a16:creationId xmlns:a16="http://schemas.microsoft.com/office/drawing/2014/main" id="{E93F01C6-4265-44B4-B104-5393FB1EE374}"/>
              </a:ext>
            </a:extLst>
          </p:cNvPr>
          <p:cNvPicPr>
            <a:picLocks noChangeAspect="1"/>
          </p:cNvPicPr>
          <p:nvPr/>
        </p:nvPicPr>
        <p:blipFill>
          <a:blip r:embed="rId24"/>
          <a:stretch>
            <a:fillRect/>
          </a:stretch>
        </p:blipFill>
        <p:spPr bwMode="auto">
          <a:xfrm>
            <a:off x="628285" y="1858319"/>
            <a:ext cx="1709593" cy="2165484"/>
          </a:xfrm>
          <a:prstGeom prst="rect">
            <a:avLst/>
          </a:prstGeom>
          <a:ln>
            <a:solidFill>
              <a:schemeClr val="accent6">
                <a:lumMod val="75000"/>
              </a:schemeClr>
            </a:solidFill>
          </a:ln>
        </p:spPr>
      </p:pic>
      <p:pic>
        <p:nvPicPr>
          <p:cNvPr id="32" name="Slika 12">
            <a:extLst>
              <a:ext uri="{FF2B5EF4-FFF2-40B4-BE49-F238E27FC236}">
                <a16:creationId xmlns:a16="http://schemas.microsoft.com/office/drawing/2014/main" id="{39AA867B-4E97-4149-8685-06C0E1FE226D}"/>
              </a:ext>
            </a:extLst>
          </p:cNvPr>
          <p:cNvPicPr>
            <a:picLocks noChangeAspect="1"/>
          </p:cNvPicPr>
          <p:nvPr/>
        </p:nvPicPr>
        <p:blipFill>
          <a:blip r:embed="rId25"/>
          <a:stretch>
            <a:fillRect/>
          </a:stretch>
        </p:blipFill>
        <p:spPr bwMode="auto">
          <a:xfrm>
            <a:off x="817313" y="2303438"/>
            <a:ext cx="1826918" cy="2306274"/>
          </a:xfrm>
          <a:prstGeom prst="rect">
            <a:avLst/>
          </a:prstGeom>
          <a:ln>
            <a:solidFill>
              <a:schemeClr val="accent6">
                <a:lumMod val="75000"/>
              </a:schemeClr>
            </a:solidFill>
          </a:ln>
        </p:spPr>
      </p:pic>
      <p:pic>
        <p:nvPicPr>
          <p:cNvPr id="33" name="Slika 13">
            <a:extLst>
              <a:ext uri="{FF2B5EF4-FFF2-40B4-BE49-F238E27FC236}">
                <a16:creationId xmlns:a16="http://schemas.microsoft.com/office/drawing/2014/main" id="{F355EC64-AE5C-4874-95C8-C4063C47BFC3}"/>
              </a:ext>
            </a:extLst>
          </p:cNvPr>
          <p:cNvPicPr>
            <a:picLocks noChangeAspect="1"/>
          </p:cNvPicPr>
          <p:nvPr/>
        </p:nvPicPr>
        <p:blipFill>
          <a:blip r:embed="rId26"/>
          <a:stretch>
            <a:fillRect/>
          </a:stretch>
        </p:blipFill>
        <p:spPr bwMode="auto">
          <a:xfrm>
            <a:off x="1123666" y="2786802"/>
            <a:ext cx="1783780" cy="2413543"/>
          </a:xfrm>
          <a:prstGeom prst="rect">
            <a:avLst/>
          </a:prstGeom>
          <a:ln>
            <a:solidFill>
              <a:schemeClr val="accent6">
                <a:lumMod val="75000"/>
              </a:schemeClr>
            </a:solidFill>
          </a:ln>
        </p:spPr>
      </p:pic>
      <p:pic>
        <p:nvPicPr>
          <p:cNvPr id="34" name="Slika 14">
            <a:extLst>
              <a:ext uri="{FF2B5EF4-FFF2-40B4-BE49-F238E27FC236}">
                <a16:creationId xmlns:a16="http://schemas.microsoft.com/office/drawing/2014/main" id="{4FCE533D-3834-40A2-853B-699E4986123F}"/>
              </a:ext>
            </a:extLst>
          </p:cNvPr>
          <p:cNvPicPr>
            <a:picLocks noChangeAspect="1"/>
          </p:cNvPicPr>
          <p:nvPr/>
        </p:nvPicPr>
        <p:blipFill>
          <a:blip r:embed="rId27"/>
          <a:stretch>
            <a:fillRect/>
          </a:stretch>
        </p:blipFill>
        <p:spPr bwMode="auto">
          <a:xfrm>
            <a:off x="1386881" y="3296683"/>
            <a:ext cx="1786692" cy="2336443"/>
          </a:xfrm>
          <a:prstGeom prst="rect">
            <a:avLst/>
          </a:prstGeom>
          <a:ln>
            <a:solidFill>
              <a:schemeClr val="accent6">
                <a:lumMod val="75000"/>
              </a:schemeClr>
            </a:solidFill>
          </a:ln>
        </p:spPr>
      </p:pic>
      <p:pic>
        <p:nvPicPr>
          <p:cNvPr id="35" name="Slika 15">
            <a:extLst>
              <a:ext uri="{FF2B5EF4-FFF2-40B4-BE49-F238E27FC236}">
                <a16:creationId xmlns:a16="http://schemas.microsoft.com/office/drawing/2014/main" id="{145C77FE-662F-4FB0-82E3-EFF4C9817B90}"/>
              </a:ext>
            </a:extLst>
          </p:cNvPr>
          <p:cNvPicPr>
            <a:picLocks noChangeAspect="1"/>
          </p:cNvPicPr>
          <p:nvPr/>
        </p:nvPicPr>
        <p:blipFill>
          <a:blip r:embed="rId28"/>
          <a:stretch>
            <a:fillRect/>
          </a:stretch>
        </p:blipFill>
        <p:spPr bwMode="auto">
          <a:xfrm>
            <a:off x="1653009" y="3709776"/>
            <a:ext cx="1632782" cy="2413543"/>
          </a:xfrm>
          <a:prstGeom prst="rect">
            <a:avLst/>
          </a:prstGeom>
          <a:ln>
            <a:solidFill>
              <a:schemeClr val="accent6">
                <a:lumMod val="75000"/>
              </a:schemeClr>
            </a:solidFill>
          </a:ln>
        </p:spPr>
      </p:pic>
      <p:pic>
        <p:nvPicPr>
          <p:cNvPr id="36" name="Slika 31">
            <a:extLst>
              <a:ext uri="{FF2B5EF4-FFF2-40B4-BE49-F238E27FC236}">
                <a16:creationId xmlns:a16="http://schemas.microsoft.com/office/drawing/2014/main" id="{DC12D402-6194-4222-BE38-09364709A9D7}"/>
              </a:ext>
            </a:extLst>
          </p:cNvPr>
          <p:cNvPicPr>
            <a:picLocks noChangeAspect="1"/>
          </p:cNvPicPr>
          <p:nvPr/>
        </p:nvPicPr>
        <p:blipFill>
          <a:blip r:embed="rId29"/>
          <a:stretch>
            <a:fillRect/>
          </a:stretch>
        </p:blipFill>
        <p:spPr bwMode="auto">
          <a:xfrm>
            <a:off x="4431423" y="4258903"/>
            <a:ext cx="1739762" cy="1823566"/>
          </a:xfrm>
          <a:prstGeom prst="rect">
            <a:avLst/>
          </a:prstGeom>
          <a:ln>
            <a:solidFill>
              <a:schemeClr val="accent6">
                <a:lumMod val="75000"/>
              </a:schemeClr>
            </a:solidFill>
          </a:ln>
        </p:spPr>
      </p:pic>
      <p:pic>
        <p:nvPicPr>
          <p:cNvPr id="14" name="Slika 37">
            <a:extLst>
              <a:ext uri="{FF2B5EF4-FFF2-40B4-BE49-F238E27FC236}">
                <a16:creationId xmlns:a16="http://schemas.microsoft.com/office/drawing/2014/main" id="{CEB10E45-FF6D-4000-9DCE-D25A31B340FD}"/>
              </a:ext>
            </a:extLst>
          </p:cNvPr>
          <p:cNvPicPr>
            <a:picLocks noChangeAspect="1"/>
          </p:cNvPicPr>
          <p:nvPr/>
        </p:nvPicPr>
        <p:blipFill>
          <a:blip r:embed="rId30"/>
          <a:stretch>
            <a:fillRect/>
          </a:stretch>
        </p:blipFill>
        <p:spPr bwMode="auto">
          <a:xfrm>
            <a:off x="10368333" y="3548982"/>
            <a:ext cx="1712946" cy="1635846"/>
          </a:xfrm>
          <a:prstGeom prst="rect">
            <a:avLst/>
          </a:prstGeom>
          <a:ln>
            <a:solidFill>
              <a:schemeClr val="accent6">
                <a:lumMod val="75000"/>
              </a:schemeClr>
            </a:solidFill>
          </a:ln>
        </p:spPr>
      </p:pic>
    </p:spTree>
    <p:extLst>
      <p:ext uri="{BB962C8B-B14F-4D97-AF65-F5344CB8AC3E}">
        <p14:creationId xmlns:p14="http://schemas.microsoft.com/office/powerpoint/2010/main" val="1934007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EE700E-FD74-4018-8C51-A50F78ED0ECD}"/>
              </a:ext>
            </a:extLst>
          </p:cNvPr>
          <p:cNvSpPr>
            <a:spLocks noGrp="1"/>
          </p:cNvSpPr>
          <p:nvPr>
            <p:ph type="dt" sz="half" idx="10"/>
          </p:nvPr>
        </p:nvSpPr>
        <p:spPr/>
        <p:txBody>
          <a:bodyPr/>
          <a:lstStyle/>
          <a:p>
            <a:pPr>
              <a:defRPr/>
            </a:pPr>
            <a:fld id="{5698CAB7-57F9-1E3F-B9D7-112D7ACCA952}" type="datetime1">
              <a:rPr lang="en-US" smtClean="0"/>
              <a:t>5/17/2026</a:t>
            </a:fld>
            <a:endParaRPr lang="en-US"/>
          </a:p>
        </p:txBody>
      </p:sp>
      <p:sp>
        <p:nvSpPr>
          <p:cNvPr id="4" name="Slide Number Placeholder 3">
            <a:extLst>
              <a:ext uri="{FF2B5EF4-FFF2-40B4-BE49-F238E27FC236}">
                <a16:creationId xmlns:a16="http://schemas.microsoft.com/office/drawing/2014/main" id="{A74AF7C2-522C-4476-8DA6-C261E7D03264}"/>
              </a:ext>
            </a:extLst>
          </p:cNvPr>
          <p:cNvSpPr>
            <a:spLocks noGrp="1"/>
          </p:cNvSpPr>
          <p:nvPr>
            <p:ph type="sldNum" sz="quarter" idx="12"/>
          </p:nvPr>
        </p:nvSpPr>
        <p:spPr/>
        <p:txBody>
          <a:bodyPr/>
          <a:lstStyle/>
          <a:p>
            <a:pPr>
              <a:defRPr/>
            </a:pPr>
            <a:fld id="{0CE68F04-8C45-4A80-901C-428EAFDC5CAA}" type="slidenum">
              <a:rPr lang="en-US" smtClean="0"/>
              <a:t>8</a:t>
            </a:fld>
            <a:endParaRPr lang="en-US"/>
          </a:p>
        </p:txBody>
      </p:sp>
      <p:sp>
        <p:nvSpPr>
          <p:cNvPr id="6" name="TextBox 5">
            <a:extLst>
              <a:ext uri="{FF2B5EF4-FFF2-40B4-BE49-F238E27FC236}">
                <a16:creationId xmlns:a16="http://schemas.microsoft.com/office/drawing/2014/main" id="{1762BF64-4DB6-4417-A777-6D9EFE1B90EF}"/>
              </a:ext>
            </a:extLst>
          </p:cNvPr>
          <p:cNvSpPr txBox="1"/>
          <p:nvPr/>
        </p:nvSpPr>
        <p:spPr>
          <a:xfrm>
            <a:off x="502920" y="347472"/>
            <a:ext cx="11247120" cy="527324"/>
          </a:xfrm>
          <a:prstGeom prst="rect">
            <a:avLst/>
          </a:prstGeom>
          <a:noFill/>
        </p:spPr>
        <p:txBody>
          <a:bodyPr wrap="square" lIns="0" tIns="0" rIns="0" bIns="0" anchor="t">
            <a:spAutoFit/>
          </a:bodyPr>
          <a:lstStyle/>
          <a:p>
            <a:pPr>
              <a:lnSpc>
                <a:spcPct val="115000"/>
              </a:lnSpc>
            </a:pPr>
            <a:r>
              <a:rPr lang="sl-SI" sz="3200" b="1" dirty="0">
                <a:solidFill>
                  <a:srgbClr val="145B6E"/>
                </a:solidFill>
                <a:latin typeface="+mj-lt"/>
              </a:rPr>
              <a:t>Spletni seminarji</a:t>
            </a:r>
            <a:endParaRPr sz="3200" b="1" i="0" dirty="0">
              <a:solidFill>
                <a:srgbClr val="145B6E"/>
              </a:solidFill>
              <a:latin typeface="+mj-lt"/>
            </a:endParaRPr>
          </a:p>
        </p:txBody>
      </p:sp>
      <p:pic>
        <p:nvPicPr>
          <p:cNvPr id="37" name="Slika 3">
            <a:extLst>
              <a:ext uri="{FF2B5EF4-FFF2-40B4-BE49-F238E27FC236}">
                <a16:creationId xmlns:a16="http://schemas.microsoft.com/office/drawing/2014/main" id="{B6535B83-948C-41A7-80AF-B4BBDAB10992}"/>
              </a:ext>
            </a:extLst>
          </p:cNvPr>
          <p:cNvPicPr>
            <a:picLocks noChangeAspect="1"/>
          </p:cNvPicPr>
          <p:nvPr/>
        </p:nvPicPr>
        <p:blipFill>
          <a:blip r:embed="rId2"/>
          <a:stretch>
            <a:fillRect/>
          </a:stretch>
        </p:blipFill>
        <p:spPr bwMode="auto">
          <a:xfrm>
            <a:off x="331839" y="1098023"/>
            <a:ext cx="2662203" cy="3451364"/>
          </a:xfrm>
          <a:prstGeom prst="rect">
            <a:avLst/>
          </a:prstGeom>
          <a:ln>
            <a:solidFill>
              <a:schemeClr val="accent6">
                <a:lumMod val="75000"/>
              </a:schemeClr>
            </a:solidFill>
          </a:ln>
        </p:spPr>
      </p:pic>
      <p:pic>
        <p:nvPicPr>
          <p:cNvPr id="38" name="Slika 4">
            <a:extLst>
              <a:ext uri="{FF2B5EF4-FFF2-40B4-BE49-F238E27FC236}">
                <a16:creationId xmlns:a16="http://schemas.microsoft.com/office/drawing/2014/main" id="{2B740203-7D77-43CF-82B9-845DE17B5B69}"/>
              </a:ext>
            </a:extLst>
          </p:cNvPr>
          <p:cNvPicPr>
            <a:picLocks noChangeAspect="1"/>
          </p:cNvPicPr>
          <p:nvPr/>
        </p:nvPicPr>
        <p:blipFill>
          <a:blip r:embed="rId3"/>
          <a:stretch>
            <a:fillRect/>
          </a:stretch>
        </p:blipFill>
        <p:spPr bwMode="auto">
          <a:xfrm>
            <a:off x="584129" y="1432693"/>
            <a:ext cx="2682564" cy="3055733"/>
          </a:xfrm>
          <a:prstGeom prst="rect">
            <a:avLst/>
          </a:prstGeom>
          <a:ln>
            <a:solidFill>
              <a:schemeClr val="accent6">
                <a:lumMod val="75000"/>
              </a:schemeClr>
            </a:solidFill>
          </a:ln>
        </p:spPr>
      </p:pic>
      <p:pic>
        <p:nvPicPr>
          <p:cNvPr id="39" name="Slika 5">
            <a:extLst>
              <a:ext uri="{FF2B5EF4-FFF2-40B4-BE49-F238E27FC236}">
                <a16:creationId xmlns:a16="http://schemas.microsoft.com/office/drawing/2014/main" id="{4A525F37-B480-4DF9-9A5E-B90A540E4DA0}"/>
              </a:ext>
            </a:extLst>
          </p:cNvPr>
          <p:cNvPicPr>
            <a:picLocks noChangeAspect="1"/>
          </p:cNvPicPr>
          <p:nvPr/>
        </p:nvPicPr>
        <p:blipFill>
          <a:blip r:embed="rId4"/>
          <a:stretch>
            <a:fillRect/>
          </a:stretch>
        </p:blipFill>
        <p:spPr bwMode="auto">
          <a:xfrm>
            <a:off x="4981383" y="1082761"/>
            <a:ext cx="2682564" cy="3034910"/>
          </a:xfrm>
          <a:prstGeom prst="rect">
            <a:avLst/>
          </a:prstGeom>
          <a:ln>
            <a:solidFill>
              <a:schemeClr val="accent6">
                <a:lumMod val="75000"/>
              </a:schemeClr>
            </a:solidFill>
          </a:ln>
        </p:spPr>
      </p:pic>
      <p:pic>
        <p:nvPicPr>
          <p:cNvPr id="40" name="Slika 6">
            <a:extLst>
              <a:ext uri="{FF2B5EF4-FFF2-40B4-BE49-F238E27FC236}">
                <a16:creationId xmlns:a16="http://schemas.microsoft.com/office/drawing/2014/main" id="{292F0ED0-ED4D-4E7F-A29A-535A07C57E44}"/>
              </a:ext>
            </a:extLst>
          </p:cNvPr>
          <p:cNvPicPr>
            <a:picLocks noChangeAspect="1"/>
          </p:cNvPicPr>
          <p:nvPr/>
        </p:nvPicPr>
        <p:blipFill>
          <a:blip r:embed="rId5"/>
          <a:stretch>
            <a:fillRect/>
          </a:stretch>
        </p:blipFill>
        <p:spPr bwMode="auto">
          <a:xfrm>
            <a:off x="5303224" y="1509235"/>
            <a:ext cx="2487631" cy="3748088"/>
          </a:xfrm>
          <a:prstGeom prst="rect">
            <a:avLst/>
          </a:prstGeom>
          <a:ln>
            <a:solidFill>
              <a:schemeClr val="accent6">
                <a:lumMod val="75000"/>
              </a:schemeClr>
            </a:solidFill>
          </a:ln>
        </p:spPr>
      </p:pic>
      <p:pic>
        <p:nvPicPr>
          <p:cNvPr id="41" name="Slika 7">
            <a:extLst>
              <a:ext uri="{FF2B5EF4-FFF2-40B4-BE49-F238E27FC236}">
                <a16:creationId xmlns:a16="http://schemas.microsoft.com/office/drawing/2014/main" id="{C6E1E7AA-EFEB-4AC7-A81F-843882658487}"/>
              </a:ext>
            </a:extLst>
          </p:cNvPr>
          <p:cNvPicPr>
            <a:picLocks noChangeAspect="1"/>
          </p:cNvPicPr>
          <p:nvPr/>
        </p:nvPicPr>
        <p:blipFill>
          <a:blip r:embed="rId6"/>
          <a:stretch>
            <a:fillRect/>
          </a:stretch>
        </p:blipFill>
        <p:spPr bwMode="auto">
          <a:xfrm>
            <a:off x="5580789" y="1943645"/>
            <a:ext cx="2611300" cy="2238441"/>
          </a:xfrm>
          <a:prstGeom prst="rect">
            <a:avLst/>
          </a:prstGeom>
          <a:ln>
            <a:solidFill>
              <a:schemeClr val="accent6">
                <a:lumMod val="75000"/>
              </a:schemeClr>
            </a:solidFill>
          </a:ln>
        </p:spPr>
      </p:pic>
      <p:pic>
        <p:nvPicPr>
          <p:cNvPr id="42" name="Slika 8">
            <a:extLst>
              <a:ext uri="{FF2B5EF4-FFF2-40B4-BE49-F238E27FC236}">
                <a16:creationId xmlns:a16="http://schemas.microsoft.com/office/drawing/2014/main" id="{B603443A-DC41-4E86-868F-95485D89C1B6}"/>
              </a:ext>
            </a:extLst>
          </p:cNvPr>
          <p:cNvPicPr>
            <a:picLocks noChangeAspect="1"/>
          </p:cNvPicPr>
          <p:nvPr/>
        </p:nvPicPr>
        <p:blipFill>
          <a:blip r:embed="rId7"/>
          <a:stretch>
            <a:fillRect/>
          </a:stretch>
        </p:blipFill>
        <p:spPr bwMode="auto">
          <a:xfrm>
            <a:off x="5855686" y="2288434"/>
            <a:ext cx="2596029" cy="3112995"/>
          </a:xfrm>
          <a:prstGeom prst="rect">
            <a:avLst/>
          </a:prstGeom>
          <a:ln>
            <a:solidFill>
              <a:schemeClr val="accent6">
                <a:lumMod val="75000"/>
              </a:schemeClr>
            </a:solidFill>
          </a:ln>
        </p:spPr>
      </p:pic>
      <p:pic>
        <p:nvPicPr>
          <p:cNvPr id="43" name="Slika 9">
            <a:extLst>
              <a:ext uri="{FF2B5EF4-FFF2-40B4-BE49-F238E27FC236}">
                <a16:creationId xmlns:a16="http://schemas.microsoft.com/office/drawing/2014/main" id="{A2B41A96-BFFB-498A-9EB7-36279F71C1B9}"/>
              </a:ext>
            </a:extLst>
          </p:cNvPr>
          <p:cNvPicPr>
            <a:picLocks noChangeAspect="1"/>
          </p:cNvPicPr>
          <p:nvPr/>
        </p:nvPicPr>
        <p:blipFill>
          <a:blip r:embed="rId8"/>
          <a:stretch>
            <a:fillRect/>
          </a:stretch>
        </p:blipFill>
        <p:spPr bwMode="auto">
          <a:xfrm>
            <a:off x="6119782" y="2602231"/>
            <a:ext cx="2646933" cy="3269166"/>
          </a:xfrm>
          <a:prstGeom prst="rect">
            <a:avLst/>
          </a:prstGeom>
          <a:ln>
            <a:solidFill>
              <a:schemeClr val="accent6">
                <a:lumMod val="75000"/>
              </a:schemeClr>
            </a:solidFill>
          </a:ln>
        </p:spPr>
      </p:pic>
      <p:pic>
        <p:nvPicPr>
          <p:cNvPr id="45" name="Slika 11">
            <a:extLst>
              <a:ext uri="{FF2B5EF4-FFF2-40B4-BE49-F238E27FC236}">
                <a16:creationId xmlns:a16="http://schemas.microsoft.com/office/drawing/2014/main" id="{8E3DF582-1223-48AE-8DAA-73EC7F26F6F7}"/>
              </a:ext>
            </a:extLst>
          </p:cNvPr>
          <p:cNvPicPr>
            <a:picLocks noChangeAspect="1"/>
          </p:cNvPicPr>
          <p:nvPr/>
        </p:nvPicPr>
        <p:blipFill>
          <a:blip r:embed="rId9"/>
          <a:stretch>
            <a:fillRect/>
          </a:stretch>
        </p:blipFill>
        <p:spPr bwMode="auto">
          <a:xfrm>
            <a:off x="8946274" y="1098023"/>
            <a:ext cx="2646653" cy="3748088"/>
          </a:xfrm>
          <a:prstGeom prst="rect">
            <a:avLst/>
          </a:prstGeom>
          <a:ln>
            <a:solidFill>
              <a:schemeClr val="accent6">
                <a:lumMod val="75000"/>
              </a:schemeClr>
            </a:solidFill>
          </a:ln>
        </p:spPr>
      </p:pic>
      <p:pic>
        <p:nvPicPr>
          <p:cNvPr id="46" name="Slika 40">
            <a:extLst>
              <a:ext uri="{FF2B5EF4-FFF2-40B4-BE49-F238E27FC236}">
                <a16:creationId xmlns:a16="http://schemas.microsoft.com/office/drawing/2014/main" id="{908C1688-C486-4F8F-BAA5-2A3768028E8A}"/>
              </a:ext>
            </a:extLst>
          </p:cNvPr>
          <p:cNvPicPr>
            <a:picLocks noChangeAspect="1"/>
          </p:cNvPicPr>
          <p:nvPr/>
        </p:nvPicPr>
        <p:blipFill>
          <a:blip r:embed="rId10"/>
          <a:stretch>
            <a:fillRect/>
          </a:stretch>
        </p:blipFill>
        <p:spPr bwMode="auto">
          <a:xfrm>
            <a:off x="895790" y="1765790"/>
            <a:ext cx="2692744" cy="2873534"/>
          </a:xfrm>
          <a:prstGeom prst="rect">
            <a:avLst/>
          </a:prstGeom>
          <a:ln>
            <a:solidFill>
              <a:schemeClr val="accent6">
                <a:lumMod val="75000"/>
              </a:schemeClr>
            </a:solidFill>
          </a:ln>
        </p:spPr>
      </p:pic>
      <p:pic>
        <p:nvPicPr>
          <p:cNvPr id="47" name="Slika 41">
            <a:extLst>
              <a:ext uri="{FF2B5EF4-FFF2-40B4-BE49-F238E27FC236}">
                <a16:creationId xmlns:a16="http://schemas.microsoft.com/office/drawing/2014/main" id="{7923AC38-435C-47AE-8C6D-44C0C26403C2}"/>
              </a:ext>
            </a:extLst>
          </p:cNvPr>
          <p:cNvPicPr>
            <a:picLocks noChangeAspect="1"/>
          </p:cNvPicPr>
          <p:nvPr/>
        </p:nvPicPr>
        <p:blipFill>
          <a:blip r:embed="rId11"/>
          <a:stretch>
            <a:fillRect/>
          </a:stretch>
        </p:blipFill>
        <p:spPr bwMode="auto">
          <a:xfrm>
            <a:off x="1196137" y="2104387"/>
            <a:ext cx="2616391" cy="2795449"/>
          </a:xfrm>
          <a:prstGeom prst="rect">
            <a:avLst/>
          </a:prstGeom>
          <a:ln>
            <a:solidFill>
              <a:schemeClr val="accent6">
                <a:lumMod val="75000"/>
              </a:schemeClr>
            </a:solidFill>
          </a:ln>
        </p:spPr>
      </p:pic>
      <p:pic>
        <p:nvPicPr>
          <p:cNvPr id="48" name="Slika 42">
            <a:extLst>
              <a:ext uri="{FF2B5EF4-FFF2-40B4-BE49-F238E27FC236}">
                <a16:creationId xmlns:a16="http://schemas.microsoft.com/office/drawing/2014/main" id="{B59023D2-A738-4618-BDFF-8B845675FB87}"/>
              </a:ext>
            </a:extLst>
          </p:cNvPr>
          <p:cNvPicPr>
            <a:picLocks noChangeAspect="1"/>
          </p:cNvPicPr>
          <p:nvPr/>
        </p:nvPicPr>
        <p:blipFill>
          <a:blip r:embed="rId12"/>
          <a:stretch>
            <a:fillRect/>
          </a:stretch>
        </p:blipFill>
        <p:spPr bwMode="auto">
          <a:xfrm>
            <a:off x="1464463" y="2438278"/>
            <a:ext cx="2672384" cy="2608045"/>
          </a:xfrm>
          <a:prstGeom prst="rect">
            <a:avLst/>
          </a:prstGeom>
          <a:ln>
            <a:solidFill>
              <a:schemeClr val="accent6">
                <a:lumMod val="75000"/>
              </a:schemeClr>
            </a:solidFill>
          </a:ln>
        </p:spPr>
      </p:pic>
      <p:pic>
        <p:nvPicPr>
          <p:cNvPr id="49" name="Slika 43">
            <a:extLst>
              <a:ext uri="{FF2B5EF4-FFF2-40B4-BE49-F238E27FC236}">
                <a16:creationId xmlns:a16="http://schemas.microsoft.com/office/drawing/2014/main" id="{7C21A9A4-C3C7-49A9-AE6A-3908B6053011}"/>
              </a:ext>
            </a:extLst>
          </p:cNvPr>
          <p:cNvPicPr>
            <a:picLocks noChangeAspect="1"/>
          </p:cNvPicPr>
          <p:nvPr/>
        </p:nvPicPr>
        <p:blipFill>
          <a:blip r:embed="rId13"/>
          <a:stretch>
            <a:fillRect/>
          </a:stretch>
        </p:blipFill>
        <p:spPr bwMode="auto">
          <a:xfrm>
            <a:off x="1733968" y="2852336"/>
            <a:ext cx="2682564" cy="2717364"/>
          </a:xfrm>
          <a:prstGeom prst="rect">
            <a:avLst/>
          </a:prstGeom>
          <a:ln>
            <a:solidFill>
              <a:schemeClr val="accent6">
                <a:lumMod val="75000"/>
              </a:schemeClr>
            </a:solidFill>
          </a:ln>
        </p:spPr>
      </p:pic>
      <p:pic>
        <p:nvPicPr>
          <p:cNvPr id="52" name="Slika 45">
            <a:extLst>
              <a:ext uri="{FF2B5EF4-FFF2-40B4-BE49-F238E27FC236}">
                <a16:creationId xmlns:a16="http://schemas.microsoft.com/office/drawing/2014/main" id="{098540E6-2A8F-4359-A06C-E884423B2AD7}"/>
              </a:ext>
            </a:extLst>
          </p:cNvPr>
          <p:cNvPicPr>
            <a:picLocks noChangeAspect="1"/>
          </p:cNvPicPr>
          <p:nvPr/>
        </p:nvPicPr>
        <p:blipFill>
          <a:blip r:embed="rId14"/>
          <a:stretch>
            <a:fillRect/>
          </a:stretch>
        </p:blipFill>
        <p:spPr bwMode="auto">
          <a:xfrm>
            <a:off x="9195758" y="1425786"/>
            <a:ext cx="2541521" cy="3748088"/>
          </a:xfrm>
          <a:prstGeom prst="rect">
            <a:avLst/>
          </a:prstGeom>
          <a:ln>
            <a:solidFill>
              <a:schemeClr val="accent6">
                <a:lumMod val="75000"/>
              </a:schemeClr>
            </a:solidFill>
          </a:ln>
        </p:spPr>
      </p:pic>
      <p:pic>
        <p:nvPicPr>
          <p:cNvPr id="53" name="Slika 46">
            <a:extLst>
              <a:ext uri="{FF2B5EF4-FFF2-40B4-BE49-F238E27FC236}">
                <a16:creationId xmlns:a16="http://schemas.microsoft.com/office/drawing/2014/main" id="{F3C3FDF7-4B1C-43CE-994E-93DED73D16FE}"/>
              </a:ext>
            </a:extLst>
          </p:cNvPr>
          <p:cNvPicPr>
            <a:picLocks noChangeAspect="1"/>
          </p:cNvPicPr>
          <p:nvPr/>
        </p:nvPicPr>
        <p:blipFill>
          <a:blip r:embed="rId15"/>
          <a:stretch>
            <a:fillRect/>
          </a:stretch>
        </p:blipFill>
        <p:spPr bwMode="auto">
          <a:xfrm>
            <a:off x="1998598" y="3298861"/>
            <a:ext cx="2682564" cy="2920385"/>
          </a:xfrm>
          <a:prstGeom prst="rect">
            <a:avLst/>
          </a:prstGeom>
          <a:ln>
            <a:solidFill>
              <a:schemeClr val="accent6">
                <a:lumMod val="75000"/>
              </a:schemeClr>
            </a:solidFill>
          </a:ln>
        </p:spPr>
      </p:pic>
      <p:pic>
        <p:nvPicPr>
          <p:cNvPr id="54" name="Slika 44">
            <a:extLst>
              <a:ext uri="{FF2B5EF4-FFF2-40B4-BE49-F238E27FC236}">
                <a16:creationId xmlns:a16="http://schemas.microsoft.com/office/drawing/2014/main" id="{6045B38D-123B-4090-9AF9-E19A9AB63A58}"/>
              </a:ext>
            </a:extLst>
          </p:cNvPr>
          <p:cNvPicPr>
            <a:picLocks noChangeAspect="1"/>
          </p:cNvPicPr>
          <p:nvPr/>
        </p:nvPicPr>
        <p:blipFill>
          <a:blip r:embed="rId16"/>
          <a:stretch>
            <a:fillRect/>
          </a:stretch>
        </p:blipFill>
        <p:spPr bwMode="auto">
          <a:xfrm>
            <a:off x="2311872" y="3638689"/>
            <a:ext cx="2641843" cy="2608045"/>
          </a:xfrm>
          <a:prstGeom prst="rect">
            <a:avLst/>
          </a:prstGeom>
          <a:ln>
            <a:solidFill>
              <a:schemeClr val="accent6">
                <a:lumMod val="75000"/>
              </a:schemeClr>
            </a:solidFill>
          </a:ln>
        </p:spPr>
      </p:pic>
      <p:pic>
        <p:nvPicPr>
          <p:cNvPr id="55" name="Slika 10">
            <a:extLst>
              <a:ext uri="{FF2B5EF4-FFF2-40B4-BE49-F238E27FC236}">
                <a16:creationId xmlns:a16="http://schemas.microsoft.com/office/drawing/2014/main" id="{68ADF5A6-7E0F-4D51-ACD3-9871A2CDD0C1}"/>
              </a:ext>
            </a:extLst>
          </p:cNvPr>
          <p:cNvPicPr>
            <a:picLocks noChangeAspect="1"/>
          </p:cNvPicPr>
          <p:nvPr/>
        </p:nvPicPr>
        <p:blipFill>
          <a:blip r:embed="rId17"/>
          <a:stretch>
            <a:fillRect/>
          </a:stretch>
        </p:blipFill>
        <p:spPr bwMode="auto">
          <a:xfrm>
            <a:off x="9468311" y="1859230"/>
            <a:ext cx="2518452" cy="3748088"/>
          </a:xfrm>
          <a:prstGeom prst="rect">
            <a:avLst/>
          </a:prstGeom>
          <a:ln>
            <a:solidFill>
              <a:schemeClr val="accent6">
                <a:lumMod val="75000"/>
              </a:schemeClr>
            </a:solidFill>
          </a:ln>
        </p:spPr>
      </p:pic>
    </p:spTree>
    <p:extLst>
      <p:ext uri="{BB962C8B-B14F-4D97-AF65-F5344CB8AC3E}">
        <p14:creationId xmlns:p14="http://schemas.microsoft.com/office/powerpoint/2010/main" val="3508885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4FDFAFAF-DFB9-45AB-BE08-248D3B2FC555}"/>
              </a:ext>
            </a:extLst>
          </p:cNvPr>
          <p:cNvGrpSpPr/>
          <p:nvPr/>
        </p:nvGrpSpPr>
        <p:grpSpPr>
          <a:xfrm>
            <a:off x="5480396" y="1125853"/>
            <a:ext cx="6442364" cy="5073589"/>
            <a:chOff x="5480396" y="1125853"/>
            <a:chExt cx="6442364" cy="5073589"/>
          </a:xfrm>
        </p:grpSpPr>
        <p:pic>
          <p:nvPicPr>
            <p:cNvPr id="46" name="Slika 2">
              <a:extLst>
                <a:ext uri="{FF2B5EF4-FFF2-40B4-BE49-F238E27FC236}">
                  <a16:creationId xmlns:a16="http://schemas.microsoft.com/office/drawing/2014/main" id="{17D2C03E-3353-48C0-AD9C-197422450F4D}"/>
                </a:ext>
              </a:extLst>
            </p:cNvPr>
            <p:cNvPicPr>
              <a:picLocks noChangeAspect="1"/>
            </p:cNvPicPr>
            <p:nvPr/>
          </p:nvPicPr>
          <p:blipFill>
            <a:blip r:embed="rId2"/>
            <a:stretch>
              <a:fillRect/>
            </a:stretch>
          </p:blipFill>
          <p:spPr bwMode="auto">
            <a:xfrm>
              <a:off x="5480396" y="1125853"/>
              <a:ext cx="4063366" cy="2258031"/>
            </a:xfrm>
            <a:prstGeom prst="rect">
              <a:avLst/>
            </a:prstGeom>
          </p:spPr>
        </p:pic>
        <p:pic>
          <p:nvPicPr>
            <p:cNvPr id="47" name="Slika 1">
              <a:extLst>
                <a:ext uri="{FF2B5EF4-FFF2-40B4-BE49-F238E27FC236}">
                  <a16:creationId xmlns:a16="http://schemas.microsoft.com/office/drawing/2014/main" id="{A11A3B0F-4084-470F-B8AD-8ECF56144811}"/>
                </a:ext>
              </a:extLst>
            </p:cNvPr>
            <p:cNvPicPr>
              <a:picLocks noChangeAspect="1"/>
            </p:cNvPicPr>
            <p:nvPr/>
          </p:nvPicPr>
          <p:blipFill>
            <a:blip r:embed="rId3"/>
            <a:stretch>
              <a:fillRect/>
            </a:stretch>
          </p:blipFill>
          <p:spPr bwMode="auto">
            <a:xfrm>
              <a:off x="7813254" y="1125854"/>
              <a:ext cx="4109506" cy="2258030"/>
            </a:xfrm>
            <a:prstGeom prst="rect">
              <a:avLst/>
            </a:prstGeom>
          </p:spPr>
        </p:pic>
        <p:pic>
          <p:nvPicPr>
            <p:cNvPr id="48" name="Slika 9">
              <a:extLst>
                <a:ext uri="{FF2B5EF4-FFF2-40B4-BE49-F238E27FC236}">
                  <a16:creationId xmlns:a16="http://schemas.microsoft.com/office/drawing/2014/main" id="{B24A76F1-50CF-4B92-AB7A-D83454A7B2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5480396" y="3425069"/>
              <a:ext cx="3699164" cy="2774373"/>
            </a:xfrm>
            <a:prstGeom prst="rect">
              <a:avLst/>
            </a:prstGeom>
          </p:spPr>
        </p:pic>
        <p:pic>
          <p:nvPicPr>
            <p:cNvPr id="49" name="Slika 3">
              <a:extLst>
                <a:ext uri="{FF2B5EF4-FFF2-40B4-BE49-F238E27FC236}">
                  <a16:creationId xmlns:a16="http://schemas.microsoft.com/office/drawing/2014/main" id="{2EF4C91A-527F-441F-9408-9B54616855F8}"/>
                </a:ext>
              </a:extLst>
            </p:cNvPr>
            <p:cNvPicPr>
              <a:picLocks noChangeAspect="1"/>
            </p:cNvPicPr>
            <p:nvPr/>
          </p:nvPicPr>
          <p:blipFill rotWithShape="1">
            <a:blip r:embed="rId5"/>
            <a:srcRect l="-1342" t="13927" r="1342" b="346"/>
            <a:stretch/>
          </p:blipFill>
          <p:spPr bwMode="auto">
            <a:xfrm>
              <a:off x="9179560" y="3425068"/>
              <a:ext cx="2743200" cy="2750172"/>
            </a:xfrm>
            <a:prstGeom prst="rect">
              <a:avLst/>
            </a:prstGeom>
          </p:spPr>
        </p:pic>
      </p:grpSp>
      <p:sp>
        <p:nvSpPr>
          <p:cNvPr id="2" name="TextBox 1"/>
          <p:cNvSpPr txBox="1"/>
          <p:nvPr/>
        </p:nvSpPr>
        <p:spPr>
          <a:xfrm>
            <a:off x="502920" y="347472"/>
            <a:ext cx="11247120" cy="527324"/>
          </a:xfrm>
          <a:prstGeom prst="rect">
            <a:avLst/>
          </a:prstGeom>
          <a:noFill/>
        </p:spPr>
        <p:txBody>
          <a:bodyPr wrap="square" lIns="0" tIns="0" rIns="0" bIns="0" anchor="t">
            <a:spAutoFit/>
          </a:bodyPr>
          <a:lstStyle/>
          <a:p>
            <a:pPr algn="l">
              <a:lnSpc>
                <a:spcPct val="115000"/>
              </a:lnSpc>
            </a:pPr>
            <a:r>
              <a:rPr lang="sl-SI" sz="3200" b="1" i="0" dirty="0">
                <a:solidFill>
                  <a:srgbClr val="145B6E"/>
                </a:solidFill>
                <a:latin typeface="+mj-lt"/>
              </a:rPr>
              <a:t>Sodelovalni prostori – „one-stop </a:t>
            </a:r>
            <a:r>
              <a:rPr lang="sl-SI" sz="3200" b="1" i="0" dirty="0" err="1">
                <a:solidFill>
                  <a:srgbClr val="145B6E"/>
                </a:solidFill>
                <a:latin typeface="+mj-lt"/>
              </a:rPr>
              <a:t>shop</a:t>
            </a:r>
            <a:r>
              <a:rPr lang="sl-SI" sz="3200" b="1" i="0" dirty="0">
                <a:solidFill>
                  <a:srgbClr val="145B6E"/>
                </a:solidFill>
                <a:latin typeface="+mj-lt"/>
              </a:rPr>
              <a:t>“</a:t>
            </a:r>
            <a:endParaRPr sz="3200" b="1" i="0" dirty="0">
              <a:solidFill>
                <a:srgbClr val="145B6E"/>
              </a:solidFill>
              <a:latin typeface="+mj-lt"/>
            </a:endParaRPr>
          </a:p>
        </p:txBody>
      </p:sp>
      <p:sp>
        <p:nvSpPr>
          <p:cNvPr id="4" name="Rounded Rectangle 3"/>
          <p:cNvSpPr/>
          <p:nvPr/>
        </p:nvSpPr>
        <p:spPr>
          <a:xfrm>
            <a:off x="495147" y="1783080"/>
            <a:ext cx="4660599" cy="2944041"/>
          </a:xfrm>
          <a:prstGeom prst="roundRect">
            <a:avLst>
              <a:gd name="adj" fmla="val 4000"/>
            </a:avLst>
          </a:prstGeom>
          <a:solidFill>
            <a:srgbClr val="FFFFFF"/>
          </a:solidFill>
          <a:ln w="9525">
            <a:solidFill>
              <a:srgbClr val="D8E0E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5" name="Rectangle 4"/>
          <p:cNvSpPr/>
          <p:nvPr/>
        </p:nvSpPr>
        <p:spPr>
          <a:xfrm>
            <a:off x="495147" y="1783080"/>
            <a:ext cx="4660599" cy="685800"/>
          </a:xfrm>
          <a:prstGeom prst="rect">
            <a:avLst/>
          </a:prstGeom>
          <a:solidFill>
            <a:srgbClr val="1B8A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6" name="TextBox 5"/>
          <p:cNvSpPr txBox="1"/>
          <p:nvPr/>
        </p:nvSpPr>
        <p:spPr>
          <a:xfrm>
            <a:off x="495147" y="1901952"/>
            <a:ext cx="4660599" cy="362535"/>
          </a:xfrm>
          <a:prstGeom prst="rect">
            <a:avLst/>
          </a:prstGeom>
          <a:noFill/>
        </p:spPr>
        <p:txBody>
          <a:bodyPr wrap="square" lIns="0" tIns="0" rIns="0" bIns="0" anchor="t">
            <a:spAutoFit/>
          </a:bodyPr>
          <a:lstStyle/>
          <a:p>
            <a:pPr algn="ctr">
              <a:lnSpc>
                <a:spcPct val="115000"/>
              </a:lnSpc>
            </a:pPr>
            <a:r>
              <a:rPr lang="sl-SI" sz="2200" b="1" dirty="0">
                <a:solidFill>
                  <a:srgbClr val="FFFFFF"/>
                </a:solidFill>
                <a:latin typeface="Roboto Condensed" panose="02000000000000000000" pitchFamily="2" charset="0"/>
                <a:ea typeface="Roboto Condensed" panose="02000000000000000000" pitchFamily="2" charset="0"/>
              </a:rPr>
              <a:t>Individualizirana podpora</a:t>
            </a:r>
            <a:endParaRPr sz="2200" b="1" i="0" dirty="0">
              <a:solidFill>
                <a:srgbClr val="FFFFFF"/>
              </a:solidFill>
              <a:latin typeface="Roboto Condensed" panose="02000000000000000000" pitchFamily="2" charset="0"/>
              <a:ea typeface="Roboto Condensed" panose="02000000000000000000" pitchFamily="2" charset="0"/>
            </a:endParaRPr>
          </a:p>
        </p:txBody>
      </p:sp>
      <p:grpSp>
        <p:nvGrpSpPr>
          <p:cNvPr id="33" name="Group 32">
            <a:extLst>
              <a:ext uri="{FF2B5EF4-FFF2-40B4-BE49-F238E27FC236}">
                <a16:creationId xmlns:a16="http://schemas.microsoft.com/office/drawing/2014/main" id="{4E57F354-0298-4ECB-8FE8-884F6A0AF886}"/>
              </a:ext>
            </a:extLst>
          </p:cNvPr>
          <p:cNvGrpSpPr/>
          <p:nvPr/>
        </p:nvGrpSpPr>
        <p:grpSpPr>
          <a:xfrm>
            <a:off x="815187" y="2652210"/>
            <a:ext cx="4340559" cy="497316"/>
            <a:chOff x="815187" y="3163661"/>
            <a:chExt cx="4340559" cy="497316"/>
          </a:xfrm>
        </p:grpSpPr>
        <p:sp>
          <p:nvSpPr>
            <p:cNvPr id="8" name="Oval 7"/>
            <p:cNvSpPr/>
            <p:nvPr/>
          </p:nvSpPr>
          <p:spPr>
            <a:xfrm>
              <a:off x="815187" y="3221304"/>
              <a:ext cx="137160" cy="137160"/>
            </a:xfrm>
            <a:prstGeom prst="ellipse">
              <a:avLst/>
            </a:prstGeom>
            <a:solidFill>
              <a:srgbClr val="8FB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9" name="TextBox 8"/>
            <p:cNvSpPr txBox="1"/>
            <p:nvPr/>
          </p:nvSpPr>
          <p:spPr>
            <a:xfrm>
              <a:off x="1043787" y="3163661"/>
              <a:ext cx="4111959" cy="497316"/>
            </a:xfrm>
            <a:prstGeom prst="rect">
              <a:avLst/>
            </a:prstGeom>
            <a:noFill/>
          </p:spPr>
          <p:txBody>
            <a:bodyPr wrap="square" lIns="0" tIns="0" rIns="0" bIns="0" anchor="t">
              <a:spAutoFit/>
            </a:bodyPr>
            <a:lstStyle/>
            <a:p>
              <a:pPr>
                <a:lnSpc>
                  <a:spcPct val="120000"/>
                </a:lnSpc>
              </a:pPr>
              <a:r>
                <a:rPr lang="pl-PL" sz="1400" dirty="0">
                  <a:solidFill>
                    <a:srgbClr val="1C2B33"/>
                  </a:solidFill>
                  <a:latin typeface="Roboto Condensed" panose="02000000000000000000" pitchFamily="2" charset="0"/>
                  <a:ea typeface="Roboto Condensed" panose="02000000000000000000" pitchFamily="2" charset="0"/>
                </a:rPr>
                <a:t>Lokacije: UL, UM, FIŠ, TPLJ</a:t>
              </a:r>
            </a:p>
            <a:p>
              <a:pPr>
                <a:lnSpc>
                  <a:spcPct val="120000"/>
                </a:lnSpc>
              </a:pPr>
              <a:r>
                <a:rPr lang="pl-PL" sz="1400" dirty="0">
                  <a:solidFill>
                    <a:srgbClr val="1C2B33"/>
                  </a:solidFill>
                  <a:latin typeface="Roboto Condensed" panose="02000000000000000000" pitchFamily="2" charset="0"/>
                  <a:ea typeface="Roboto Condensed" panose="02000000000000000000" pitchFamily="2" charset="0"/>
                </a:rPr>
                <a:t>V vzpostavljanu: IJS, UP</a:t>
              </a:r>
            </a:p>
          </p:txBody>
        </p:sp>
      </p:grpSp>
      <p:grpSp>
        <p:nvGrpSpPr>
          <p:cNvPr id="35" name="Group 34">
            <a:extLst>
              <a:ext uri="{FF2B5EF4-FFF2-40B4-BE49-F238E27FC236}">
                <a16:creationId xmlns:a16="http://schemas.microsoft.com/office/drawing/2014/main" id="{55196EF9-D860-4578-BC1D-346E5165D96D}"/>
              </a:ext>
            </a:extLst>
          </p:cNvPr>
          <p:cNvGrpSpPr/>
          <p:nvPr/>
        </p:nvGrpSpPr>
        <p:grpSpPr>
          <a:xfrm>
            <a:off x="815187" y="3888142"/>
            <a:ext cx="4340559" cy="238783"/>
            <a:chOff x="815187" y="4357274"/>
            <a:chExt cx="4340559" cy="238783"/>
          </a:xfrm>
        </p:grpSpPr>
        <p:sp>
          <p:nvSpPr>
            <p:cNvPr id="12" name="Oval 11"/>
            <p:cNvSpPr/>
            <p:nvPr/>
          </p:nvSpPr>
          <p:spPr>
            <a:xfrm>
              <a:off x="815187" y="4406752"/>
              <a:ext cx="137160" cy="137160"/>
            </a:xfrm>
            <a:prstGeom prst="ellipse">
              <a:avLst/>
            </a:prstGeom>
            <a:solidFill>
              <a:srgbClr val="8FB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3" name="TextBox 12"/>
            <p:cNvSpPr txBox="1"/>
            <p:nvPr/>
          </p:nvSpPr>
          <p:spPr>
            <a:xfrm>
              <a:off x="1043787" y="4357274"/>
              <a:ext cx="4111959" cy="238783"/>
            </a:xfrm>
            <a:prstGeom prst="rect">
              <a:avLst/>
            </a:prstGeom>
            <a:noFill/>
          </p:spPr>
          <p:txBody>
            <a:bodyPr wrap="square" lIns="0" tIns="0" rIns="0" bIns="0" anchor="t">
              <a:spAutoFit/>
            </a:bodyPr>
            <a:lstStyle/>
            <a:p>
              <a:pPr>
                <a:lnSpc>
                  <a:spcPct val="120000"/>
                </a:lnSpc>
              </a:pPr>
              <a:r>
                <a:rPr lang="en-US" sz="1400" dirty="0" err="1">
                  <a:solidFill>
                    <a:srgbClr val="1C2B33"/>
                  </a:solidFill>
                  <a:latin typeface="Roboto Condensed" panose="02000000000000000000" pitchFamily="2" charset="0"/>
                  <a:ea typeface="Roboto Condensed" panose="02000000000000000000" pitchFamily="2" charset="0"/>
                </a:rPr>
                <a:t>Možnost</a:t>
              </a:r>
              <a:r>
                <a:rPr lang="en-US" sz="1400" dirty="0">
                  <a:solidFill>
                    <a:srgbClr val="1C2B33"/>
                  </a:solidFill>
                  <a:latin typeface="Roboto Condensed" panose="02000000000000000000" pitchFamily="2" charset="0"/>
                  <a:ea typeface="Roboto Condensed" panose="02000000000000000000" pitchFamily="2" charset="0"/>
                </a:rPr>
                <a:t> </a:t>
              </a:r>
              <a:r>
                <a:rPr lang="en-US" sz="1400" dirty="0" err="1">
                  <a:solidFill>
                    <a:srgbClr val="1C2B33"/>
                  </a:solidFill>
                  <a:latin typeface="Roboto Condensed" panose="02000000000000000000" pitchFamily="2" charset="0"/>
                  <a:ea typeface="Roboto Condensed" panose="02000000000000000000" pitchFamily="2" charset="0"/>
                </a:rPr>
                <a:t>preizkušanja</a:t>
              </a:r>
              <a:r>
                <a:rPr lang="en-US" sz="1400" dirty="0">
                  <a:solidFill>
                    <a:srgbClr val="1C2B33"/>
                  </a:solidFill>
                  <a:latin typeface="Roboto Condensed" panose="02000000000000000000" pitchFamily="2" charset="0"/>
                  <a:ea typeface="Roboto Condensed" panose="02000000000000000000" pitchFamily="2" charset="0"/>
                </a:rPr>
                <a:t> </a:t>
              </a:r>
              <a:r>
                <a:rPr lang="en-US" sz="1400" dirty="0" err="1">
                  <a:solidFill>
                    <a:srgbClr val="1C2B33"/>
                  </a:solidFill>
                  <a:latin typeface="Roboto Condensed" panose="02000000000000000000" pitchFamily="2" charset="0"/>
                  <a:ea typeface="Roboto Condensed" panose="02000000000000000000" pitchFamily="2" charset="0"/>
                </a:rPr>
                <a:t>infrastrukture</a:t>
              </a:r>
              <a:r>
                <a:rPr lang="en-US" sz="1400" dirty="0">
                  <a:solidFill>
                    <a:srgbClr val="1C2B33"/>
                  </a:solidFill>
                  <a:latin typeface="Roboto Condensed" panose="02000000000000000000" pitchFamily="2" charset="0"/>
                  <a:ea typeface="Roboto Condensed" panose="02000000000000000000" pitchFamily="2" charset="0"/>
                </a:rPr>
                <a:t> HPC</a:t>
              </a:r>
              <a:endParaRPr sz="1400" b="0" i="0" dirty="0">
                <a:solidFill>
                  <a:srgbClr val="1C2B33"/>
                </a:solidFill>
                <a:latin typeface="Roboto Condensed" panose="02000000000000000000" pitchFamily="2" charset="0"/>
                <a:ea typeface="Roboto Condensed" panose="02000000000000000000" pitchFamily="2" charset="0"/>
              </a:endParaRPr>
            </a:p>
          </p:txBody>
        </p:sp>
      </p:grpSp>
      <p:grpSp>
        <p:nvGrpSpPr>
          <p:cNvPr id="36" name="Group 35">
            <a:extLst>
              <a:ext uri="{FF2B5EF4-FFF2-40B4-BE49-F238E27FC236}">
                <a16:creationId xmlns:a16="http://schemas.microsoft.com/office/drawing/2014/main" id="{F9FD5516-9838-479A-89AE-8A264A8BDCF5}"/>
              </a:ext>
            </a:extLst>
          </p:cNvPr>
          <p:cNvGrpSpPr/>
          <p:nvPr/>
        </p:nvGrpSpPr>
        <p:grpSpPr>
          <a:xfrm>
            <a:off x="809047" y="4345728"/>
            <a:ext cx="4340559" cy="238783"/>
            <a:chOff x="815187" y="4758144"/>
            <a:chExt cx="4340559" cy="238783"/>
          </a:xfrm>
        </p:grpSpPr>
        <p:sp>
          <p:nvSpPr>
            <p:cNvPr id="14" name="Oval 13"/>
            <p:cNvSpPr/>
            <p:nvPr/>
          </p:nvSpPr>
          <p:spPr>
            <a:xfrm>
              <a:off x="815187" y="4828032"/>
              <a:ext cx="137160" cy="137160"/>
            </a:xfrm>
            <a:prstGeom prst="ellipse">
              <a:avLst/>
            </a:prstGeom>
            <a:solidFill>
              <a:srgbClr val="8FB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sp>
          <p:nvSpPr>
            <p:cNvPr id="15" name="TextBox 14"/>
            <p:cNvSpPr txBox="1"/>
            <p:nvPr/>
          </p:nvSpPr>
          <p:spPr>
            <a:xfrm>
              <a:off x="1043787" y="4758144"/>
              <a:ext cx="4111959" cy="238783"/>
            </a:xfrm>
            <a:prstGeom prst="rect">
              <a:avLst/>
            </a:prstGeom>
            <a:noFill/>
          </p:spPr>
          <p:txBody>
            <a:bodyPr wrap="square" lIns="0" tIns="0" rIns="0" bIns="0" anchor="t">
              <a:spAutoFit/>
            </a:bodyPr>
            <a:lstStyle/>
            <a:p>
              <a:pPr>
                <a:lnSpc>
                  <a:spcPct val="120000"/>
                </a:lnSpc>
              </a:pPr>
              <a:r>
                <a:rPr lang="en-US" sz="1400" dirty="0" err="1">
                  <a:solidFill>
                    <a:srgbClr val="1C2B33"/>
                  </a:solidFill>
                  <a:latin typeface="Roboto Condensed" panose="02000000000000000000" pitchFamily="2" charset="0"/>
                  <a:ea typeface="Roboto Condensed" panose="02000000000000000000" pitchFamily="2" charset="0"/>
                </a:rPr>
                <a:t>sodelovanje</a:t>
              </a:r>
              <a:r>
                <a:rPr lang="en-US" sz="1400" dirty="0">
                  <a:solidFill>
                    <a:srgbClr val="1C2B33"/>
                  </a:solidFill>
                  <a:latin typeface="Roboto Condensed" panose="02000000000000000000" pitchFamily="2" charset="0"/>
                  <a:ea typeface="Roboto Condensed" panose="02000000000000000000" pitchFamily="2" charset="0"/>
                </a:rPr>
                <a:t> z </a:t>
              </a:r>
              <a:r>
                <a:rPr lang="en-US" sz="1400" dirty="0" err="1">
                  <a:solidFill>
                    <a:srgbClr val="1C2B33"/>
                  </a:solidFill>
                  <a:latin typeface="Roboto Condensed" panose="02000000000000000000" pitchFamily="2" charset="0"/>
                  <a:ea typeface="Roboto Condensed" panose="02000000000000000000" pitchFamily="2" charset="0"/>
                </a:rPr>
                <a:t>raziskovalci</a:t>
              </a:r>
              <a:endParaRPr lang="en-US" sz="1400" dirty="0">
                <a:solidFill>
                  <a:srgbClr val="1C2B33"/>
                </a:solidFill>
                <a:latin typeface="Roboto Condensed" panose="02000000000000000000" pitchFamily="2" charset="0"/>
                <a:ea typeface="Roboto Condensed" panose="02000000000000000000" pitchFamily="2" charset="0"/>
              </a:endParaRPr>
            </a:p>
          </p:txBody>
        </p:sp>
      </p:grpSp>
      <p:sp>
        <p:nvSpPr>
          <p:cNvPr id="43" name="Date Placeholder 1">
            <a:extLst>
              <a:ext uri="{FF2B5EF4-FFF2-40B4-BE49-F238E27FC236}">
                <a16:creationId xmlns:a16="http://schemas.microsoft.com/office/drawing/2014/main" id="{EB90D1AB-3041-4F53-8837-BCEDB1074ECB}"/>
              </a:ext>
            </a:extLst>
          </p:cNvPr>
          <p:cNvSpPr>
            <a:spLocks noGrp="1"/>
          </p:cNvSpPr>
          <p:nvPr>
            <p:ph type="dt" sz="half" idx="10"/>
          </p:nvPr>
        </p:nvSpPr>
        <p:spPr>
          <a:xfrm>
            <a:off x="838198" y="6356349"/>
            <a:ext cx="2743200" cy="365124"/>
          </a:xfrm>
        </p:spPr>
        <p:txBody>
          <a:bodyPr/>
          <a:lstStyle/>
          <a:p>
            <a:pPr>
              <a:defRPr/>
            </a:pPr>
            <a:fld id="{B7761311-E397-A883-1E63-9C2AB11E5243}" type="datetime1">
              <a:rPr lang="en-US" smtClean="0"/>
              <a:t>5/17/2026</a:t>
            </a:fld>
            <a:endParaRPr lang="en-US" dirty="0"/>
          </a:p>
        </p:txBody>
      </p:sp>
      <p:sp>
        <p:nvSpPr>
          <p:cNvPr id="44" name="Footer Placeholder 2">
            <a:extLst>
              <a:ext uri="{FF2B5EF4-FFF2-40B4-BE49-F238E27FC236}">
                <a16:creationId xmlns:a16="http://schemas.microsoft.com/office/drawing/2014/main" id="{960B1B4B-AEA1-4321-882B-0664224BD7F1}"/>
              </a:ext>
            </a:extLst>
          </p:cNvPr>
          <p:cNvSpPr>
            <a:spLocks noGrp="1"/>
          </p:cNvSpPr>
          <p:nvPr>
            <p:ph type="ftr" sz="quarter" idx="11"/>
          </p:nvPr>
        </p:nvSpPr>
        <p:spPr>
          <a:xfrm>
            <a:off x="4038598" y="6356349"/>
            <a:ext cx="4114800" cy="365124"/>
          </a:xfrm>
        </p:spPr>
        <p:txBody>
          <a:bodyPr/>
          <a:lstStyle/>
          <a:p>
            <a:pPr>
              <a:defRPr/>
            </a:pPr>
            <a:r>
              <a:rPr lang="sl-SI" dirty="0"/>
              <a:t>SLAIF WP6 – Izobraževanja</a:t>
            </a:r>
            <a:endParaRPr lang="en-US" dirty="0"/>
          </a:p>
        </p:txBody>
      </p:sp>
      <p:sp>
        <p:nvSpPr>
          <p:cNvPr id="45" name="Slide Number Placeholder 3">
            <a:extLst>
              <a:ext uri="{FF2B5EF4-FFF2-40B4-BE49-F238E27FC236}">
                <a16:creationId xmlns:a16="http://schemas.microsoft.com/office/drawing/2014/main" id="{A0EDF8E6-839D-447C-A03A-2ADC67548359}"/>
              </a:ext>
            </a:extLst>
          </p:cNvPr>
          <p:cNvSpPr>
            <a:spLocks noGrp="1"/>
          </p:cNvSpPr>
          <p:nvPr>
            <p:ph type="sldNum" sz="quarter" idx="12"/>
          </p:nvPr>
        </p:nvSpPr>
        <p:spPr>
          <a:xfrm>
            <a:off x="8610599" y="6356349"/>
            <a:ext cx="2743200" cy="365124"/>
          </a:xfrm>
        </p:spPr>
        <p:txBody>
          <a:bodyPr/>
          <a:lstStyle/>
          <a:p>
            <a:pPr>
              <a:defRPr/>
            </a:pPr>
            <a:fld id="{0CE68F04-8C45-4A80-901C-428EAFDC5CAA}" type="slidenum">
              <a:rPr lang="en-US" smtClean="0"/>
              <a:t>9</a:t>
            </a:fld>
            <a:endParaRPr lang="en-US"/>
          </a:p>
        </p:txBody>
      </p:sp>
      <p:grpSp>
        <p:nvGrpSpPr>
          <p:cNvPr id="52" name="Group 51">
            <a:extLst>
              <a:ext uri="{FF2B5EF4-FFF2-40B4-BE49-F238E27FC236}">
                <a16:creationId xmlns:a16="http://schemas.microsoft.com/office/drawing/2014/main" id="{A7D5D6EB-2B4A-49E7-847E-FE39F63E2674}"/>
              </a:ext>
            </a:extLst>
          </p:cNvPr>
          <p:cNvGrpSpPr/>
          <p:nvPr/>
        </p:nvGrpSpPr>
        <p:grpSpPr>
          <a:xfrm>
            <a:off x="804302" y="3368328"/>
            <a:ext cx="4351444" cy="301012"/>
            <a:chOff x="804302" y="3368328"/>
            <a:chExt cx="4351444" cy="301012"/>
          </a:xfrm>
        </p:grpSpPr>
        <p:sp>
          <p:nvSpPr>
            <p:cNvPr id="11" name="TextBox 10"/>
            <p:cNvSpPr txBox="1"/>
            <p:nvPr/>
          </p:nvSpPr>
          <p:spPr>
            <a:xfrm>
              <a:off x="1012485" y="3368328"/>
              <a:ext cx="4143261" cy="301012"/>
            </a:xfrm>
            <a:prstGeom prst="rect">
              <a:avLst/>
            </a:prstGeom>
            <a:noFill/>
          </p:spPr>
          <p:txBody>
            <a:bodyPr wrap="square" lIns="0" tIns="0" rIns="0" bIns="0" anchor="t">
              <a:spAutoFit/>
            </a:bodyPr>
            <a:lstStyle/>
            <a:p>
              <a:pPr>
                <a:lnSpc>
                  <a:spcPct val="120000"/>
                </a:lnSpc>
              </a:pPr>
              <a:r>
                <a:rPr lang="en-US" sz="1400" dirty="0" err="1">
                  <a:solidFill>
                    <a:srgbClr val="1C2B33"/>
                  </a:solidFill>
                  <a:latin typeface="Roboto Condensed" panose="02000000000000000000" pitchFamily="2" charset="0"/>
                  <a:ea typeface="Roboto Condensed" panose="02000000000000000000" pitchFamily="2" charset="0"/>
                </a:rPr>
                <a:t>Tehnična</a:t>
              </a:r>
              <a:r>
                <a:rPr lang="en-US" sz="1400" dirty="0">
                  <a:solidFill>
                    <a:srgbClr val="1C2B33"/>
                  </a:solidFill>
                  <a:latin typeface="Roboto Condensed" panose="02000000000000000000" pitchFamily="2" charset="0"/>
                  <a:ea typeface="Roboto Condensed" panose="02000000000000000000" pitchFamily="2" charset="0"/>
                </a:rPr>
                <a:t> </a:t>
              </a:r>
              <a:r>
                <a:rPr lang="en-US" sz="1400" dirty="0" err="1">
                  <a:solidFill>
                    <a:srgbClr val="1C2B33"/>
                  </a:solidFill>
                  <a:latin typeface="Roboto Condensed" panose="02000000000000000000" pitchFamily="2" charset="0"/>
                  <a:ea typeface="Roboto Condensed" panose="02000000000000000000" pitchFamily="2" charset="0"/>
                </a:rPr>
                <a:t>podpora</a:t>
              </a:r>
              <a:r>
                <a:rPr lang="en-US" sz="1400" dirty="0">
                  <a:solidFill>
                    <a:srgbClr val="1C2B33"/>
                  </a:solidFill>
                  <a:latin typeface="Roboto Condensed" panose="02000000000000000000" pitchFamily="2" charset="0"/>
                  <a:ea typeface="Roboto Condensed" panose="02000000000000000000" pitchFamily="2" charset="0"/>
                </a:rPr>
                <a:t> </a:t>
              </a:r>
              <a:r>
                <a:rPr lang="en-US" sz="1400" dirty="0" err="1">
                  <a:solidFill>
                    <a:srgbClr val="1C2B33"/>
                  </a:solidFill>
                  <a:latin typeface="Roboto Condensed" panose="02000000000000000000" pitchFamily="2" charset="0"/>
                  <a:ea typeface="Roboto Condensed" panose="02000000000000000000" pitchFamily="2" charset="0"/>
                </a:rPr>
                <a:t>uporabnikom</a:t>
              </a:r>
              <a:r>
                <a:rPr lang="sl-SI" sz="1400" dirty="0">
                  <a:solidFill>
                    <a:srgbClr val="1C2B33"/>
                  </a:solidFill>
                  <a:latin typeface="Roboto Condensed" panose="02000000000000000000" pitchFamily="2" charset="0"/>
                  <a:ea typeface="Roboto Condensed" panose="02000000000000000000" pitchFamily="2" charset="0"/>
                </a:rPr>
                <a:t> in razvijalcem</a:t>
              </a:r>
              <a:r>
                <a:rPr lang="en-US" sz="1400" dirty="0">
                  <a:solidFill>
                    <a:srgbClr val="1C2B33"/>
                  </a:solidFill>
                  <a:latin typeface="Roboto Condensed" panose="02000000000000000000" pitchFamily="2" charset="0"/>
                  <a:ea typeface="Roboto Condensed" panose="02000000000000000000" pitchFamily="2" charset="0"/>
                </a:rPr>
                <a:t> UI</a:t>
              </a:r>
            </a:p>
          </p:txBody>
        </p:sp>
        <p:sp>
          <p:nvSpPr>
            <p:cNvPr id="51" name="Oval 50">
              <a:extLst>
                <a:ext uri="{FF2B5EF4-FFF2-40B4-BE49-F238E27FC236}">
                  <a16:creationId xmlns:a16="http://schemas.microsoft.com/office/drawing/2014/main" id="{7AAC741F-3AFC-4E4A-8157-DF912A00E395}"/>
                </a:ext>
              </a:extLst>
            </p:cNvPr>
            <p:cNvSpPr/>
            <p:nvPr/>
          </p:nvSpPr>
          <p:spPr>
            <a:xfrm>
              <a:off x="804302" y="3432800"/>
              <a:ext cx="137160" cy="137160"/>
            </a:xfrm>
            <a:prstGeom prst="ellipse">
              <a:avLst/>
            </a:prstGeom>
            <a:solidFill>
              <a:srgbClr val="8FB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Roboto Condensed" panose="02000000000000000000" pitchFamily="2" charset="0"/>
                <a:ea typeface="Roboto Condensed" panose="02000000000000000000" pitchFamily="2" charset="0"/>
              </a:endParaRPr>
            </a:p>
          </p:txBody>
        </p:sp>
      </p:grpSp>
    </p:spTree>
  </p:cSld>
  <p:clrMapOvr>
    <a:masterClrMapping/>
  </p:clrMapOvr>
</p:sld>
</file>

<file path=ppt/theme/theme1.xml><?xml version="1.0" encoding="utf-8"?>
<a:theme xmlns:a="http://schemas.openxmlformats.org/drawingml/2006/main" name="Office Theme">
  <a:themeElements>
    <a:clrScheme name="SLAIF colours">
      <a:dk1>
        <a:srgbClr val="919395"/>
      </a:dk1>
      <a:lt1>
        <a:sysClr val="window" lastClr="FFFFFF"/>
      </a:lt1>
      <a:dk2>
        <a:srgbClr val="2591B2"/>
      </a:dk2>
      <a:lt2>
        <a:srgbClr val="E7E6E6"/>
      </a:lt2>
      <a:accent1>
        <a:srgbClr val="87A73E"/>
      </a:accent1>
      <a:accent2>
        <a:srgbClr val="9DBCD0"/>
      </a:accent2>
      <a:accent3>
        <a:srgbClr val="A5A5A5"/>
      </a:accent3>
      <a:accent4>
        <a:srgbClr val="A8C538"/>
      </a:accent4>
      <a:accent5>
        <a:srgbClr val="9DBCD0"/>
      </a:accent5>
      <a:accent6>
        <a:srgbClr val="87A73E"/>
      </a:accent6>
      <a:hlink>
        <a:srgbClr val="9DBCD0"/>
      </a:hlink>
      <a:folHlink>
        <a:srgbClr val="C490AA"/>
      </a:folHlink>
    </a:clrScheme>
    <a:fontScheme name="SLAIF fonti">
      <a:majorFont>
        <a:latin typeface="Roboto Black"/>
        <a:ea typeface="Arial"/>
        <a:cs typeface="Arial"/>
      </a:majorFont>
      <a:minorFont>
        <a:latin typeface="Roboto Condensed"/>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Office Theme">
  <a:themeElements>
    <a:clrScheme name="SLAIF colours">
      <a:dk1>
        <a:srgbClr val="919395"/>
      </a:dk1>
      <a:lt1>
        <a:sysClr val="window" lastClr="FFFFFF"/>
      </a:lt1>
      <a:dk2>
        <a:srgbClr val="2591B2"/>
      </a:dk2>
      <a:lt2>
        <a:srgbClr val="E7E6E6"/>
      </a:lt2>
      <a:accent1>
        <a:srgbClr val="87A73E"/>
      </a:accent1>
      <a:accent2>
        <a:srgbClr val="9DBCD0"/>
      </a:accent2>
      <a:accent3>
        <a:srgbClr val="A5A5A5"/>
      </a:accent3>
      <a:accent4>
        <a:srgbClr val="A8C538"/>
      </a:accent4>
      <a:accent5>
        <a:srgbClr val="9DBCD0"/>
      </a:accent5>
      <a:accent6>
        <a:srgbClr val="87A73E"/>
      </a:accent6>
      <a:hlink>
        <a:srgbClr val="9DBCD0"/>
      </a:hlink>
      <a:folHlink>
        <a:srgbClr val="C490AA"/>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3200</TotalTime>
  <Words>675</Words>
  <Application>Microsoft Office PowerPoint</Application>
  <PresentationFormat>Widescreen</PresentationFormat>
  <Paragraphs>110</Paragraphs>
  <Slides>11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Calibri Light</vt:lpstr>
      <vt:lpstr>Roboto</vt:lpstr>
      <vt:lpstr>Roboto Black</vt:lpstr>
      <vt:lpstr>Roboto Condensed</vt:lpstr>
      <vt:lpstr>Roboto Medium</vt:lpstr>
      <vt:lpstr>Office Theme</vt:lpstr>
      <vt:lpstr>1_Office Theme</vt:lpstr>
      <vt:lpstr>WP6 — Izobraževanja</vt:lpstr>
      <vt:lpstr>Zakaj je WP6 pomemben za SLAIF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Lenka</dc:creator>
  <cp:lastModifiedBy>Vida Groznik</cp:lastModifiedBy>
  <cp:revision>108</cp:revision>
  <dcterms:created xsi:type="dcterms:W3CDTF">2026-02-04T11:11:52Z</dcterms:created>
  <dcterms:modified xsi:type="dcterms:W3CDTF">2026-05-17T10:50:07Z</dcterms:modified>
</cp:coreProperties>
</file>