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diagrams/quickStyle2.xml" ContentType="application/vnd.openxmlformats-officedocument.drawingml.diagramStyle+xml"/>
  <Override PartName="/ppt/slides/slide8.xml" ContentType="application/vnd.openxmlformats-officedocument.presentationml.slide+xml"/>
  <Override PartName="/ppt/charts/colors1.xml" ContentType="application/vnd.ms-office.chartcolorstyle+xml"/>
  <Override PartName="/ppt/charts/style1.xml" ContentType="application/vnd.ms-office.chartstyle+xml"/>
  <Override PartName="/ppt/diagrams/layout2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layout1.xml" ContentType="application/vnd.openxmlformats-officedocument.drawingml.diagram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diagrams/data2.xml" ContentType="application/vnd.openxmlformats-officedocument.drawingml.diagramData+xml"/>
  <Override PartName="/ppt/notesSlides/notesSlide3.xml" ContentType="application/vnd.openxmlformats-officedocument.presentationml.notesSlide+xml"/>
  <Override PartName="/ppt/diagrams/drawing1.xml" ContentType="application/vnd.openxmlformats-officedocument.drawingml.diagramDrawing+xml"/>
  <Override PartName="/ppt/slideLayouts/slideLayout2.xml" ContentType="application/vnd.openxmlformats-officedocument.presentationml.slideLayout+xml"/>
  <Override PartName="/ppt/diagrams/drawing2.xml" ContentType="application/vnd.openxmlformats-officedocument.drawingml.diagramDrawing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50" d="100"/>
          <a:sy n="150" d="100"/>
        </p:scale>
        <p:origin x="2832" y="12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Relationship Id="rId3" Type="http://schemas.microsoft.com/office/2011/relationships/chartStyle" Target="style1.xml" /><Relationship Id="rId4" Type="http://schemas.microsoft.com/office/2011/relationships/chartColorStyle" Target="colors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sl-SI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sl-SI" sz="2000"/>
              <a:t>Primerjava števila klepetov med </a:t>
            </a:r>
            <a:r>
              <a:rPr lang="sl-SI" sz="2000"/>
              <a:t>klepetalniki</a:t>
            </a:r>
            <a:r>
              <a:rPr lang="sl-SI" sz="2000"/>
              <a:t> od 22.9.2025 do 5.5.2026</a:t>
            </a:r>
            <a:endParaRPr lang="en-AU" sz="2000"/>
          </a:p>
        </c:rich>
      </c:tx>
      <c:layout>
        <c:manualLayout>
          <c:xMode val="edge"/>
          <c:yMode val="edge"/>
          <c:x val="0.154597"/>
          <c:y val="0.02731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spc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A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Lbls>
          <c:cat>
            <c:strRef>
              <c:f>'VSI KLEPETALNIKI '!$B$231:$G$231</c:f>
              <c:strCache>
                <c:ptCount val="6"/>
                <c:pt idx="0">
                  <c:v>Davki fizičnih oseb</c:v>
                </c:pt>
                <c:pt idx="1">
                  <c:v xml:space="preserve">DDV in davčne blagajne </c:v>
                </c:pt>
                <c:pt idx="2">
                  <c:v>Davki poslovnih subjektov</c:v>
                </c:pt>
                <c:pt idx="3">
                  <c:v xml:space="preserve">Carina </c:v>
                </c:pt>
                <c:pt idx="4">
                  <c:v xml:space="preserve">Trošarine, okoljske dajatve in CBAM </c:v>
                </c:pt>
                <c:pt idx="5">
                  <c:v xml:space="preserve">SKUPAJ </c:v>
                </c:pt>
              </c:strCache>
            </c:strRef>
          </c:cat>
          <c:val>
            <c:numRef>
              <c:f>'VSI KLEPETALNIKI '!$B$232:$G$232</c:f>
              <c:numCache>
                <c:formatCode>General</c:formatCode>
                <c:ptCount val="6"/>
                <c:pt idx="0">
                  <c:v>38912</c:v>
                </c:pt>
                <c:pt idx="1">
                  <c:v>54231</c:v>
                </c:pt>
                <c:pt idx="2">
                  <c:v>30600</c:v>
                </c:pt>
                <c:pt idx="3">
                  <c:v>5066</c:v>
                </c:pt>
                <c:pt idx="4">
                  <c:v>1504</c:v>
                </c:pt>
                <c:pt idx="5">
                  <c:v>130313</c:v>
                </c:pt>
              </c:numCache>
            </c:numRef>
          </c:val>
        </c:ser>
        <c:dLbls>
          <c:dLblPos val="outEnd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overlap val="-27"/>
        <c:axId val="855538288"/>
        <c:axId val="855535768"/>
      </c:barChart>
      <c:catAx>
        <c:axId val="85553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35768"/>
        <c:crosses val="autoZero"/>
        <c:auto val="1"/>
        <c:lblAlgn val="ctr"/>
        <c:lblOffset val="100"/>
        <c:noMultiLvlLbl val="0"/>
      </c:catAx>
      <c:valAx>
        <c:axId val="85553576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3828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812800" y="1397001"/>
      <a:ext cx="10706100" cy="4292600"/>
    </a:xfrm>
    <a:prstGeom prst="rect">
      <a:avLst/>
    </a:prstGeom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iagrams/_rels/data1.xml.rels><?xml version="1.0" encoding="UTF-8" standalone="yes"?><Relationships xmlns="http://schemas.openxmlformats.org/package/2006/relationships"></Relationships>
</file>

<file path=ppt/diagrams/_rels/data2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6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6"/>
    </dgm:fillClrLst>
    <dgm:linClrLst hueDir="cw" meth="repeat">
      <a:schemeClr val="accent6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6"/>
    </dgm:fillClrLst>
    <dgm:linClrLst hueDir="cw" meth="repeat">
      <a:schemeClr val="accent6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6"/>
    </dgm:fillClrLst>
    <dgm:linClrLst hueDir="cw" meth="repeat">
      <a:schemeClr val="accent6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6"/>
    </dgm:fillClrLst>
    <dgm:linClrLst hueDir="cw" meth="repeat">
      <a:schemeClr val="accent6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6"/>
    </dgm:fillClrLst>
    <dgm:linClrLst hueDir="cw" meth="repeat">
      <a:schemeClr val="accent6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6">
        <a:tint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6">
        <a:shade val="8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6">
        <a:tint val="50000"/>
        <a:alpha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6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6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6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6"/>
    </dgm:fillClrLst>
    <dgm:linClrLst hueDir="cw" meth="repeat">
      <a:schemeClr val="accent6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6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6">
        <a:tint val="60000"/>
      </a:schemeClr>
    </dgm:fillClrLst>
    <dgm:linClrLst hueDir="cw" meth="repeat">
      <a:schemeClr val="accent6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6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6"/>
    </dgm:fillClrLst>
    <dgm:linClrLst hueDir="cw" meth="repeat">
      <a:schemeClr val="accent6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6"/>
    </dgm:fillClrLst>
    <dgm:linClrLst hueDir="cw" meth="repeat">
      <a:schemeClr val="accent6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6"/>
    </dgm:fillClrLst>
    <dgm:linClrLst hueDir="cw" meth="repeat">
      <a:schemeClr val="accent6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6"/>
    </dgm:fillClrLst>
    <dgm:linClrLst hueDir="cw" meth="repeat">
      <a:schemeClr val="accent6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6">
        <a:alpha val="90000"/>
        <a:tint val="40000"/>
      </a:schemeClr>
    </dgm:fillClrLst>
    <dgm:linClrLst hueDir="cw" meth="repeat">
      <a:schemeClr val="accent6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6">
        <a:tint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6">
        <a:shade val="8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6">
        <a:tint val="50000"/>
        <a:alpha val="40000"/>
      </a:schemeClr>
    </dgm:fillClrLst>
    <dgm:linClrLst hueDir="cw" meth="repeat">
      <a:schemeClr val="accent6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6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43F04699-3F94-4747-9CB9-6091F2A19489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 bwMode="auto"/>
    </dgm:pt>
    <dgm:pt modelId="{44DA47CB-BB9F-43DA-BD5A-E4BBBF61B353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Testiranje različnih okolij </a:t>
          </a:r>
          <a:endParaRPr lang="en-AU" sz="2000" b="1"/>
        </a:p>
      </dgm:t>
    </dgm:pt>
    <dgm:pt modelId="{7521D73E-AA26-455D-94B1-DD0594E4A3CD}" type="parTrans" cxnId="{1BD6CC42-DEF4-49A3-8473-97F2F5E9DEF8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4BA71FB9-4973-4494-B5A8-6AD181735274}" type="sibTrans" cxnId="{1BD6CC42-DEF4-49A3-8473-97F2F5E9DEF8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6C39069-732D-41E1-B115-20579FCC0408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Testiranje </a:t>
          </a:r>
          <a:r>
            <a:rPr lang="sl-SI" sz="2000" b="1"/>
            <a:t>ChatBase</a:t>
          </a:r>
          <a:endParaRPr lang="en-AU" sz="2000" b="1"/>
        </a:p>
      </dgm:t>
    </dgm:pt>
    <dgm:pt modelId="{0AB29D5E-CDE5-4E86-948B-C10BD4104968}" type="parTrans" cxnId="{40FB93AF-6935-4956-BB46-17C9AB6E6C22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DDDE1A3A-1F51-4A20-974C-E145078B6A5B}" type="sibTrans" cxnId="{40FB93AF-6935-4956-BB46-17C9AB6E6C22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9655B020-6727-4033-A84A-28CC211E507D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Letna naročnina na </a:t>
          </a:r>
          <a:r>
            <a:rPr lang="sl-SI" sz="2000" b="1"/>
            <a:t>ChatBase</a:t>
          </a:r>
          <a:endParaRPr lang="en-AU" sz="2000" b="1"/>
        </a:p>
      </dgm:t>
    </dgm:pt>
    <dgm:pt modelId="{4474E239-9CD5-49C5-9F57-385AB3CF0825}" type="parTrans" cxnId="{11701236-0FF6-4297-87FF-B413C11B6BB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5579CE5A-5462-4C36-AEE0-E0EC0767CC21}" type="sibTrans" cxnId="{11701236-0FF6-4297-87FF-B413C11B6BB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6A759845-BFEA-4FAF-B6F5-FE853E13284E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Klepetalnik</a:t>
          </a:r>
          <a:r>
            <a:rPr lang="sl-SI" sz="2000" b="1"/>
            <a:t> za DDV in davčne blagajne </a:t>
          </a:r>
          <a:endParaRPr lang="en-AU" sz="2000" b="1"/>
        </a:p>
      </dgm:t>
    </dgm:pt>
    <dgm:pt modelId="{56D2B885-6A5A-47A0-B33C-87FBDD2C1FC8}" type="parTrans" cxnId="{776B366F-C000-4D51-8CA6-771ADFBE927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93AAA325-6623-43C8-9D8D-76FE09375E30}" type="sibTrans" cxnId="{776B366F-C000-4D51-8CA6-771ADFBE927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315109E-EA58-42EC-8D5D-5E6D3F3DDBC1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Klepetalnik</a:t>
          </a:r>
          <a:r>
            <a:rPr lang="sl-SI" sz="2000" b="1"/>
            <a:t> za dohodnino </a:t>
          </a:r>
          <a:endParaRPr lang="en-AU" sz="2000" b="1"/>
        </a:p>
      </dgm:t>
    </dgm:pt>
    <dgm:pt modelId="{3D5D1B5E-E003-493A-8EB8-510E1A994430}" type="parTrans" cxnId="{6041561E-314A-4A96-A45D-3C638E7B058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E3A04A7E-468B-4781-9662-26461CDF7347}" type="sibTrans" cxnId="{6041561E-314A-4A96-A45D-3C638E7B058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E76053F-C1E9-4233-974D-9D9F535D1288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 b="1"/>
            <a:t>Vse vsebine FURS </a:t>
          </a:r>
          <a:endParaRPr lang="en-AU" sz="2000" b="1"/>
        </a:p>
      </dgm:t>
    </dgm:pt>
    <dgm:pt modelId="{A9AECA2F-B9EB-449D-B214-1A15446886D1}" type="parTrans" cxnId="{2FFD3DF1-5C6E-4E0D-8735-BF4EF53A4201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8D50406B-C30E-46F7-91F6-20B76FC5D2DB}" type="sibTrans" cxnId="{2FFD3DF1-5C6E-4E0D-8735-BF4EF53A4201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1334DB76-72B9-4200-A85D-B1765EA805AE}" type="pres">
      <dgm:prSet presAssocID="{43F04699-3F94-4747-9CB9-6091F2A19489}" presName="Name0" presStyleCnt="0">
        <dgm:presLayoutVars>
          <dgm:dir val="norm"/>
          <dgm:resizeHandles val="exact"/>
        </dgm:presLayoutVars>
      </dgm:prSet>
      <dgm:spPr bwMode="auto"/>
    </dgm:pt>
    <dgm:pt modelId="{6CFFD0F6-710A-4754-B356-BAB90CFCFBC1}" type="pres">
      <dgm:prSet custLinFactNeighborX="-5326" custLinFactNeighborY="841" presAssocID="{43F04699-3F94-4747-9CB9-6091F2A19489}" presName="arrow" presStyleLbl="bgShp" presStyleIdx="0" presStyleCnt="1"/>
      <dgm:spPr bwMode="auto"/>
    </dgm:pt>
    <dgm:pt modelId="{2D367AEC-F003-4B5F-9EDC-301345AF9378}" type="pres">
      <dgm:prSet presAssocID="{43F04699-3F94-4747-9CB9-6091F2A19489}" presName="points" presStyleCnt="0"/>
      <dgm:spPr bwMode="auto"/>
    </dgm:pt>
    <dgm:pt modelId="{5029690C-DEFD-4D2E-A341-6A5F25287092}" type="pres">
      <dgm:prSet presAssocID="{44DA47CB-BB9F-43DA-BD5A-E4BBBF61B353}" presName="compositeA" presStyleCnt="0"/>
      <dgm:spPr bwMode="auto"/>
    </dgm:pt>
    <dgm:pt modelId="{85CBE5C6-3BDE-4457-B644-F0A7EDE4228A}" type="pres">
      <dgm:prSet custLinFactNeighborX="67075" custLinFactNeighborY="848" custScaleX="161265" presAssocID="{44DA47CB-BB9F-43DA-BD5A-E4BBBF61B353}" presName="textA" presStyleLbl="revTx" presStyleIdx="0" presStyleCnt="6">
        <dgm:presLayoutVars>
          <dgm:bulletEnabled val="1"/>
        </dgm:presLayoutVars>
      </dgm:prSet>
      <dgm:spPr bwMode="auto"/>
    </dgm:pt>
    <dgm:pt modelId="{E272FB9E-FEC2-4CE5-A3BF-9F78A4D4440F}" type="pres">
      <dgm:prSet custLinFactNeighborX="92474" custScaleX="177156" custScaleY="177156" presAssocID="{44DA47CB-BB9F-43DA-BD5A-E4BBBF61B353}" presName="circleA" presStyleLbl="node1" presStyleIdx="0" presStyleCnt="6"/>
      <dgm:spPr bwMode="auto"/>
    </dgm:pt>
    <dgm:pt modelId="{E848AD63-2046-473D-B8FB-8A2BFFED2CF0}" type="pres">
      <dgm:prSet presAssocID="{44DA47CB-BB9F-43DA-BD5A-E4BBBF61B353}" presName="spaceA" presStyleCnt="0"/>
      <dgm:spPr bwMode="auto"/>
    </dgm:pt>
    <dgm:pt modelId="{9F182214-21B4-4B85-ABEC-68BABDC85A87}" type="pres">
      <dgm:prSet presAssocID="{4BA71FB9-4973-4494-B5A8-6AD181735274}" presName="space" presStyleCnt="0"/>
      <dgm:spPr bwMode="auto"/>
    </dgm:pt>
    <dgm:pt modelId="{732DD6EE-72C4-419B-BD66-23B02153E2B6}" type="pres">
      <dgm:prSet presAssocID="{B6C39069-732D-41E1-B115-20579FCC0408}" presName="compositeB" presStyleCnt="0"/>
      <dgm:spPr bwMode="auto"/>
    </dgm:pt>
    <dgm:pt modelId="{C825FD3D-F31A-44F9-87C9-1DFEE84A3C30}" type="pres">
      <dgm:prSet custLinFactNeighborX="75959" custLinFactNeighborY="283" custScaleX="162341" presAssocID="{B6C39069-732D-41E1-B115-20579FCC0408}" presName="textB" presStyleLbl="revTx" presStyleIdx="1" presStyleCnt="6">
        <dgm:presLayoutVars>
          <dgm:bulletEnabled val="1"/>
        </dgm:presLayoutVars>
      </dgm:prSet>
      <dgm:spPr bwMode="auto"/>
    </dgm:pt>
    <dgm:pt modelId="{82682904-702B-431A-A4D4-E11FA3D36C53}" type="pres">
      <dgm:prSet custLinFactNeighborX="100000" custLinFactNeighborY="-2445" custLinFactX="1413" custScaleX="177156" custScaleY="177156" presAssocID="{B6C39069-732D-41E1-B115-20579FCC0408}" presName="circleB" presStyleLbl="node1" presStyleIdx="1" presStyleCnt="6"/>
      <dgm:spPr bwMode="auto"/>
    </dgm:pt>
    <dgm:pt modelId="{1F72CD2E-EFE3-4109-8BB7-73271F70D08A}" type="pres">
      <dgm:prSet presAssocID="{B6C39069-732D-41E1-B115-20579FCC0408}" presName="spaceB" presStyleCnt="0"/>
      <dgm:spPr bwMode="auto"/>
    </dgm:pt>
    <dgm:pt modelId="{06E5A124-5ED9-468B-88A1-728E5331D1BA}" type="pres">
      <dgm:prSet presAssocID="{DDDE1A3A-1F51-4A20-974C-E145078B6A5B}" presName="space" presStyleCnt="0"/>
      <dgm:spPr bwMode="auto"/>
    </dgm:pt>
    <dgm:pt modelId="{072EB75D-564C-4881-A6F0-19A8F15CFDDF}" type="pres">
      <dgm:prSet presAssocID="{9655B020-6727-4033-A84A-28CC211E507D}" presName="compositeA" presStyleCnt="0"/>
      <dgm:spPr bwMode="auto"/>
    </dgm:pt>
    <dgm:pt modelId="{835293B0-03EB-45CE-803E-839D9A8B31DD}" type="pres">
      <dgm:prSet custLinFactNeighborX="66186" custLinFactNeighborY="1413" custScaleX="173580" presAssocID="{9655B020-6727-4033-A84A-28CC211E507D}" presName="textA" presStyleLbl="revTx" presStyleIdx="2" presStyleCnt="6">
        <dgm:presLayoutVars>
          <dgm:bulletEnabled val="1"/>
        </dgm:presLayoutVars>
      </dgm:prSet>
      <dgm:spPr bwMode="auto"/>
    </dgm:pt>
    <dgm:pt modelId="{A4D7C21E-C2F0-4A9B-B2B5-5A69CD710B1B}" type="pres">
      <dgm:prSet custLinFactNeighborX="92247" custLinFactNeighborY="-2445" custScaleX="177156" custScaleY="177156" presAssocID="{9655B020-6727-4033-A84A-28CC211E507D}" presName="circleA" presStyleLbl="node1" presStyleIdx="2" presStyleCnt="6"/>
      <dgm:spPr bwMode="auto"/>
    </dgm:pt>
    <dgm:pt modelId="{5CE4DA2F-C66F-44D5-83EC-E287E3E368D0}" type="pres">
      <dgm:prSet presAssocID="{9655B020-6727-4033-A84A-28CC211E507D}" presName="spaceA" presStyleCnt="0"/>
      <dgm:spPr bwMode="auto"/>
    </dgm:pt>
    <dgm:pt modelId="{20A889B6-5D4B-4711-82A8-713C02CB36C9}" type="pres">
      <dgm:prSet presAssocID="{5579CE5A-5462-4C36-AEE0-E0EC0767CC21}" presName="space" presStyleCnt="0"/>
      <dgm:spPr bwMode="auto"/>
    </dgm:pt>
    <dgm:pt modelId="{D131B37C-EACE-4208-9E1A-B6AAABA39570}" type="pres">
      <dgm:prSet presAssocID="{6A759845-BFEA-4FAF-B6F5-FE853E13284E}" presName="compositeB" presStyleCnt="0"/>
      <dgm:spPr bwMode="auto"/>
    </dgm:pt>
    <dgm:pt modelId="{FB9712BE-1755-404D-8B5C-79E58232DA47}" type="pres">
      <dgm:prSet custLinFactNeighborX="28330" custLinFactNeighborY="848" custScaleX="237533" presAssocID="{6A759845-BFEA-4FAF-B6F5-FE853E13284E}" presName="textB" presStyleLbl="revTx" presStyleIdx="3" presStyleCnt="6">
        <dgm:presLayoutVars>
          <dgm:bulletEnabled val="1"/>
        </dgm:presLayoutVars>
      </dgm:prSet>
      <dgm:spPr bwMode="auto"/>
    </dgm:pt>
    <dgm:pt modelId="{6AD76A6A-5D13-43BB-AB10-BF6B9F4EFB0C}" type="pres">
      <dgm:prSet custLinFactNeighborX="37814" custScaleX="177156" custScaleY="177156" presAssocID="{6A759845-BFEA-4FAF-B6F5-FE853E13284E}" presName="circleB" presStyleLbl="node1" presStyleIdx="3" presStyleCnt="6"/>
      <dgm:spPr bwMode="auto"/>
    </dgm:pt>
    <dgm:pt modelId="{9FBE33C4-3417-42AE-ADD5-81048B00DAF2}" type="pres">
      <dgm:prSet presAssocID="{6A759845-BFEA-4FAF-B6F5-FE853E13284E}" presName="spaceB" presStyleCnt="0"/>
      <dgm:spPr bwMode="auto"/>
    </dgm:pt>
    <dgm:pt modelId="{B8BF0F44-D0C6-4034-A94D-D63B5C6F09B0}" type="pres">
      <dgm:prSet presAssocID="{93AAA325-6623-43C8-9D8D-76FE09375E30}" presName="space" presStyleCnt="0"/>
      <dgm:spPr bwMode="auto"/>
    </dgm:pt>
    <dgm:pt modelId="{62DEEEB1-8A26-4F66-A4F7-2C5C52D79E5C}" type="pres">
      <dgm:prSet presAssocID="{B315109E-EA58-42EC-8D5D-5E6D3F3DDBC1}" presName="compositeA" presStyleCnt="0"/>
      <dgm:spPr bwMode="auto"/>
    </dgm:pt>
    <dgm:pt modelId="{4DC6971D-74E6-4A14-B4F6-09546E5CE0D5}" type="pres">
      <dgm:prSet custLinFactNeighborX="-9217" custLinFactNeighborY="283" custScaleX="186848" presAssocID="{B315109E-EA58-42EC-8D5D-5E6D3F3DDBC1}" presName="textA" presStyleLbl="revTx" presStyleIdx="4" presStyleCnt="6">
        <dgm:presLayoutVars>
          <dgm:bulletEnabled val="1"/>
        </dgm:presLayoutVars>
      </dgm:prSet>
      <dgm:spPr bwMode="auto"/>
    </dgm:pt>
    <dgm:pt modelId="{9D15CC01-33FE-464C-BFA1-C2696BA70D5A}" type="pres">
      <dgm:prSet custLinFactNeighborX="-18381" custScaleX="177156" custScaleY="177156" presAssocID="{B315109E-EA58-42EC-8D5D-5E6D3F3DDBC1}" presName="circleA" presStyleLbl="node1" presStyleIdx="4" presStyleCnt="6"/>
      <dgm:spPr bwMode="auto"/>
    </dgm:pt>
    <dgm:pt modelId="{C995FFBA-263B-46AD-BCB6-E2FEE635CA35}" type="pres">
      <dgm:prSet presAssocID="{B315109E-EA58-42EC-8D5D-5E6D3F3DDBC1}" presName="spaceA" presStyleCnt="0"/>
      <dgm:spPr bwMode="auto"/>
    </dgm:pt>
    <dgm:pt modelId="{EF8B4BE2-ADEC-4D6B-BCD9-6CB49BA680B1}" type="pres">
      <dgm:prSet presAssocID="{E3A04A7E-468B-4781-9662-26461CDF7347}" presName="space" presStyleCnt="0"/>
      <dgm:spPr bwMode="auto"/>
    </dgm:pt>
    <dgm:pt modelId="{0587EE53-18ED-47FE-9768-AA8FEE01A608}" type="pres">
      <dgm:prSet presAssocID="{BE76053F-C1E9-4233-974D-9D9F535D1288}" presName="compositeB" presStyleCnt="0"/>
      <dgm:spPr bwMode="auto"/>
    </dgm:pt>
    <dgm:pt modelId="{96F41B4B-16E2-4C24-B9B8-EEC00B1FFEA1}" type="pres">
      <dgm:prSet custLinFactNeighborX="-30008" custLinFactNeighborY="-848" custScaleX="179994" presAssocID="{BE76053F-C1E9-4233-974D-9D9F535D1288}" presName="textB" presStyleLbl="revTx" presStyleIdx="5" presStyleCnt="6">
        <dgm:presLayoutVars>
          <dgm:bulletEnabled val="1"/>
        </dgm:presLayoutVars>
      </dgm:prSet>
      <dgm:spPr bwMode="auto"/>
    </dgm:pt>
    <dgm:pt modelId="{E253D118-2547-41EF-8A3D-C91A43352FD8}" type="pres">
      <dgm:prSet custLinFactNeighborX="-54049" custScaleX="177156" custScaleY="177156" presAssocID="{BE76053F-C1E9-4233-974D-9D9F535D1288}" presName="circleB" presStyleLbl="node1" presStyleIdx="5" presStyleCnt="6"/>
      <dgm:spPr bwMode="auto"/>
    </dgm:pt>
    <dgm:pt modelId="{BD82EB02-7A08-43BC-A92C-8064A2BEA0E7}" type="pres">
      <dgm:prSet presAssocID="{BE76053F-C1E9-4233-974D-9D9F535D1288}" presName="spaceB" presStyleCnt="0"/>
      <dgm:spPr bwMode="auto"/>
    </dgm:pt>
  </dgm:ptLst>
  <dgm:cxnLst>
    <dgm:cxn modelId="{D8A0FC05-678F-45F8-B315-D082D03ADC29}" type="presOf" srcId="{6A759845-BFEA-4FAF-B6F5-FE853E13284E}" destId="{FB9712BE-1755-404D-8B5C-79E58232DA47}" srcOrd="0" destOrd="0" presId="urn:microsoft.com/office/officeart/2005/8/layout/hProcess11"/>
    <dgm:cxn modelId="{552B2110-2B29-47A3-B18B-78295B8F95A5}" type="presOf" srcId="{44DA47CB-BB9F-43DA-BD5A-E4BBBF61B353}" destId="{85CBE5C6-3BDE-4457-B644-F0A7EDE4228A}" srcOrd="0" destOrd="0" presId="urn:microsoft.com/office/officeart/2005/8/layout/hProcess11"/>
    <dgm:cxn modelId="{6041561E-314A-4A96-A45D-3C638E7B058B}" type="parOf" srcId="{43F04699-3F94-4747-9CB9-6091F2A19489}" destId="{B315109E-EA58-42EC-8D5D-5E6D3F3DDBC1}" srcOrd="4" destOrd="0" parTransId="{3D5D1B5E-E003-493A-8EB8-510E1A994430}" sibTransId="{E3A04A7E-468B-4781-9662-26461CDF7347}"/>
    <dgm:cxn modelId="{11701236-0FF6-4297-87FF-B413C11B6BBF}" type="parOf" srcId="{43F04699-3F94-4747-9CB9-6091F2A19489}" destId="{9655B020-6727-4033-A84A-28CC211E507D}" srcOrd="2" destOrd="0" parTransId="{4474E239-9CD5-49C5-9F57-385AB3CF0825}" sibTransId="{5579CE5A-5462-4C36-AEE0-E0EC0767CC21}"/>
    <dgm:cxn modelId="{1BD6CC42-DEF4-49A3-8473-97F2F5E9DEF8}" type="parOf" srcId="{43F04699-3F94-4747-9CB9-6091F2A19489}" destId="{44DA47CB-BB9F-43DA-BD5A-E4BBBF61B353}" srcOrd="0" destOrd="0" parTransId="{7521D73E-AA26-455D-94B1-DD0594E4A3CD}" sibTransId="{4BA71FB9-4973-4494-B5A8-6AD181735274}"/>
    <dgm:cxn modelId="{776B366F-C000-4D51-8CA6-771ADFBE927F}" type="parOf" srcId="{43F04699-3F94-4747-9CB9-6091F2A19489}" destId="{6A759845-BFEA-4FAF-B6F5-FE853E13284E}" srcOrd="3" destOrd="0" parTransId="{56D2B885-6A5A-47A0-B33C-87FBDD2C1FC8}" sibTransId="{93AAA325-6623-43C8-9D8D-76FE09375E30}"/>
    <dgm:cxn modelId="{CDADC678-DE9E-4E47-99CC-422D51302EF5}" type="presOf" srcId="{9655B020-6727-4033-A84A-28CC211E507D}" destId="{835293B0-03EB-45CE-803E-839D9A8B31DD}" srcOrd="0" destOrd="0" presId="urn:microsoft.com/office/officeart/2005/8/layout/hProcess11"/>
    <dgm:cxn modelId="{DBC09B59-FD29-45C0-8764-F90FC2088899}" type="presOf" srcId="{BE76053F-C1E9-4233-974D-9D9F535D1288}" destId="{96F41B4B-16E2-4C24-B9B8-EEC00B1FFEA1}" srcOrd="0" destOrd="0" presId="urn:microsoft.com/office/officeart/2005/8/layout/hProcess11"/>
    <dgm:cxn modelId="{EA5AA47E-7870-47A3-9B43-C8A116F7A14D}" type="presOf" srcId="{43F04699-3F94-4747-9CB9-6091F2A19489}" destId="{1334DB76-72B9-4200-A85D-B1765EA805AE}" srcOrd="0" destOrd="0" presId="urn:microsoft.com/office/officeart/2005/8/layout/hProcess11"/>
    <dgm:cxn modelId="{40FB93AF-6935-4956-BB46-17C9AB6E6C22}" type="parOf" srcId="{43F04699-3F94-4747-9CB9-6091F2A19489}" destId="{B6C39069-732D-41E1-B115-20579FCC0408}" srcOrd="1" destOrd="0" parTransId="{0AB29D5E-CDE5-4E86-948B-C10BD4104968}" sibTransId="{DDDE1A3A-1F51-4A20-974C-E145078B6A5B}"/>
    <dgm:cxn modelId="{64A570C1-6C20-40A4-98AF-6767ACAAEB49}" type="presOf" srcId="{B315109E-EA58-42EC-8D5D-5E6D3F3DDBC1}" destId="{4DC6971D-74E6-4A14-B4F6-09546E5CE0D5}" srcOrd="0" destOrd="0" presId="urn:microsoft.com/office/officeart/2005/8/layout/hProcess11"/>
    <dgm:cxn modelId="{2FFD3DF1-5C6E-4E0D-8735-BF4EF53A4201}" type="parOf" srcId="{43F04699-3F94-4747-9CB9-6091F2A19489}" destId="{BE76053F-C1E9-4233-974D-9D9F535D1288}" srcOrd="5" destOrd="0" parTransId="{A9AECA2F-B9EB-449D-B214-1A15446886D1}" sibTransId="{8D50406B-C30E-46F7-91F6-20B76FC5D2DB}"/>
    <dgm:cxn modelId="{6C6E86F4-BF3B-4B09-AAB8-0C61246698B3}" type="presOf" srcId="{B6C39069-732D-41E1-B115-20579FCC0408}" destId="{C825FD3D-F31A-44F9-87C9-1DFEE84A3C30}" srcOrd="0" destOrd="0" presId="urn:microsoft.com/office/officeart/2005/8/layout/hProcess11"/>
    <dgm:cxn modelId="{F82236BD-31DA-4B88-8135-519A9F780457}" type="presParOf" srcId="{1334DB76-72B9-4200-A85D-B1765EA805AE}" destId="{6CFFD0F6-710A-4754-B356-BAB90CFCFBC1}" srcOrd="0" destOrd="0" presId="urn:microsoft.com/office/officeart/2005/8/layout/hProcess11"/>
    <dgm:cxn modelId="{2E7829E7-84BD-4113-A577-30296690AED0}" type="presParOf" srcId="{1334DB76-72B9-4200-A85D-B1765EA805AE}" destId="{2D367AEC-F003-4B5F-9EDC-301345AF9378}" srcOrd="1" destOrd="0" presId="urn:microsoft.com/office/officeart/2005/8/layout/hProcess11"/>
    <dgm:cxn modelId="{F92E3A5B-733C-42C6-9FC0-69C6E8A1F0AF}" type="presParOf" srcId="{2D367AEC-F003-4B5F-9EDC-301345AF9378}" destId="{5029690C-DEFD-4D2E-A341-6A5F25287092}" srcOrd="0" destOrd="0" presId="urn:microsoft.com/office/officeart/2005/8/layout/hProcess11"/>
    <dgm:cxn modelId="{FE969A75-1494-4046-8660-4E8541529F51}" type="presParOf" srcId="{5029690C-DEFD-4D2E-A341-6A5F25287092}" destId="{85CBE5C6-3BDE-4457-B644-F0A7EDE4228A}" srcOrd="0" destOrd="0" presId="urn:microsoft.com/office/officeart/2005/8/layout/hProcess11"/>
    <dgm:cxn modelId="{63031028-927B-4FDB-9317-8E8BF49C8C08}" type="presParOf" srcId="{5029690C-DEFD-4D2E-A341-6A5F25287092}" destId="{E272FB9E-FEC2-4CE5-A3BF-9F78A4D4440F}" srcOrd="1" destOrd="0" presId="urn:microsoft.com/office/officeart/2005/8/layout/hProcess11"/>
    <dgm:cxn modelId="{A907DADD-BB9E-4A02-B87F-FF3AB10B2BF2}" type="presParOf" srcId="{5029690C-DEFD-4D2E-A341-6A5F25287092}" destId="{E848AD63-2046-473D-B8FB-8A2BFFED2CF0}" srcOrd="2" destOrd="0" presId="urn:microsoft.com/office/officeart/2005/8/layout/hProcess11"/>
    <dgm:cxn modelId="{444B6D71-156C-4DB0-8EF3-E4B838D685C3}" type="presParOf" srcId="{2D367AEC-F003-4B5F-9EDC-301345AF9378}" destId="{9F182214-21B4-4B85-ABEC-68BABDC85A87}" srcOrd="1" destOrd="0" presId="urn:microsoft.com/office/officeart/2005/8/layout/hProcess11"/>
    <dgm:cxn modelId="{26505B30-2780-4E49-A579-788A3D390F5C}" type="presParOf" srcId="{2D367AEC-F003-4B5F-9EDC-301345AF9378}" destId="{732DD6EE-72C4-419B-BD66-23B02153E2B6}" srcOrd="2" destOrd="0" presId="urn:microsoft.com/office/officeart/2005/8/layout/hProcess11"/>
    <dgm:cxn modelId="{D3CE862A-8683-4902-91D1-C857BB4B845C}" type="presParOf" srcId="{732DD6EE-72C4-419B-BD66-23B02153E2B6}" destId="{C825FD3D-F31A-44F9-87C9-1DFEE84A3C30}" srcOrd="0" destOrd="0" presId="urn:microsoft.com/office/officeart/2005/8/layout/hProcess11"/>
    <dgm:cxn modelId="{E31D600A-8786-4857-89BC-5A0CCF849503}" type="presParOf" srcId="{732DD6EE-72C4-419B-BD66-23B02153E2B6}" destId="{82682904-702B-431A-A4D4-E11FA3D36C53}" srcOrd="1" destOrd="0" presId="urn:microsoft.com/office/officeart/2005/8/layout/hProcess11"/>
    <dgm:cxn modelId="{2E34AC55-154F-4D6E-9D24-CD4FEA0FE4E8}" type="presParOf" srcId="{732DD6EE-72C4-419B-BD66-23B02153E2B6}" destId="{1F72CD2E-EFE3-4109-8BB7-73271F70D08A}" srcOrd="2" destOrd="0" presId="urn:microsoft.com/office/officeart/2005/8/layout/hProcess11"/>
    <dgm:cxn modelId="{50321ADF-2E32-4432-9376-C665120715E3}" type="presParOf" srcId="{2D367AEC-F003-4B5F-9EDC-301345AF9378}" destId="{06E5A124-5ED9-468B-88A1-728E5331D1BA}" srcOrd="3" destOrd="0" presId="urn:microsoft.com/office/officeart/2005/8/layout/hProcess11"/>
    <dgm:cxn modelId="{572B5D1D-70FA-463A-B4DD-0C0BDFDB3DB3}" type="presParOf" srcId="{2D367AEC-F003-4B5F-9EDC-301345AF9378}" destId="{072EB75D-564C-4881-A6F0-19A8F15CFDDF}" srcOrd="4" destOrd="0" presId="urn:microsoft.com/office/officeart/2005/8/layout/hProcess11"/>
    <dgm:cxn modelId="{1AC9ED97-4EA9-4FAC-B4A1-D3968BEACB56}" type="presParOf" srcId="{072EB75D-564C-4881-A6F0-19A8F15CFDDF}" destId="{835293B0-03EB-45CE-803E-839D9A8B31DD}" srcOrd="0" destOrd="0" presId="urn:microsoft.com/office/officeart/2005/8/layout/hProcess11"/>
    <dgm:cxn modelId="{A59E1F1C-79EC-4122-831B-058EAC65DD85}" type="presParOf" srcId="{072EB75D-564C-4881-A6F0-19A8F15CFDDF}" destId="{A4D7C21E-C2F0-4A9B-B2B5-5A69CD710B1B}" srcOrd="1" destOrd="0" presId="urn:microsoft.com/office/officeart/2005/8/layout/hProcess11"/>
    <dgm:cxn modelId="{E89F2F65-5855-42F0-A32F-94F150F6B3F1}" type="presParOf" srcId="{072EB75D-564C-4881-A6F0-19A8F15CFDDF}" destId="{5CE4DA2F-C66F-44D5-83EC-E287E3E368D0}" srcOrd="2" destOrd="0" presId="urn:microsoft.com/office/officeart/2005/8/layout/hProcess11"/>
    <dgm:cxn modelId="{BDF8FF05-A107-494C-8D24-2F8F47D0D733}" type="presParOf" srcId="{2D367AEC-F003-4B5F-9EDC-301345AF9378}" destId="{20A889B6-5D4B-4711-82A8-713C02CB36C9}" srcOrd="5" destOrd="0" presId="urn:microsoft.com/office/officeart/2005/8/layout/hProcess11"/>
    <dgm:cxn modelId="{FF63D7CF-0B01-46E3-BDC1-5ACB343EC84D}" type="presParOf" srcId="{2D367AEC-F003-4B5F-9EDC-301345AF9378}" destId="{D131B37C-EACE-4208-9E1A-B6AAABA39570}" srcOrd="6" destOrd="0" presId="urn:microsoft.com/office/officeart/2005/8/layout/hProcess11"/>
    <dgm:cxn modelId="{A3A1555F-AB96-4B10-B074-4EC35ED2EEC2}" type="presParOf" srcId="{D131B37C-EACE-4208-9E1A-B6AAABA39570}" destId="{FB9712BE-1755-404D-8B5C-79E58232DA47}" srcOrd="0" destOrd="0" presId="urn:microsoft.com/office/officeart/2005/8/layout/hProcess11"/>
    <dgm:cxn modelId="{33F5F7C2-1E3F-4C30-8489-A8766A0D44CD}" type="presParOf" srcId="{D131B37C-EACE-4208-9E1A-B6AAABA39570}" destId="{6AD76A6A-5D13-43BB-AB10-BF6B9F4EFB0C}" srcOrd="1" destOrd="0" presId="urn:microsoft.com/office/officeart/2005/8/layout/hProcess11"/>
    <dgm:cxn modelId="{E213E650-00A0-4A5B-AFD6-C775CDEC5A21}" type="presParOf" srcId="{D131B37C-EACE-4208-9E1A-B6AAABA39570}" destId="{9FBE33C4-3417-42AE-ADD5-81048B00DAF2}" srcOrd="2" destOrd="0" presId="urn:microsoft.com/office/officeart/2005/8/layout/hProcess11"/>
    <dgm:cxn modelId="{A7C159D3-4EFC-47C5-AB8F-C25D5A68001B}" type="presParOf" srcId="{2D367AEC-F003-4B5F-9EDC-301345AF9378}" destId="{B8BF0F44-D0C6-4034-A94D-D63B5C6F09B0}" srcOrd="7" destOrd="0" presId="urn:microsoft.com/office/officeart/2005/8/layout/hProcess11"/>
    <dgm:cxn modelId="{7E62E09D-7933-4140-8430-5EF1B58A324F}" type="presParOf" srcId="{2D367AEC-F003-4B5F-9EDC-301345AF9378}" destId="{62DEEEB1-8A26-4F66-A4F7-2C5C52D79E5C}" srcOrd="8" destOrd="0" presId="urn:microsoft.com/office/officeart/2005/8/layout/hProcess11"/>
    <dgm:cxn modelId="{B7D152F6-7B49-49E4-86F8-3DB8EA0473B5}" type="presParOf" srcId="{62DEEEB1-8A26-4F66-A4F7-2C5C52D79E5C}" destId="{4DC6971D-74E6-4A14-B4F6-09546E5CE0D5}" srcOrd="0" destOrd="0" presId="urn:microsoft.com/office/officeart/2005/8/layout/hProcess11"/>
    <dgm:cxn modelId="{F8BA10A1-28B8-4BFB-A7A8-21C1C89EE9A5}" type="presParOf" srcId="{62DEEEB1-8A26-4F66-A4F7-2C5C52D79E5C}" destId="{9D15CC01-33FE-464C-BFA1-C2696BA70D5A}" srcOrd="1" destOrd="0" presId="urn:microsoft.com/office/officeart/2005/8/layout/hProcess11"/>
    <dgm:cxn modelId="{DF269F33-7AD1-4B7F-A2F2-D5422BCE141E}" type="presParOf" srcId="{62DEEEB1-8A26-4F66-A4F7-2C5C52D79E5C}" destId="{C995FFBA-263B-46AD-BCB6-E2FEE635CA35}" srcOrd="2" destOrd="0" presId="urn:microsoft.com/office/officeart/2005/8/layout/hProcess11"/>
    <dgm:cxn modelId="{81DDB24E-750F-4302-A821-940B6E09BA9E}" type="presParOf" srcId="{2D367AEC-F003-4B5F-9EDC-301345AF9378}" destId="{EF8B4BE2-ADEC-4D6B-BCD9-6CB49BA680B1}" srcOrd="9" destOrd="0" presId="urn:microsoft.com/office/officeart/2005/8/layout/hProcess11"/>
    <dgm:cxn modelId="{42ED9A6E-545C-47D5-B760-6545A706507C}" type="presParOf" srcId="{2D367AEC-F003-4B5F-9EDC-301345AF9378}" destId="{0587EE53-18ED-47FE-9768-AA8FEE01A608}" srcOrd="10" destOrd="0" presId="urn:microsoft.com/office/officeart/2005/8/layout/hProcess11"/>
    <dgm:cxn modelId="{0F8945C7-6499-4F58-82BF-ED4B40742871}" type="presParOf" srcId="{0587EE53-18ED-47FE-9768-AA8FEE01A608}" destId="{96F41B4B-16E2-4C24-B9B8-EEC00B1FFEA1}" srcOrd="0" destOrd="0" presId="urn:microsoft.com/office/officeart/2005/8/layout/hProcess11"/>
    <dgm:cxn modelId="{F238D689-F5AC-432B-B923-ADBF37D25782}" type="presParOf" srcId="{0587EE53-18ED-47FE-9768-AA8FEE01A608}" destId="{E253D118-2547-41EF-8A3D-C91A43352FD8}" srcOrd="1" destOrd="0" presId="urn:microsoft.com/office/officeart/2005/8/layout/hProcess11"/>
    <dgm:cxn modelId="{CCC958B4-79AC-4141-8B9B-2F6FB1D3D425}" type="presParOf" srcId="{0587EE53-18ED-47FE-9768-AA8FEE01A608}" destId="{BD82EB02-7A08-43BC-A92C-8064A2BEA0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B1E8DBDC-AC2D-4560-9702-AEA24CE13313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en-AU"/>
        </a:p>
      </dgm:t>
    </dgm:pt>
    <dgm:pt modelId="{EF4FA0AF-A2D4-4746-9259-F8D6A3E2DD2D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/>
            <a:t>Viri znanja</a:t>
          </a:r>
          <a:endParaRPr lang="en-AU" sz="2000"/>
        </a:p>
      </dgm:t>
    </dgm:pt>
    <dgm:pt modelId="{84F5BBB2-DE5F-4737-A050-60048F047C02}" type="parTrans" cxnId="{9DE0C1D5-2C1E-452E-B841-FEA7A6C19D5A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479A4E3-C380-4ED3-BD00-D12E674EB2D8}" type="sibTrans" cxnId="{9DE0C1D5-2C1E-452E-B841-FEA7A6C19D5A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21C27A95-257A-45AD-996F-203C2F943B0D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Datoteke</a:t>
          </a:r>
          <a:endParaRPr lang="en-AU" sz="1800"/>
        </a:p>
      </dgm:t>
    </dgm:pt>
    <dgm:pt modelId="{7EABF4C5-35AF-4530-A037-69351AAB475E}" type="parTrans" cxnId="{05D2E280-C15C-4F78-9EE8-E1E3434CDF0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875F87AB-2435-4C0D-AC26-5ADA1C136D3B}" type="sibTrans" cxnId="{05D2E280-C15C-4F78-9EE8-E1E3434CDF0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F71C89CA-046C-4C9B-BC0B-B5A1A50A6605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/>
            <a:t>Vedenje robotka</a:t>
          </a:r>
          <a:endParaRPr lang="en-AU" sz="2000"/>
        </a:p>
      </dgm:t>
    </dgm:pt>
    <dgm:pt modelId="{3EEC3266-FD35-42A0-A0FC-692EC3E917A0}" type="parTrans" cxnId="{175B39F3-76E6-4808-99E5-4EED7238C2F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11BB898-C5EB-4721-8F39-0E59DBE69ACD}" type="sibTrans" cxnId="{175B39F3-76E6-4808-99E5-4EED7238C2F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9FF9FC88-DA61-4461-B07D-520AD3C2B178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Persona</a:t>
          </a:r>
          <a:endParaRPr lang="en-AU" sz="1800"/>
        </a:p>
      </dgm:t>
    </dgm:pt>
    <dgm:pt modelId="{A483FB8B-33D6-4CE7-9F85-E8F4DDF5E77C}" type="parTrans" cxnId="{1F8E81D6-BAD0-433E-8B93-AF09A2A0D5F2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F68E2EB5-6628-4D73-A462-EC1F800FF280}" type="sibTrans" cxnId="{1F8E81D6-BAD0-433E-8B93-AF09A2A0D5F2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D0253902-C8FA-4A41-80C1-EC066DB0F406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/>
            <a:t>Testiranje</a:t>
          </a:r>
          <a:endParaRPr lang="en-AU" sz="1500"/>
        </a:p>
      </dgm:t>
    </dgm:pt>
    <dgm:pt modelId="{07BF8BD5-20ED-49A1-B769-97FE3DAE9017}" type="parTrans" cxnId="{CD52EB92-8CC7-45DB-B8D6-D84A407879E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2F52E3E4-D112-4007-AE3D-311CBF21DF15}" type="sibTrans" cxnId="{CD52EB92-8CC7-45DB-B8D6-D84A407879E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225DAF05-D320-4FF7-AD25-39801E866C26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Playground</a:t>
          </a:r>
          <a:endParaRPr lang="en-AU" sz="1800"/>
        </a:p>
      </dgm:t>
    </dgm:pt>
    <dgm:pt modelId="{1C228885-DFDB-4A65-90AD-B805649994F1}" type="parTrans" cxnId="{F0AA7F20-451C-4F62-80E8-DED566C22699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7CD8B7C3-A715-4A1C-87B1-4322B30D8877}" type="sibTrans" cxnId="{F0AA7F20-451C-4F62-80E8-DED566C22699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9CF6BB8-36AD-4938-BBB2-CA610F0BA13B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LLM modeli</a:t>
          </a:r>
          <a:endParaRPr lang="en-AU" sz="1800"/>
        </a:p>
      </dgm:t>
    </dgm:pt>
    <dgm:pt modelId="{16E681C4-A488-4EF0-9A7F-821276635DBF}" type="parTrans" cxnId="{F3A221A5-B88F-4157-B6A0-CD7C8DDEC1A3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24018B40-E3CA-401C-AC49-8101E85B5C6D}" type="sibTrans" cxnId="{F3A221A5-B88F-4157-B6A0-CD7C8DDEC1A3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4C7F025D-4168-4C4E-955B-2B12797146F9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Spletna stran</a:t>
          </a:r>
          <a:endParaRPr lang="en-AU" sz="1800"/>
        </a:p>
      </dgm:t>
    </dgm:pt>
    <dgm:pt modelId="{CDCA5432-4D80-425A-B963-3DD19720D1BF}" type="parTrans" cxnId="{F456FFF1-14C7-4B8D-AFD9-406B49B6BC4D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8F75CE16-2AD5-4416-8A05-92B9D991BDDD}" type="sibTrans" cxnId="{F456FFF1-14C7-4B8D-AFD9-406B49B6BC4D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98467103-2599-4B4F-9C5E-40E06E5849D4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Q&amp;A</a:t>
          </a:r>
          <a:endParaRPr lang="en-AU" sz="1800"/>
        </a:p>
      </dgm:t>
    </dgm:pt>
    <dgm:pt modelId="{4A0942E7-3D21-443B-9BF5-E027F05E006D}" type="parTrans" cxnId="{3E10394E-D67F-49A3-8A12-622F209E3A50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F82DE21C-61A7-4095-A08F-449DAEB917AC}" type="sibTrans" cxnId="{3E10394E-D67F-49A3-8A12-622F209E3A50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3F57CC94-A12D-4E38-9E13-55EE1CB5BFCC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Omejitve</a:t>
          </a:r>
          <a:endParaRPr lang="en-AU" sz="1800"/>
        </a:p>
      </dgm:t>
    </dgm:pt>
    <dgm:pt modelId="{65BA5F29-6653-4910-9B3A-78ADF5A2F2B9}" type="parTrans" cxnId="{BB4245AC-2937-4036-BBDD-CF0300FBF93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C981A533-6E8D-4D8B-8A89-A0D556C308B4}" type="sibTrans" cxnId="{BB4245AC-2937-4036-BBDD-CF0300FBF93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6D9C307D-F0F8-4ACD-ADCC-98D628C725AC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Temperatura</a:t>
          </a:r>
          <a:endParaRPr lang="en-AU" sz="1800"/>
        </a:p>
      </dgm:t>
    </dgm:pt>
    <dgm:pt modelId="{8BA274FF-F290-45FA-B076-76801E23AA24}" type="parTrans" cxnId="{A4E07899-8254-43C0-AEDA-DB7A85BB60E4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92786C31-B280-40CB-8489-213ED4097FBD}" type="sibTrans" cxnId="{A4E07899-8254-43C0-AEDA-DB7A85BB60E4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3902F888-2A33-4159-97AF-9B6C9C9A599C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/>
            <a:t>Analitika</a:t>
          </a:r>
          <a:endParaRPr lang="en-AU" sz="1500"/>
        </a:p>
      </dgm:t>
    </dgm:pt>
    <dgm:pt modelId="{A014B1E8-F80F-49C5-82AC-CB3F1480F2C1}" type="parTrans" cxnId="{F8ED64EB-B4B6-46C4-BFF2-689D69C5099C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6A340EE3-B85E-4DFE-9731-9F10BBA114D3}" type="sibTrans" cxnId="{F8ED64EB-B4B6-46C4-BFF2-689D69C5099C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88697923-49FA-4891-B0E9-66281C6FE648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Ocena zanesljivosti</a:t>
          </a:r>
          <a:endParaRPr lang="en-AU" sz="1800"/>
        </a:p>
      </dgm:t>
    </dgm:pt>
    <dgm:pt modelId="{707C29F6-D9FC-4674-9914-62C9F10E722B}" type="parTrans" cxnId="{41DAD536-A31E-4029-A043-E86E28DAACE6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43A63AA6-78A1-42B0-98DA-9CC7BA135CC2}" type="sibTrans" cxnId="{41DAD536-A31E-4029-A043-E86E28DAACE6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D55BA4B9-A1DF-4D15-830C-A662C9DFCC4F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Sentiment, </a:t>
          </a:r>
          <a:r>
            <a:rPr lang="sl-SI" sz="1800"/>
            <a:t>feedback</a:t>
          </a:r>
          <a:endParaRPr lang="en-AU" sz="1800"/>
        </a:p>
      </dgm:t>
    </dgm:pt>
    <dgm:pt modelId="{3F3C809C-B791-404F-BB67-0A9C6F8214CF}" type="parTrans" cxnId="{DC8FF91E-AE4B-4CA5-8CF5-89005B2A205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DC60D30F-2D64-4B24-84D4-11CC06F1B951}" type="sibTrans" cxnId="{DC8FF91E-AE4B-4CA5-8CF5-89005B2A205F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A6AB68AC-D19B-4EC7-BEF0-6CF9A60325BB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2000"/>
            <a:t>Popravki</a:t>
          </a:r>
          <a:endParaRPr lang="en-AU" sz="2000"/>
        </a:p>
      </dgm:t>
    </dgm:pt>
    <dgm:pt modelId="{1639FFED-7EFE-4B4A-917E-76AC2E302F1D}" type="parTrans" cxnId="{9B5EF309-AD1B-4350-AF20-9223F83278BE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17F47BEA-5FC3-493E-BC07-2BD4B8073F1C}" type="sibTrans" cxnId="{9B5EF309-AD1B-4350-AF20-9223F83278BE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5989EFCC-3618-4E84-A9A3-CE4A8A45B806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Viri znanja</a:t>
          </a:r>
          <a:endParaRPr lang="en-AU" sz="1800"/>
        </a:p>
      </dgm:t>
    </dgm:pt>
    <dgm:pt modelId="{B263F418-9AFD-4DA2-9F94-79EC9CD6C196}" type="parTrans" cxnId="{9ED5C001-0422-4092-85AC-B157F85F96A0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82BF736A-4D71-41DE-BE03-CBA2A4BFFE1B}" type="sibTrans" cxnId="{9ED5C001-0422-4092-85AC-B157F85F96A0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05636484-93B0-412D-86CD-C74D53997040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Persona </a:t>
          </a:r>
          <a:endParaRPr lang="en-AU" sz="1800"/>
        </a:p>
      </dgm:t>
    </dgm:pt>
    <dgm:pt modelId="{AC7C8F55-A495-43AD-9C94-D2EDDEF81DC1}" type="parTrans" cxnId="{E4B2E8E6-9602-49FC-BE97-85082EAE913D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15467172-70EC-4E34-93EF-E77AF5B1B0EF}" type="sibTrans" cxnId="{E4B2E8E6-9602-49FC-BE97-85082EAE913D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747D517-8F3D-4D48-863E-47D821FD7FD2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Navodila</a:t>
          </a:r>
          <a:endParaRPr lang="en-AU" sz="1800"/>
        </a:p>
      </dgm:t>
    </dgm:pt>
    <dgm:pt modelId="{6F2D325F-A4C0-42FE-B05E-6491CEBFF95F}" type="parTrans" cxnId="{EAE4658A-1918-482F-93DC-7A5EB5C3E96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059D04D4-C664-423E-BEB1-4954A0471F18}" type="sibTrans" cxnId="{EAE4658A-1918-482F-93DC-7A5EB5C3E96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5AD7DD7A-494C-4B67-B828-0BE7B05C26E9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Ponovno učenje</a:t>
          </a:r>
          <a:endParaRPr lang="en-AU" sz="1800"/>
        </a:p>
      </dgm:t>
    </dgm:pt>
    <dgm:pt modelId="{3B952276-4F4C-4CD5-843D-865DEDFE3E24}" type="parTrans" cxnId="{9FEC10A2-2CA2-4752-8C47-D81DA09D4B94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F9EA9E78-1117-40B9-AAE3-9B38A330F075}" type="sibTrans" cxnId="{9FEC10A2-2CA2-4752-8C47-D81DA09D4B94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CB0E5B22-05EA-40AC-9133-BD26E4A25291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Ton</a:t>
          </a:r>
          <a:endParaRPr lang="en-AU" sz="1800"/>
        </a:p>
      </dgm:t>
    </dgm:pt>
    <dgm:pt modelId="{9F9E01D4-64CE-4F1D-A1AF-3A377703644A}" type="parTrans" cxnId="{139683BC-7E44-435C-A010-D838B58A502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607EF18-0AAB-4575-BC26-A4F79DB5FF8D}" type="sibTrans" cxnId="{139683BC-7E44-435C-A010-D838B58A502B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311931EE-8967-4304-B1A4-696796AF3405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Opazovanje po vsebinah</a:t>
          </a:r>
          <a:endParaRPr lang="en-AU" sz="1800"/>
        </a:p>
      </dgm:t>
    </dgm:pt>
    <dgm:pt modelId="{5E0A86B5-ED14-4417-94DE-9441E1FDFDE8}" type="parTrans" cxnId="{EF597BF5-3CA2-4FFC-85A5-FD116E78494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ADDD8A9C-BC1A-435E-BCCB-7B1A1D58C5B7}" type="sibTrans" cxnId="{EF597BF5-3CA2-4FFC-85A5-FD116E784947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1DD24045-4D8D-46D6-9547-B664A867A0E6}" type="node">
      <dgm:prSet phldrT="[besedilo]" custT="1"/>
      <dgm:spPr bwMode="auto"/>
      <dgm:t>
        <a:bodyPr/>
        <a:lstStyle/>
        <a:p>
          <a:pPr>
            <a:defRPr/>
          </a:pPr>
          <a:r>
            <a:rPr lang="sl-SI" sz="1800"/>
            <a:t>Navodila</a:t>
          </a:r>
          <a:endParaRPr lang="en-AU" sz="1800"/>
        </a:p>
      </dgm:t>
    </dgm:pt>
    <dgm:pt modelId="{03D388CB-B497-468C-AA4B-64550A1E5141}" type="parTrans" cxnId="{CD981351-2842-4AC8-9E96-944D752CCB85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B6F7C089-00D4-4260-A689-2C901BE3ACD4}" type="sibTrans" cxnId="{CD981351-2842-4AC8-9E96-944D752CCB85}">
      <dgm:prSet/>
      <dgm:spPr bwMode="auto"/>
      <dgm:t>
        <a:bodyPr/>
        <a:lstStyle/>
        <a:p>
          <a:pPr>
            <a:defRPr/>
          </a:pPr>
          <a:endParaRPr lang="en-AU"/>
        </a:p>
      </dgm:t>
    </dgm:pt>
    <dgm:pt modelId="{D0BC2342-553C-41FC-98D6-4AFED44D8D65}" type="pres">
      <dgm:prSet presAssocID="{B1E8DBDC-AC2D-4560-9702-AEA24CE13313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62235CEA-BDE4-4E79-93EB-15B44FDABA9A}" type="pres">
      <dgm:prSet presAssocID="{EF4FA0AF-A2D4-4746-9259-F8D6A3E2DD2D}" presName="composite" presStyleCnt="0"/>
      <dgm:spPr bwMode="auto"/>
    </dgm:pt>
    <dgm:pt modelId="{A7F0AA48-C2C3-4665-80E9-89C6862E7392}" type="pres">
      <dgm:prSet presAssocID="{EF4FA0AF-A2D4-4746-9259-F8D6A3E2DD2D}" presName="parTx" presStyleLbl="align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C1F32658-B122-4B1B-A154-93A6DDC4E2BC}" type="pres">
      <dgm:prSet presAssocID="{EF4FA0AF-A2D4-4746-9259-F8D6A3E2DD2D}" presName="desTx" presStyleLbl="alignAccFollowNode1" presStyleIdx="0" presStyleCnt="5">
        <dgm:presLayoutVars>
          <dgm:bulletEnabled val="1"/>
        </dgm:presLayoutVars>
      </dgm:prSet>
      <dgm:spPr bwMode="auto"/>
    </dgm:pt>
    <dgm:pt modelId="{3FF3CF44-7C28-4D93-AD72-E6941F2E8B79}" type="pres">
      <dgm:prSet presAssocID="{B479A4E3-C380-4ED3-BD00-D12E674EB2D8}" presName="space" presStyleCnt="0"/>
      <dgm:spPr bwMode="auto"/>
    </dgm:pt>
    <dgm:pt modelId="{8D92414B-D76E-4F9A-A67E-801B1EA1350E}" type="pres">
      <dgm:prSet presAssocID="{F71C89CA-046C-4C9B-BC0B-B5A1A50A6605}" presName="composite" presStyleCnt="0"/>
      <dgm:spPr bwMode="auto"/>
    </dgm:pt>
    <dgm:pt modelId="{E2D8627C-EA1D-4B75-BFC7-4DDDF9841B45}" type="pres">
      <dgm:prSet presAssocID="{F71C89CA-046C-4C9B-BC0B-B5A1A50A6605}" presName="parTx" presStyleLbl="align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F900D777-C37B-4F3C-8EA5-0AAA555C8885}" type="pres">
      <dgm:prSet custLinFactNeighborX="532" custLinFactNeighborY="43248" presAssocID="{F71C89CA-046C-4C9B-BC0B-B5A1A50A6605}" presName="desTx" presStyleLbl="alignAccFollowNode1" presStyleIdx="1" presStyleCnt="5">
        <dgm:presLayoutVars>
          <dgm:bulletEnabled val="1"/>
        </dgm:presLayoutVars>
      </dgm:prSet>
      <dgm:spPr bwMode="auto"/>
    </dgm:pt>
    <dgm:pt modelId="{4327A092-BFC9-4DAE-A655-61E1B458A1BB}" type="pres">
      <dgm:prSet presAssocID="{B11BB898-C5EB-4721-8F39-0E59DBE69ACD}" presName="space" presStyleCnt="0"/>
      <dgm:spPr bwMode="auto"/>
    </dgm:pt>
    <dgm:pt modelId="{D914BD93-E051-4060-A3B5-6EF5ED3E6FF0}" type="pres">
      <dgm:prSet presAssocID="{D0253902-C8FA-4A41-80C1-EC066DB0F406}" presName="composite" presStyleCnt="0"/>
      <dgm:spPr bwMode="auto"/>
    </dgm:pt>
    <dgm:pt modelId="{172A684E-364A-4FE8-958B-DC50FD5E389B}" type="pres">
      <dgm:prSet presAssocID="{D0253902-C8FA-4A41-80C1-EC066DB0F406}" presName="parTx" presStyleLbl="align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189CFD34-D2F7-45F7-A74A-4287FDE32F28}" type="pres">
      <dgm:prSet presAssocID="{D0253902-C8FA-4A41-80C1-EC066DB0F406}" presName="desTx" presStyleLbl="alignAccFollowNode1" presStyleIdx="2" presStyleCnt="5">
        <dgm:presLayoutVars>
          <dgm:bulletEnabled val="1"/>
        </dgm:presLayoutVars>
      </dgm:prSet>
      <dgm:spPr bwMode="auto"/>
    </dgm:pt>
    <dgm:pt modelId="{7726C8A1-5AED-4C8B-AB26-011A22B7730A}" type="pres">
      <dgm:prSet presAssocID="{2F52E3E4-D112-4007-AE3D-311CBF21DF15}" presName="space" presStyleCnt="0"/>
      <dgm:spPr bwMode="auto"/>
    </dgm:pt>
    <dgm:pt modelId="{5C655F9C-2F15-4AD3-889A-5ED222E8B915}" type="pres">
      <dgm:prSet presAssocID="{3902F888-2A33-4159-97AF-9B6C9C9A599C}" presName="composite" presStyleCnt="0"/>
      <dgm:spPr bwMode="auto"/>
    </dgm:pt>
    <dgm:pt modelId="{CCC0C991-223B-4BAC-BD7D-A51E85C1BFF5}" type="pres">
      <dgm:prSet presAssocID="{3902F888-2A33-4159-97AF-9B6C9C9A599C}" presName="parTx" presStyleLbl="align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0C3CCD1D-2887-4984-A645-F05E742DB5AF}" type="pres">
      <dgm:prSet custScaleY="100000" presAssocID="{3902F888-2A33-4159-97AF-9B6C9C9A599C}" presName="desTx" presStyleLbl="alignAccFollowNode1" presStyleIdx="3" presStyleCnt="5">
        <dgm:presLayoutVars>
          <dgm:bulletEnabled val="1"/>
        </dgm:presLayoutVars>
      </dgm:prSet>
      <dgm:spPr bwMode="auto"/>
    </dgm:pt>
    <dgm:pt modelId="{B4DC56B3-5FA4-4CB9-9770-E531B21AFA91}" type="pres">
      <dgm:prSet presAssocID="{6A340EE3-B85E-4DFE-9731-9F10BBA114D3}" presName="space" presStyleCnt="0"/>
      <dgm:spPr bwMode="auto"/>
    </dgm:pt>
    <dgm:pt modelId="{A8F5F33E-8673-41A7-BE50-103F1E612542}" type="pres">
      <dgm:prSet presAssocID="{A6AB68AC-D19B-4EC7-BEF0-6CF9A60325BB}" presName="composite" presStyleCnt="0"/>
      <dgm:spPr bwMode="auto"/>
    </dgm:pt>
    <dgm:pt modelId="{BC11E1A3-4AFD-4A59-A64C-776925DDD208}" type="pres">
      <dgm:prSet presAssocID="{A6AB68AC-D19B-4EC7-BEF0-6CF9A60325BB}" presName="parTx" presStyleLbl="alignNode1" presStyleIdx="4" presStyleCnt="5">
        <dgm:presLayoutVars>
          <dgm:chMax val="0"/>
          <dgm:chPref val="0"/>
          <dgm:bulletEnabled val="1"/>
        </dgm:presLayoutVars>
      </dgm:prSet>
      <dgm:spPr bwMode="auto"/>
    </dgm:pt>
    <dgm:pt modelId="{1A2D15D7-62D8-422D-A0B0-2B315AF92E37}" type="pres">
      <dgm:prSet presAssocID="{A6AB68AC-D19B-4EC7-BEF0-6CF9A60325BB}" presName="desTx" presStyleLbl="alignAccFollowNode1" presStyleIdx="4" presStyleCnt="5">
        <dgm:presLayoutVars>
          <dgm:bulletEnabled val="1"/>
        </dgm:presLayoutVars>
      </dgm:prSet>
      <dgm:spPr bwMode="auto"/>
    </dgm:pt>
  </dgm:ptLst>
  <dgm:cxnLst>
    <dgm:cxn modelId="{9ED5C001-0422-4092-85AC-B157F85F96A0}" type="parOf" srcId="{A6AB68AC-D19B-4EC7-BEF0-6CF9A60325BB}" destId="{5989EFCC-3618-4E84-A9A3-CE4A8A45B806}" srcOrd="0" destOrd="0" parTransId="{B263F418-9AFD-4DA2-9F94-79EC9CD6C196}" sibTransId="{82BF736A-4D71-41DE-BE03-CBA2A4BFFE1B}"/>
    <dgm:cxn modelId="{68C00707-BBEF-4441-95C4-DE6F9F0C16F5}" type="presOf" srcId="{5989EFCC-3618-4E84-A9A3-CE4A8A45B806}" destId="{1A2D15D7-62D8-422D-A0B0-2B315AF92E37}" srcOrd="0" destOrd="0" presId="urn:microsoft.com/office/officeart/2005/8/layout/hList1"/>
    <dgm:cxn modelId="{9B5EF309-AD1B-4350-AF20-9223F83278BE}" type="parOf" srcId="{B1E8DBDC-AC2D-4560-9702-AEA24CE13313}" destId="{A6AB68AC-D19B-4EC7-BEF0-6CF9A60325BB}" srcOrd="4" destOrd="0" parTransId="{1639FFED-7EFE-4B4A-917E-76AC2E302F1D}" sibTransId="{17F47BEA-5FC3-493E-BC07-2BD4B8073F1C}"/>
    <dgm:cxn modelId="{B154BE1B-EB32-43B0-AA5B-DC49C72FA48A}" type="presOf" srcId="{88697923-49FA-4891-B0E9-66281C6FE648}" destId="{0C3CCD1D-2887-4984-A645-F05E742DB5AF}" srcOrd="0" destOrd="0" presId="urn:microsoft.com/office/officeart/2005/8/layout/hList1"/>
    <dgm:cxn modelId="{C99ECD1D-99DE-434A-A8F4-D9A22E1979DD}" type="presOf" srcId="{1DD24045-4D8D-46D6-9547-B664A867A0E6}" destId="{F900D777-C37B-4F3C-8EA5-0AAA555C8885}" srcOrd="0" destOrd="1" presId="urn:microsoft.com/office/officeart/2005/8/layout/hList1"/>
    <dgm:cxn modelId="{DC8FF91E-AE4B-4CA5-8CF5-89005B2A205F}" type="parOf" srcId="{3902F888-2A33-4159-97AF-9B6C9C9A599C}" destId="{D55BA4B9-A1DF-4D15-830C-A662C9DFCC4F}" srcOrd="2" destOrd="0" parTransId="{3F3C809C-B791-404F-BB67-0A9C6F8214CF}" sibTransId="{DC60D30F-2D64-4B24-84D4-11CC06F1B951}"/>
    <dgm:cxn modelId="{F0AA7F20-451C-4F62-80E8-DED566C22699}" type="parOf" srcId="{D0253902-C8FA-4A41-80C1-EC066DB0F406}" destId="{225DAF05-D320-4FF7-AD25-39801E866C26}" srcOrd="0" destOrd="0" parTransId="{1C228885-DFDB-4A65-90AD-B805649994F1}" sibTransId="{7CD8B7C3-A715-4A1C-87B1-4322B30D8877}"/>
    <dgm:cxn modelId="{9A3A1624-95D3-433D-A75E-C1081CDFE005}" type="presOf" srcId="{B1E8DBDC-AC2D-4560-9702-AEA24CE13313}" destId="{D0BC2342-553C-41FC-98D6-4AFED44D8D65}" srcOrd="0" destOrd="0" presId="urn:microsoft.com/office/officeart/2005/8/layout/hList1"/>
    <dgm:cxn modelId="{43200D26-67C1-49A8-A958-75662EC2B6DC}" type="presOf" srcId="{D55BA4B9-A1DF-4D15-830C-A662C9DFCC4F}" destId="{0C3CCD1D-2887-4984-A645-F05E742DB5AF}" srcOrd="0" destOrd="2" presId="urn:microsoft.com/office/officeart/2005/8/layout/hList1"/>
    <dgm:cxn modelId="{F72B902D-01F7-49C1-8BF9-AD219BD1993F}" type="presOf" srcId="{3902F888-2A33-4159-97AF-9B6C9C9A599C}" destId="{CCC0C991-223B-4BAC-BD7D-A51E85C1BFF5}" srcOrd="0" destOrd="0" presId="urn:microsoft.com/office/officeart/2005/8/layout/hList1"/>
    <dgm:cxn modelId="{41DAD536-A31E-4029-A043-E86E28DAACE6}" type="parOf" srcId="{3902F888-2A33-4159-97AF-9B6C9C9A599C}" destId="{88697923-49FA-4891-B0E9-66281C6FE648}" srcOrd="0" destOrd="0" parTransId="{707C29F6-D9FC-4674-9914-62C9F10E722B}" sibTransId="{43A63AA6-78A1-42B0-98DA-9CC7BA135CC2}"/>
    <dgm:cxn modelId="{7F88B365-2E2D-4B23-B729-991024AC1650}" type="presOf" srcId="{B747D517-8F3D-4D48-863E-47D821FD7FD2}" destId="{1A2D15D7-62D8-422D-A0B0-2B315AF92E37}" srcOrd="0" destOrd="2" presId="urn:microsoft.com/office/officeart/2005/8/layout/hList1"/>
    <dgm:cxn modelId="{F6DDDC66-DD35-4DC4-BEE9-7524E20FD45F}" type="presOf" srcId="{B9CF6BB8-36AD-4938-BBB2-CA610F0BA13B}" destId="{189CFD34-D2F7-45F7-A74A-4287FDE32F28}" srcOrd="0" destOrd="1" presId="urn:microsoft.com/office/officeart/2005/8/layout/hList1"/>
    <dgm:cxn modelId="{16C1F448-6123-4B83-A5E6-598841C5D8E1}" type="presOf" srcId="{3F57CC94-A12D-4E38-9E13-55EE1CB5BFCC}" destId="{F900D777-C37B-4F3C-8EA5-0AAA555C8885}" srcOrd="0" destOrd="3" presId="urn:microsoft.com/office/officeart/2005/8/layout/hList1"/>
    <dgm:cxn modelId="{F53CD46C-C2DE-492B-8FF7-188569835E20}" type="presOf" srcId="{311931EE-8967-4304-B1A4-696796AF3405}" destId="{0C3CCD1D-2887-4984-A645-F05E742DB5AF}" srcOrd="0" destOrd="1" presId="urn:microsoft.com/office/officeart/2005/8/layout/hList1"/>
    <dgm:cxn modelId="{3E10394E-D67F-49A3-8A12-622F209E3A50}" type="parOf" srcId="{EF4FA0AF-A2D4-4746-9259-F8D6A3E2DD2D}" destId="{98467103-2599-4B4F-9C5E-40E06E5849D4}" srcOrd="2" destOrd="0" parTransId="{4A0942E7-3D21-443B-9BF5-E027F05E006D}" sibTransId="{F82DE21C-61A7-4095-A08F-449DAEB917AC}"/>
    <dgm:cxn modelId="{0DBF1C50-76DA-4357-83D8-96CBEE77F6C3}" type="presOf" srcId="{4C7F025D-4168-4C4E-955B-2B12797146F9}" destId="{C1F32658-B122-4B1B-A154-93A6DDC4E2BC}" srcOrd="0" destOrd="1" presId="urn:microsoft.com/office/officeart/2005/8/layout/hList1"/>
    <dgm:cxn modelId="{CD981351-2842-4AC8-9E96-944D752CCB85}" type="parOf" srcId="{F71C89CA-046C-4C9B-BC0B-B5A1A50A6605}" destId="{1DD24045-4D8D-46D6-9547-B664A867A0E6}" srcOrd="1" destOrd="0" parTransId="{03D388CB-B497-468C-AA4B-64550A1E5141}" sibTransId="{B6F7C089-00D4-4260-A689-2C901BE3ACD4}"/>
    <dgm:cxn modelId="{D07F9C7B-785D-45E9-B567-5D04E24E7463}" type="presOf" srcId="{EF4FA0AF-A2D4-4746-9259-F8D6A3E2DD2D}" destId="{A7F0AA48-C2C3-4665-80E9-89C6862E7392}" srcOrd="0" destOrd="0" presId="urn:microsoft.com/office/officeart/2005/8/layout/hList1"/>
    <dgm:cxn modelId="{EA5C067E-DB21-447D-86CC-EC296EF78D1F}" type="presOf" srcId="{6D9C307D-F0F8-4ACD-ADCC-98D628C725AC}" destId="{189CFD34-D2F7-45F7-A74A-4287FDE32F28}" srcOrd="0" destOrd="2" presId="urn:microsoft.com/office/officeart/2005/8/layout/hList1"/>
    <dgm:cxn modelId="{B5B5F07F-CBD2-419D-B315-38E013F489B4}" type="presOf" srcId="{5AD7DD7A-494C-4B67-B828-0BE7B05C26E9}" destId="{1A2D15D7-62D8-422D-A0B0-2B315AF92E37}" srcOrd="0" destOrd="3" presId="urn:microsoft.com/office/officeart/2005/8/layout/hList1"/>
    <dgm:cxn modelId="{19146880-50C3-4D46-BD37-9097D39E7C88}" type="presOf" srcId="{05636484-93B0-412D-86CD-C74D53997040}" destId="{1A2D15D7-62D8-422D-A0B0-2B315AF92E37}" srcOrd="0" destOrd="1" presId="urn:microsoft.com/office/officeart/2005/8/layout/hList1"/>
    <dgm:cxn modelId="{05D2E280-C15C-4F78-9EE8-E1E3434CDF07}" type="parOf" srcId="{EF4FA0AF-A2D4-4746-9259-F8D6A3E2DD2D}" destId="{21C27A95-257A-45AD-996F-203C2F943B0D}" srcOrd="0" destOrd="0" parTransId="{7EABF4C5-35AF-4530-A037-69351AAB475E}" sibTransId="{875F87AB-2435-4C0D-AC26-5ADA1C136D3B}"/>
    <dgm:cxn modelId="{EAE4658A-1918-482F-93DC-7A5EB5C3E96B}" type="parOf" srcId="{A6AB68AC-D19B-4EC7-BEF0-6CF9A60325BB}" destId="{B747D517-8F3D-4D48-863E-47D821FD7FD2}" srcOrd="2" destOrd="0" parTransId="{6F2D325F-A4C0-42FE-B05E-6491CEBFF95F}" sibTransId="{059D04D4-C664-423E-BEB1-4954A0471F18}"/>
    <dgm:cxn modelId="{CD52EB92-8CC7-45DB-B8D6-D84A407879E7}" type="parOf" srcId="{B1E8DBDC-AC2D-4560-9702-AEA24CE13313}" destId="{D0253902-C8FA-4A41-80C1-EC066DB0F406}" srcOrd="2" destOrd="0" parTransId="{07BF8BD5-20ED-49A1-B769-97FE3DAE9017}" sibTransId="{2F52E3E4-D112-4007-AE3D-311CBF21DF15}"/>
    <dgm:cxn modelId="{BF17F692-19BF-4E8A-8791-784D9B8E8D94}" type="presOf" srcId="{98467103-2599-4B4F-9C5E-40E06E5849D4}" destId="{C1F32658-B122-4B1B-A154-93A6DDC4E2BC}" srcOrd="0" destOrd="2" presId="urn:microsoft.com/office/officeart/2005/8/layout/hList1"/>
    <dgm:cxn modelId="{6E552E93-F3EE-4BE2-B3D0-AC693FFEE49B}" type="presOf" srcId="{CB0E5B22-05EA-40AC-9133-BD26E4A25291}" destId="{F900D777-C37B-4F3C-8EA5-0AAA555C8885}" srcOrd="0" destOrd="2" presId="urn:microsoft.com/office/officeart/2005/8/layout/hList1"/>
    <dgm:cxn modelId="{A4E07899-8254-43C0-AEDA-DB7A85BB60E4}" type="parOf" srcId="{D0253902-C8FA-4A41-80C1-EC066DB0F406}" destId="{6D9C307D-F0F8-4ACD-ADCC-98D628C725AC}" srcOrd="2" destOrd="0" parTransId="{8BA274FF-F290-45FA-B076-76801E23AA24}" sibTransId="{92786C31-B280-40CB-8489-213ED4097FBD}"/>
    <dgm:cxn modelId="{1C9F109C-409B-4D36-8F54-13A87CA4CD0C}" type="presOf" srcId="{D0253902-C8FA-4A41-80C1-EC066DB0F406}" destId="{172A684E-364A-4FE8-958B-DC50FD5E389B}" srcOrd="0" destOrd="0" presId="urn:microsoft.com/office/officeart/2005/8/layout/hList1"/>
    <dgm:cxn modelId="{9FEC10A2-2CA2-4752-8C47-D81DA09D4B94}" type="parOf" srcId="{A6AB68AC-D19B-4EC7-BEF0-6CF9A60325BB}" destId="{5AD7DD7A-494C-4B67-B828-0BE7B05C26E9}" srcOrd="3" destOrd="0" parTransId="{3B952276-4F4C-4CD5-843D-865DEDFE3E24}" sibTransId="{F9EA9E78-1117-40B9-AAE3-9B38A330F075}"/>
    <dgm:cxn modelId="{F3A221A5-B88F-4157-B6A0-CD7C8DDEC1A3}" type="parOf" srcId="{D0253902-C8FA-4A41-80C1-EC066DB0F406}" destId="{B9CF6BB8-36AD-4938-BBB2-CA610F0BA13B}" srcOrd="1" destOrd="0" parTransId="{16E681C4-A488-4EF0-9A7F-821276635DBF}" sibTransId="{24018B40-E3CA-401C-AC49-8101E85B5C6D}"/>
    <dgm:cxn modelId="{BB4245AC-2937-4036-BBDD-CF0300FBF93F}" type="parOf" srcId="{F71C89CA-046C-4C9B-BC0B-B5A1A50A6605}" destId="{3F57CC94-A12D-4E38-9E13-55EE1CB5BFCC}" srcOrd="3" destOrd="0" parTransId="{65BA5F29-6653-4910-9B3A-78ADF5A2F2B9}" sibTransId="{C981A533-6E8D-4D8B-8A89-A0D556C308B4}"/>
    <dgm:cxn modelId="{08EBA0AE-4AE4-4A48-A522-6D478C1E1978}" type="presOf" srcId="{A6AB68AC-D19B-4EC7-BEF0-6CF9A60325BB}" destId="{BC11E1A3-4AFD-4A59-A64C-776925DDD208}" srcOrd="0" destOrd="0" presId="urn:microsoft.com/office/officeart/2005/8/layout/hList1"/>
    <dgm:cxn modelId="{64D597B1-9A2F-4C4B-8C04-E2302C57B954}" type="presOf" srcId="{225DAF05-D320-4FF7-AD25-39801E866C26}" destId="{189CFD34-D2F7-45F7-A74A-4287FDE32F28}" srcOrd="0" destOrd="0" presId="urn:microsoft.com/office/officeart/2005/8/layout/hList1"/>
    <dgm:cxn modelId="{D34EF9B7-51AF-424C-A4F0-EF3E0ACA1817}" type="presOf" srcId="{9FF9FC88-DA61-4461-B07D-520AD3C2B178}" destId="{F900D777-C37B-4F3C-8EA5-0AAA555C8885}" srcOrd="0" destOrd="0" presId="urn:microsoft.com/office/officeart/2005/8/layout/hList1"/>
    <dgm:cxn modelId="{139683BC-7E44-435C-A010-D838B58A502B}" type="parOf" srcId="{F71C89CA-046C-4C9B-BC0B-B5A1A50A6605}" destId="{CB0E5B22-05EA-40AC-9133-BD26E4A25291}" srcOrd="2" destOrd="0" parTransId="{9F9E01D4-64CE-4F1D-A1AF-3A377703644A}" sibTransId="{B607EF18-0AAB-4575-BC26-A4F79DB5FF8D}"/>
    <dgm:cxn modelId="{D64EA9C0-1305-4260-AC68-DFA079D01374}" type="presOf" srcId="{21C27A95-257A-45AD-996F-203C2F943B0D}" destId="{C1F32658-B122-4B1B-A154-93A6DDC4E2BC}" srcOrd="0" destOrd="0" presId="urn:microsoft.com/office/officeart/2005/8/layout/hList1"/>
    <dgm:cxn modelId="{9DE0C1D5-2C1E-452E-B841-FEA7A6C19D5A}" type="parOf" srcId="{B1E8DBDC-AC2D-4560-9702-AEA24CE13313}" destId="{EF4FA0AF-A2D4-4746-9259-F8D6A3E2DD2D}" srcOrd="0" destOrd="0" parTransId="{84F5BBB2-DE5F-4737-A050-60048F047C02}" sibTransId="{B479A4E3-C380-4ED3-BD00-D12E674EB2D8}"/>
    <dgm:cxn modelId="{1F8E81D6-BAD0-433E-8B93-AF09A2A0D5F2}" type="parOf" srcId="{F71C89CA-046C-4C9B-BC0B-B5A1A50A6605}" destId="{9FF9FC88-DA61-4461-B07D-520AD3C2B178}" srcOrd="0" destOrd="0" parTransId="{A483FB8B-33D6-4CE7-9F85-E8F4DDF5E77C}" sibTransId="{F68E2EB5-6628-4D73-A462-EC1F800FF280}"/>
    <dgm:cxn modelId="{E4B2E8E6-9602-49FC-BE97-85082EAE913D}" type="parOf" srcId="{A6AB68AC-D19B-4EC7-BEF0-6CF9A60325BB}" destId="{05636484-93B0-412D-86CD-C74D53997040}" srcOrd="1" destOrd="0" parTransId="{AC7C8F55-A495-43AD-9C94-D2EDDEF81DC1}" sibTransId="{15467172-70EC-4E34-93EF-E77AF5B1B0EF}"/>
    <dgm:cxn modelId="{3C1D07E8-905B-4DEA-970E-F97C43BBE6C4}" type="presOf" srcId="{F71C89CA-046C-4C9B-BC0B-B5A1A50A6605}" destId="{E2D8627C-EA1D-4B75-BFC7-4DDDF9841B45}" srcOrd="0" destOrd="0" presId="urn:microsoft.com/office/officeart/2005/8/layout/hList1"/>
    <dgm:cxn modelId="{F8ED64EB-B4B6-46C4-BFF2-689D69C5099C}" type="parOf" srcId="{B1E8DBDC-AC2D-4560-9702-AEA24CE13313}" destId="{3902F888-2A33-4159-97AF-9B6C9C9A599C}" srcOrd="3" destOrd="0" parTransId="{A014B1E8-F80F-49C5-82AC-CB3F1480F2C1}" sibTransId="{6A340EE3-B85E-4DFE-9731-9F10BBA114D3}"/>
    <dgm:cxn modelId="{F456FFF1-14C7-4B8D-AFD9-406B49B6BC4D}" type="parOf" srcId="{EF4FA0AF-A2D4-4746-9259-F8D6A3E2DD2D}" destId="{4C7F025D-4168-4C4E-955B-2B12797146F9}" srcOrd="1" destOrd="0" parTransId="{CDCA5432-4D80-425A-B963-3DD19720D1BF}" sibTransId="{8F75CE16-2AD5-4416-8A05-92B9D991BDDD}"/>
    <dgm:cxn modelId="{175B39F3-76E6-4808-99E5-4EED7238C2F7}" type="parOf" srcId="{B1E8DBDC-AC2D-4560-9702-AEA24CE13313}" destId="{F71C89CA-046C-4C9B-BC0B-B5A1A50A6605}" srcOrd="1" destOrd="0" parTransId="{3EEC3266-FD35-42A0-A0FC-692EC3E917A0}" sibTransId="{B11BB898-C5EB-4721-8F39-0E59DBE69ACD}"/>
    <dgm:cxn modelId="{EF597BF5-3CA2-4FFC-85A5-FD116E784947}" type="parOf" srcId="{3902F888-2A33-4159-97AF-9B6C9C9A599C}" destId="{311931EE-8967-4304-B1A4-696796AF3405}" srcOrd="1" destOrd="0" parTransId="{5E0A86B5-ED14-4417-94DE-9441E1FDFDE8}" sibTransId="{ADDD8A9C-BC1A-435E-BCCB-7B1A1D58C5B7}"/>
    <dgm:cxn modelId="{62B4C30D-300C-4203-ABAC-1367FA375C4E}" type="presParOf" srcId="{D0BC2342-553C-41FC-98D6-4AFED44D8D65}" destId="{62235CEA-BDE4-4E79-93EB-15B44FDABA9A}" srcOrd="0" destOrd="0" presId="urn:microsoft.com/office/officeart/2005/8/layout/hList1"/>
    <dgm:cxn modelId="{DF7B13A2-4245-43FB-9576-821DD4F81807}" type="presParOf" srcId="{62235CEA-BDE4-4E79-93EB-15B44FDABA9A}" destId="{A7F0AA48-C2C3-4665-80E9-89C6862E7392}" srcOrd="0" destOrd="0" presId="urn:microsoft.com/office/officeart/2005/8/layout/hList1"/>
    <dgm:cxn modelId="{F8340660-E1E1-4F04-9462-94BEB76672E3}" type="presParOf" srcId="{62235CEA-BDE4-4E79-93EB-15B44FDABA9A}" destId="{C1F32658-B122-4B1B-A154-93A6DDC4E2BC}" srcOrd="1" destOrd="0" presId="urn:microsoft.com/office/officeart/2005/8/layout/hList1"/>
    <dgm:cxn modelId="{7E17A1C2-35E2-42AF-B3B4-561263C8ECE4}" type="presParOf" srcId="{D0BC2342-553C-41FC-98D6-4AFED44D8D65}" destId="{3FF3CF44-7C28-4D93-AD72-E6941F2E8B79}" srcOrd="1" destOrd="0" presId="urn:microsoft.com/office/officeart/2005/8/layout/hList1"/>
    <dgm:cxn modelId="{98FF481E-B879-4C9B-92D9-103CD19E7D39}" type="presParOf" srcId="{D0BC2342-553C-41FC-98D6-4AFED44D8D65}" destId="{8D92414B-D76E-4F9A-A67E-801B1EA1350E}" srcOrd="2" destOrd="0" presId="urn:microsoft.com/office/officeart/2005/8/layout/hList1"/>
    <dgm:cxn modelId="{9630A1E2-734E-462E-88F8-5C6BB7C2F159}" type="presParOf" srcId="{8D92414B-D76E-4F9A-A67E-801B1EA1350E}" destId="{E2D8627C-EA1D-4B75-BFC7-4DDDF9841B45}" srcOrd="0" destOrd="0" presId="urn:microsoft.com/office/officeart/2005/8/layout/hList1"/>
    <dgm:cxn modelId="{17F64D2B-3AE9-494A-8DE4-03EB4651E79E}" type="presParOf" srcId="{8D92414B-D76E-4F9A-A67E-801B1EA1350E}" destId="{F900D777-C37B-4F3C-8EA5-0AAA555C8885}" srcOrd="1" destOrd="0" presId="urn:microsoft.com/office/officeart/2005/8/layout/hList1"/>
    <dgm:cxn modelId="{DD7ED541-D9BA-4884-A6F1-8E516115BB65}" type="presParOf" srcId="{D0BC2342-553C-41FC-98D6-4AFED44D8D65}" destId="{4327A092-BFC9-4DAE-A655-61E1B458A1BB}" srcOrd="3" destOrd="0" presId="urn:microsoft.com/office/officeart/2005/8/layout/hList1"/>
    <dgm:cxn modelId="{F8E3041B-C2CF-4BF4-A675-A29C5F2E9DB6}" type="presParOf" srcId="{D0BC2342-553C-41FC-98D6-4AFED44D8D65}" destId="{D914BD93-E051-4060-A3B5-6EF5ED3E6FF0}" srcOrd="4" destOrd="0" presId="urn:microsoft.com/office/officeart/2005/8/layout/hList1"/>
    <dgm:cxn modelId="{EC7FA89C-295E-4EB4-A8BB-209EE7F80DAA}" type="presParOf" srcId="{D914BD93-E051-4060-A3B5-6EF5ED3E6FF0}" destId="{172A684E-364A-4FE8-958B-DC50FD5E389B}" srcOrd="0" destOrd="0" presId="urn:microsoft.com/office/officeart/2005/8/layout/hList1"/>
    <dgm:cxn modelId="{4664ED11-01FB-44C5-8C76-9839C02FC715}" type="presParOf" srcId="{D914BD93-E051-4060-A3B5-6EF5ED3E6FF0}" destId="{189CFD34-D2F7-45F7-A74A-4287FDE32F28}" srcOrd="1" destOrd="0" presId="urn:microsoft.com/office/officeart/2005/8/layout/hList1"/>
    <dgm:cxn modelId="{50ACD862-B9E6-4963-B0E2-F1D796FE2652}" type="presParOf" srcId="{D0BC2342-553C-41FC-98D6-4AFED44D8D65}" destId="{7726C8A1-5AED-4C8B-AB26-011A22B7730A}" srcOrd="5" destOrd="0" presId="urn:microsoft.com/office/officeart/2005/8/layout/hList1"/>
    <dgm:cxn modelId="{F2202240-457F-44DE-AC58-4A5DA779CB38}" type="presParOf" srcId="{D0BC2342-553C-41FC-98D6-4AFED44D8D65}" destId="{5C655F9C-2F15-4AD3-889A-5ED222E8B915}" srcOrd="6" destOrd="0" presId="urn:microsoft.com/office/officeart/2005/8/layout/hList1"/>
    <dgm:cxn modelId="{0E2F6A12-A093-4583-AB6A-3684E60AA68C}" type="presParOf" srcId="{5C655F9C-2F15-4AD3-889A-5ED222E8B915}" destId="{CCC0C991-223B-4BAC-BD7D-A51E85C1BFF5}" srcOrd="0" destOrd="0" presId="urn:microsoft.com/office/officeart/2005/8/layout/hList1"/>
    <dgm:cxn modelId="{F2244324-E0F2-406D-8012-BBB98C4A68BA}" type="presParOf" srcId="{5C655F9C-2F15-4AD3-889A-5ED222E8B915}" destId="{0C3CCD1D-2887-4984-A645-F05E742DB5AF}" srcOrd="1" destOrd="0" presId="urn:microsoft.com/office/officeart/2005/8/layout/hList1"/>
    <dgm:cxn modelId="{DA71449F-AEAF-4EC4-BB0A-81D10B95E124}" type="presParOf" srcId="{D0BC2342-553C-41FC-98D6-4AFED44D8D65}" destId="{B4DC56B3-5FA4-4CB9-9770-E531B21AFA91}" srcOrd="7" destOrd="0" presId="urn:microsoft.com/office/officeart/2005/8/layout/hList1"/>
    <dgm:cxn modelId="{E69F7A5F-6A57-4195-A928-8112432D4075}" type="presParOf" srcId="{D0BC2342-553C-41FC-98D6-4AFED44D8D65}" destId="{A8F5F33E-8673-41A7-BE50-103F1E612542}" srcOrd="8" destOrd="0" presId="urn:microsoft.com/office/officeart/2005/8/layout/hList1"/>
    <dgm:cxn modelId="{F5D6D83E-B5B8-4738-8594-D15943F6F786}" type="presParOf" srcId="{A8F5F33E-8673-41A7-BE50-103F1E612542}" destId="{BC11E1A3-4AFD-4A59-A64C-776925DDD208}" srcOrd="0" destOrd="0" presId="urn:microsoft.com/office/officeart/2005/8/layout/hList1"/>
    <dgm:cxn modelId="{26276A67-5CAE-4FD9-A9E2-4C8C3584A2AD}" type="presParOf" srcId="{A8F5F33E-8673-41A7-BE50-103F1E612542}" destId="{1A2D15D7-62D8-422D-A0B0-2B315AF92E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68025102" name=""/>
      <dsp:cNvGrpSpPr/>
    </dsp:nvGrpSpPr>
    <dsp:grpSpPr bwMode="auto">
      <a:xfrm rot="0">
        <a:off x="0" y="0"/>
        <a:ext cx="10610850" cy="5617633"/>
        <a:chOff x="0" y="0"/>
        <a:chExt cx="10610850" cy="5617633"/>
      </a:xfrm>
    </dsp:grpSpPr>
    <dsp:sp modelId="{6CFFD0F6-710A-4754-B356-BAB90CFCFBC1}">
      <dsp:nvSpPr>
        <dsp:cNvPr id="1190014038" name=""/>
        <dsp:cNvSpPr/>
      </dsp:nvSpPr>
      <dsp:spPr bwMode="auto">
        <a:xfrm>
          <a:off x="0" y="1704187"/>
          <a:ext cx="10610850" cy="2247053"/>
        </a:xfrm>
        <a:prstGeom prst="notchedRightArrow">
          <a:avLst>
            <a:gd name="adj1" fmla="val 50000"/>
            <a:gd name="adj2" fmla="val 5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5CBE5C6-3BDE-4457-B644-F0A7EDE4228A}">
      <dsp:nvSpPr>
        <dsp:cNvPr id="549752741" name=""/>
        <dsp:cNvSpPr/>
      </dsp:nvSpPr>
      <dsp:spPr bwMode="auto">
        <a:xfrm>
          <a:off x="569565" y="19055"/>
          <a:ext cx="1366711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Testiranje različnih okolij </a:t>
          </a:r>
          <a:endParaRPr lang="en-AU" sz="2000" b="1"/>
        </a:p>
      </dsp:txBody>
      <dsp:txXfrm>
        <a:off x="569565" y="19055"/>
        <a:ext cx="1366711" cy="2247053"/>
      </dsp:txXfrm>
    </dsp:sp>
    <dsp:sp modelId="{E272FB9E-FEC2-4CE5-A3BF-9F78A4D4440F}">
      <dsp:nvSpPr>
        <dsp:cNvPr id="1406933282" name=""/>
        <dsp:cNvSpPr/>
      </dsp:nvSpPr>
      <dsp:spPr bwMode="auto">
        <a:xfrm>
          <a:off x="706351" y="2311217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C825FD3D-F31A-44F9-87C9-1DFEE84A3C30}">
      <dsp:nvSpPr>
        <dsp:cNvPr id="1758840325" name=""/>
        <dsp:cNvSpPr/>
      </dsp:nvSpPr>
      <dsp:spPr bwMode="auto">
        <a:xfrm>
          <a:off x="2053944" y="3370579"/>
          <a:ext cx="1375831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Testiranje </a:t>
          </a:r>
          <a:r>
            <a:rPr lang="sl-SI" sz="2000" b="1"/>
            <a:t>ChatBase</a:t>
          </a:r>
          <a:endParaRPr lang="en-AU" sz="2000" b="1"/>
        </a:p>
      </dsp:txBody>
      <dsp:txXfrm>
        <a:off x="2053944" y="3370579"/>
        <a:ext cx="1375831" cy="2247053"/>
      </dsp:txXfrm>
    </dsp:sp>
    <dsp:sp modelId="{82682904-702B-431A-A4D4-E11FA3D36C53}">
      <dsp:nvSpPr>
        <dsp:cNvPr id="894152840" name=""/>
        <dsp:cNvSpPr/>
      </dsp:nvSpPr>
      <dsp:spPr bwMode="auto">
        <a:xfrm>
          <a:off x="2170214" y="2297482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35293B0-03EB-45CE-803E-839D9A8B31DD}">
      <dsp:nvSpPr>
        <dsp:cNvPr id="1074942814" name=""/>
        <dsp:cNvSpPr/>
      </dsp:nvSpPr>
      <dsp:spPr bwMode="auto">
        <a:xfrm>
          <a:off x="3389324" y="31750"/>
          <a:ext cx="1471081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Letna naročnina na </a:t>
          </a:r>
          <a:r>
            <a:rPr lang="sl-SI" sz="2000" b="1"/>
            <a:t>ChatBase</a:t>
          </a:r>
          <a:endParaRPr lang="en-AU" sz="2000" b="1"/>
        </a:p>
      </dsp:txBody>
      <dsp:txXfrm>
        <a:off x="3389324" y="31750"/>
        <a:ext cx="1471081" cy="2247053"/>
      </dsp:txXfrm>
    </dsp:sp>
    <dsp:sp modelId="{A4D7C21E-C2F0-4A9B-B2B5-5A69CD710B1B}">
      <dsp:nvSpPr>
        <dsp:cNvPr id="1485442110" name=""/>
        <dsp:cNvSpPr/>
      </dsp:nvSpPr>
      <dsp:spPr bwMode="auto">
        <a:xfrm>
          <a:off x="3584554" y="2297482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FB9712BE-1755-404D-8B5C-79E58232DA47}">
      <dsp:nvSpPr>
        <dsp:cNvPr id="1145536845" name=""/>
        <dsp:cNvSpPr/>
      </dsp:nvSpPr>
      <dsp:spPr bwMode="auto">
        <a:xfrm>
          <a:off x="4581954" y="3370579"/>
          <a:ext cx="2013080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Klepetalnik</a:t>
          </a:r>
          <a:r>
            <a:rPr lang="sl-SI" sz="2000" b="1"/>
            <a:t> za DDV in davčne blagajne </a:t>
          </a:r>
          <a:endParaRPr lang="en-AU" sz="2000" b="1"/>
        </a:p>
      </dsp:txBody>
      <dsp:txXfrm>
        <a:off x="4581954" y="3370579"/>
        <a:ext cx="2013080" cy="2247053"/>
      </dsp:txXfrm>
    </dsp:sp>
    <dsp:sp modelId="{6AD76A6A-5D13-43BB-AB10-BF6B9F4EFB0C}">
      <dsp:nvSpPr>
        <dsp:cNvPr id="1631006204" name=""/>
        <dsp:cNvSpPr/>
      </dsp:nvSpPr>
      <dsp:spPr bwMode="auto">
        <a:xfrm>
          <a:off x="5063225" y="2311217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4DC6971D-74E6-4A14-B4F6-09546E5CE0D5}">
      <dsp:nvSpPr>
        <dsp:cNvPr id="173052888" name=""/>
        <dsp:cNvSpPr/>
      </dsp:nvSpPr>
      <dsp:spPr bwMode="auto">
        <a:xfrm>
          <a:off x="6319200" y="6359"/>
          <a:ext cx="1583527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Klepetalnik</a:t>
          </a:r>
          <a:r>
            <a:rPr lang="sl-SI" sz="2000" b="1"/>
            <a:t> za dohodnino </a:t>
          </a:r>
          <a:endParaRPr lang="en-AU" sz="2000" b="1"/>
        </a:p>
      </dsp:txBody>
      <dsp:txXfrm>
        <a:off x="6319200" y="6359"/>
        <a:ext cx="1583527" cy="2247053"/>
      </dsp:txXfrm>
    </dsp:sp>
    <dsp:sp modelId="{9D15CC01-33FE-464C-BFA1-C2696BA70D5A}">
      <dsp:nvSpPr>
        <dsp:cNvPr id="1300181984" name=""/>
        <dsp:cNvSpPr/>
      </dsp:nvSpPr>
      <dsp:spPr bwMode="auto">
        <a:xfrm>
          <a:off x="6588221" y="2311217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96F41B4B-16E2-4C24-B9B8-EEC00B1FFEA1}">
      <dsp:nvSpPr>
        <dsp:cNvPr id="151809518" name=""/>
        <dsp:cNvSpPr/>
      </dsp:nvSpPr>
      <dsp:spPr bwMode="auto">
        <a:xfrm>
          <a:off x="7768900" y="3351524"/>
          <a:ext cx="1525440" cy="22470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 b="1"/>
            <a:t>Vse vsebine FURS </a:t>
          </a:r>
          <a:endParaRPr lang="en-AU" sz="2000" b="1"/>
        </a:p>
      </dsp:txBody>
      <dsp:txXfrm>
        <a:off x="7768900" y="3351524"/>
        <a:ext cx="1525440" cy="2247053"/>
      </dsp:txXfrm>
    </dsp:sp>
    <dsp:sp modelId="{E253D118-2547-41EF-8A3D-C91A43352FD8}">
      <dsp:nvSpPr>
        <dsp:cNvPr id="99695952" name=""/>
        <dsp:cNvSpPr/>
      </dsp:nvSpPr>
      <dsp:spPr bwMode="auto">
        <a:xfrm>
          <a:off x="7984710" y="2311217"/>
          <a:ext cx="995197" cy="9951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40379725" name=""/>
      <dsp:cNvGrpSpPr/>
    </dsp:nvGrpSpPr>
    <dsp:grpSpPr bwMode="auto">
      <a:xfrm rot="0">
        <a:off x="0" y="0"/>
        <a:ext cx="11018440" cy="2711649"/>
        <a:chOff x="0" y="0"/>
        <a:chExt cx="11018440" cy="2711649"/>
      </a:xfrm>
    </dsp:grpSpPr>
    <dsp:sp modelId="{A7F0AA48-C2C3-4665-80E9-89C6862E7392}">
      <dsp:nvSpPr>
        <dsp:cNvPr id="225799839" name=""/>
        <dsp:cNvSpPr/>
      </dsp:nvSpPr>
      <dsp:spPr bwMode="auto">
        <a:xfrm>
          <a:off x="5164" y="15569"/>
          <a:ext cx="1979875" cy="791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/>
            <a:t>Viri znanja</a:t>
          </a:r>
          <a:endParaRPr lang="en-AU" sz="2000"/>
        </a:p>
      </dsp:txBody>
      <dsp:txXfrm>
        <a:off x="5164" y="15569"/>
        <a:ext cx="1979875" cy="791950"/>
      </dsp:txXfrm>
    </dsp:sp>
    <dsp:sp modelId="{C1F32658-B122-4B1B-A154-93A6DDC4E2BC}">
      <dsp:nvSpPr>
        <dsp:cNvPr id="2045036511" name=""/>
        <dsp:cNvSpPr/>
      </dsp:nvSpPr>
      <dsp:spPr bwMode="auto">
        <a:xfrm>
          <a:off x="5164" y="807519"/>
          <a:ext cx="1979875" cy="1888560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6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Datoteke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Spletna stran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Q&amp;A</a:t>
          </a:r>
          <a:endParaRPr lang="en-AU" sz="1800"/>
        </a:p>
      </dsp:txBody>
      <dsp:txXfrm>
        <a:off x="5164" y="807519"/>
        <a:ext cx="1979875" cy="1888560"/>
      </dsp:txXfrm>
    </dsp:sp>
    <dsp:sp modelId="{E2D8627C-EA1D-4B75-BFC7-4DDDF9841B45}">
      <dsp:nvSpPr>
        <dsp:cNvPr id="697724847" name=""/>
        <dsp:cNvSpPr/>
      </dsp:nvSpPr>
      <dsp:spPr bwMode="auto">
        <a:xfrm>
          <a:off x="2262223" y="15569"/>
          <a:ext cx="1979875" cy="791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/>
            <a:t>Vedenje robotka</a:t>
          </a:r>
          <a:endParaRPr lang="en-AU" sz="2000"/>
        </a:p>
      </dsp:txBody>
      <dsp:txXfrm>
        <a:off x="2262223" y="15569"/>
        <a:ext cx="1979875" cy="791950"/>
      </dsp:txXfrm>
    </dsp:sp>
    <dsp:sp modelId="{F900D777-C37B-4F3C-8EA5-0AAA555C8885}">
      <dsp:nvSpPr>
        <dsp:cNvPr id="1308275009" name=""/>
        <dsp:cNvSpPr/>
      </dsp:nvSpPr>
      <dsp:spPr bwMode="auto">
        <a:xfrm>
          <a:off x="2272756" y="823089"/>
          <a:ext cx="1979875" cy="1888560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6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Persona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Navodila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Ton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Omejitve</a:t>
          </a:r>
          <a:endParaRPr lang="en-AU" sz="1800"/>
        </a:p>
      </dsp:txBody>
      <dsp:txXfrm>
        <a:off x="2272756" y="823089"/>
        <a:ext cx="1979875" cy="1888560"/>
      </dsp:txXfrm>
    </dsp:sp>
    <dsp:sp modelId="{172A684E-364A-4FE8-958B-DC50FD5E389B}">
      <dsp:nvSpPr>
        <dsp:cNvPr id="376073413" name=""/>
        <dsp:cNvSpPr/>
      </dsp:nvSpPr>
      <dsp:spPr bwMode="auto">
        <a:xfrm>
          <a:off x="4519282" y="15569"/>
          <a:ext cx="1979875" cy="791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/>
            <a:t>Testiranje</a:t>
          </a:r>
          <a:endParaRPr lang="en-AU" sz="1500"/>
        </a:p>
      </dsp:txBody>
      <dsp:txXfrm>
        <a:off x="4519282" y="15569"/>
        <a:ext cx="1979875" cy="791950"/>
      </dsp:txXfrm>
    </dsp:sp>
    <dsp:sp modelId="{189CFD34-D2F7-45F7-A74A-4287FDE32F28}">
      <dsp:nvSpPr>
        <dsp:cNvPr id="63569608" name=""/>
        <dsp:cNvSpPr/>
      </dsp:nvSpPr>
      <dsp:spPr bwMode="auto">
        <a:xfrm>
          <a:off x="4519282" y="807519"/>
          <a:ext cx="1979875" cy="1888560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6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Playground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LLM modeli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Temperatura</a:t>
          </a:r>
          <a:endParaRPr lang="en-AU" sz="1800"/>
        </a:p>
      </dsp:txBody>
      <dsp:txXfrm>
        <a:off x="4519282" y="807519"/>
        <a:ext cx="1979875" cy="1888560"/>
      </dsp:txXfrm>
    </dsp:sp>
    <dsp:sp modelId="{CCC0C991-223B-4BAC-BD7D-A51E85C1BFF5}">
      <dsp:nvSpPr>
        <dsp:cNvPr id="968656211" name=""/>
        <dsp:cNvSpPr/>
      </dsp:nvSpPr>
      <dsp:spPr bwMode="auto">
        <a:xfrm>
          <a:off x="6776340" y="15569"/>
          <a:ext cx="1979875" cy="791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/>
            <a:t>Analitika</a:t>
          </a:r>
          <a:endParaRPr lang="en-AU" sz="1500"/>
        </a:p>
      </dsp:txBody>
      <dsp:txXfrm>
        <a:off x="6776340" y="15569"/>
        <a:ext cx="1979875" cy="791950"/>
      </dsp:txXfrm>
    </dsp:sp>
    <dsp:sp modelId="{0C3CCD1D-2887-4984-A645-F05E742DB5AF}">
      <dsp:nvSpPr>
        <dsp:cNvPr id="28384390" name=""/>
        <dsp:cNvSpPr/>
      </dsp:nvSpPr>
      <dsp:spPr bwMode="auto">
        <a:xfrm>
          <a:off x="6776340" y="807519"/>
          <a:ext cx="1979875" cy="1888560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6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Ocena zanesljivosti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Opazovanje po vsebinah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Sentiment, </a:t>
          </a:r>
          <a:r>
            <a:rPr lang="sl-SI" sz="1800"/>
            <a:t>feedback</a:t>
          </a:r>
          <a:endParaRPr lang="en-AU" sz="1800"/>
        </a:p>
      </dsp:txBody>
      <dsp:txXfrm>
        <a:off x="6776340" y="807519"/>
        <a:ext cx="1979875" cy="1888560"/>
      </dsp:txXfrm>
    </dsp:sp>
    <dsp:sp modelId="{BC11E1A3-4AFD-4A59-A64C-776925DDD208}">
      <dsp:nvSpPr>
        <dsp:cNvPr id="1313807232" name=""/>
        <dsp:cNvSpPr/>
      </dsp:nvSpPr>
      <dsp:spPr bwMode="auto">
        <a:xfrm>
          <a:off x="9033399" y="15569"/>
          <a:ext cx="1979875" cy="791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sl-SI" sz="2000"/>
            <a:t>Popravki</a:t>
          </a:r>
          <a:endParaRPr lang="en-AU" sz="2000"/>
        </a:p>
      </dsp:txBody>
      <dsp:txXfrm>
        <a:off x="9033399" y="15569"/>
        <a:ext cx="1979875" cy="791950"/>
      </dsp:txXfrm>
    </dsp:sp>
    <dsp:sp modelId="{1A2D15D7-62D8-422D-A0B0-2B315AF92E37}">
      <dsp:nvSpPr>
        <dsp:cNvPr id="1541343204" name=""/>
        <dsp:cNvSpPr/>
      </dsp:nvSpPr>
      <dsp:spPr bwMode="auto">
        <a:xfrm>
          <a:off x="9033399" y="807519"/>
          <a:ext cx="1979875" cy="1888560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6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Viri znanja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Persona 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Navodila</a:t>
          </a:r>
          <a:endParaRPr lang="en-AU"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sl-SI" sz="1800"/>
            <a:t>Ponovno učenje</a:t>
          </a:r>
          <a:endParaRPr lang="en-AU" sz="1800"/>
        </a:p>
      </dsp:txBody>
      <dsp:txXfrm>
        <a:off x="9033399" y="807519"/>
        <a:ext cx="1979875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 type="node"/>
        <dgm:pt modelId="2" type="node"/>
      </dgm:ptLst>
      <dgm:cxnLst>
        <dgm:cxn modelId="4" type="parOf" srcId="0" destId="1" srcOrd="0" destOrd="0"/>
        <dgm:cxn modelId="5" type="parOf" srcId="0" destId="2" srcOrd="1" destOrd="0"/>
      </dgm:cxnLst>
      <dgm:bg/>
      <dgm:whole/>
    </dgm:dataModel>
  </dgm:styleData>
  <dgm:clrData>
    <dgm:dataModel>
      <dgm:ptLst>
        <dgm:pt modelId="0" type="doc"/>
        <dgm:pt modelId="1" type="node"/>
        <dgm:pt modelId="2" type="node"/>
        <dgm:pt modelId="3" type="node"/>
        <dgm:pt modelId="4" type="node"/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clrData>
  <dgm:layoutNode name="Name0">
    <dgm:alg type="composite"/>
    <dgm:shape rot="0.000000" type="none" r:blip="" blipPhldr="0" lkTxEntry="0" zOrderOff="0" hideGeom="0">
      <dgm:adjLst/>
    </dgm:shape>
    <dgm:presOf/>
    <dgm:ruleLst/>
    <dgm:varLst>
      <dgm:dir val="norm"/>
      <dgm:resizeHandles val="exact"/>
    </dgm:varLst>
    <dgm:choose name="Name1">
      <dgm:if name="Name2" func="var" arg="dir" op="equ" val="norm">
        <dgm:constrLst>
          <dgm:constr type="w" for="ch" forName="arrow" ptType="all" refPtType="all" refType="w" refFor="self" op="none" fact="1.000000" val="0"/>
          <dgm:constr type="h" for="ch" forName="arrow" ptType="all" refPtType="all" refType="h" refFor="self" op="none" fact="0.400000" val="0"/>
          <dgm:constr type="ctrY" for="ch" forName="arrow" ptType="all" refPtType="all" refType="h" refFor="self" op="none" fact="0.500000" val="0"/>
          <dgm:constr type="l" for="ch" forName="arrow" ptType="all" refPtType="all" refType="none" refFor="self" op="none" fact="1.000000" val="0"/>
          <dgm:constr type="w" for="ch" forName="points" ptType="all" refPtType="all" refType="w" refFor="self" op="none" fact="0.900000" val="0"/>
          <dgm:constr type="h" for="ch" forName="points" ptType="all" refPtType="all" refType="h" refFor="self" op="none" fact="1.000000" val="0"/>
          <dgm:constr type="t" for="ch" forName="points" ptType="all" refPtType="all" refType="none" refFor="self" op="none" fact="1.000000" val="0"/>
          <dgm:constr type="l" for="ch" forName="points" ptType="all" refPtType="all" refType="none" refFor="self" op="none" fact="1.000000" val="0"/>
        </dgm:constrLst>
      </dgm:if>
      <dgm:else name="Name3">
        <dgm:constrLst>
          <dgm:constr type="w" for="ch" forName="arrow" ptType="all" refPtType="all" refType="w" refFor="self" op="none" fact="1.000000" val="0"/>
          <dgm:constr type="h" for="ch" forName="arrow" ptType="all" refPtType="all" refType="h" refFor="self" op="none" fact="0.400000" val="0"/>
          <dgm:constr type="ctrY" for="ch" forName="arrow" ptType="all" refPtType="all" refType="h" refFor="self" op="none" fact="0.500000" val="0"/>
          <dgm:constr type="r" for="ch" forName="arrow" ptType="all" refPtType="all" refType="w" refFor="self" op="none" fact="1.000000" val="0"/>
          <dgm:constr type="w" for="ch" forName="points" ptType="all" refPtType="all" refType="w" refFor="self" op="none" fact="0.900000" val="0"/>
          <dgm:constr type="h" for="ch" forName="points" ptType="all" refPtType="all" refType="h" refFor="self" op="none" fact="1.000000" val="0"/>
          <dgm:constr type="t" for="ch" forName="points" ptType="all" refPtType="all" refType="none" refFor="self" op="none" fact="1.000000" val="0"/>
          <dgm:constr type="r" for="ch" forName="points" ptType="all" refPtType="all" refType="w" refFor="self" op="none" fact="1.000000" val="0"/>
        </dgm:constrLst>
      </dgm:else>
    </dgm:choose>
    <dgm:layoutNode name="arrow" styleLbl="bgShp">
      <dgm:alg type="sp"/>
      <dgm:presOf/>
      <dgm:constrLst/>
      <dgm:ruleLst/>
      <dgm:choose name="Name4">
        <dgm:if name="Name5" func="var" arg="dir" op="equ" val="norm">
          <dgm:shape rot="0.000000" type="notchedRightArrow" r:blip="" blipPhldr="0" lkTxEntry="0" zOrderOff="0" hideGeom="0">
            <dgm:adjLst/>
          </dgm:shape>
        </dgm:if>
        <dgm:else name="Name6">
          <dgm:shape rot="180.000000" type="notchedRightArrow" r:blip="" blipPhldr="0" lkTxEntry="0" zOrderOff="0" hideGeom="0">
            <dgm:adjLst/>
          </dgm:shape>
        </dgm:else>
      </dgm:choose>
    </dgm:layoutNode>
    <dgm:layoutNode name="points">
      <dgm:shape rot="0.000000" type="none" r:blip="" blipPhldr="0" lkTxEntry="0" zOrderOff="0" hideGeom="0">
        <dgm:adjLst/>
      </dgm:shape>
      <dgm:presOf/>
      <dgm:constrLst>
        <dgm:constr type="w" for="ch" forName="compositeA" ptType="all" refPtType="all" refType="w" refFor="self" op="none" fact="1.000000" val="0"/>
        <dgm:constr type="h" for="ch" forName="compositeA" ptType="all" refPtType="all" refType="h" refFor="self" op="none" fact="1.000000" val="0"/>
        <dgm:constr type="w" for="ch" forName="compositeB" ptType="all" refPtType="all" refType="w" refFor="ch" refForName="compositeA" op="equ" fact="1.000000" val="0"/>
        <dgm:constr type="h" for="ch" forName="compositeB" ptType="all" refPtType="all" refType="h" refFor="ch" refForName="compositeA" op="equ" fact="1.000000" val="0"/>
        <dgm:constr type="primFontSz" for="des" ptType="node" refPtType="all" refType="none" refFor="self" op="equ" fact="1.000000" val="65"/>
        <dgm:constr type="w" for="ch" forName="space" ptType="all" refPtType="all" refType="w" refFor="ch" refForName="compositeA" op="equ" fact="0.050000" val="0"/>
      </dgm:constrLst>
      <dgm:ruleLst/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forEach name="Name10" axis="ch" ptType="node">
        <dgm:choose name="Name11">
          <dgm:if name="Name12" axis="self" ptType="node" func="posOdd" arg="none" op="equ" val="1">
            <dgm:layoutNode name="compositeA">
              <dgm:alg type="composite"/>
              <dgm:shape rot="0.000000" type="none" r:blip="" blipPhldr="0" lkTxEntry="0" zOrderOff="0" hideGeom="0">
                <dgm:adjLst/>
              </dgm:shape>
              <dgm:presOf/>
              <dgm:constrLst>
                <dgm:constr type="w" for="ch" forName="textA" ptType="all" refPtType="all" refType="w" refFor="self" op="none" fact="1.000000" val="0"/>
                <dgm:constr type="h" for="ch" forName="textA" ptType="all" refPtType="all" refType="h" refFor="self" op="none" fact="0.400000" val="0"/>
                <dgm:constr type="t" for="ch" forName="textA" ptType="all" refPtType="all" refType="none" refFor="self" op="none" fact="1.000000" val="0"/>
                <dgm:constr type="l" for="ch" forName="textA" ptType="all" refPtType="all" refType="none" refFor="self" op="none" fact="1.000000" val="0"/>
                <dgm:constr type="h" for="ch" forName="circleA" ptType="all" refPtType="all" refType="h" refFor="self" op="none" fact="0.100000" val="0"/>
                <dgm:constr type="h" for="ch" forName="circleA" ptType="all" refPtType="all" refType="w" refFor="self" op="lte" fact="1.000000" val="0"/>
                <dgm:constr type="w" for="ch" forName="circleA" ptType="all" refPtType="all" refType="h" refFor="ch" refForName="circleA" op="equ" fact="1.000000" val="0"/>
                <dgm:constr type="ctrY" for="ch" forName="circleA" ptType="all" refPtType="all" refType="h" refFor="self" op="none" fact="0.500000" val="0"/>
                <dgm:constr type="ctrX" for="ch" forName="circleA" ptType="all" refPtType="all" refType="w" refFor="ch" refForName="textA" op="none" fact="0.500000" val="0"/>
                <dgm:constr type="w" for="ch" forName="spaceA" ptType="all" refPtType="all" refType="w" refFor="self" op="none" fact="1.000000" val="0"/>
                <dgm:constr type="h" for="ch" forName="spaceA" ptType="all" refPtType="all" refType="h" refFor="self" op="none" fact="0.400000" val="0"/>
                <dgm:constr type="b" for="ch" forName="spaceA" ptType="all" refPtType="all" refType="h" refFor="self" op="none" fact="1.000000" val="0"/>
                <dgm:constr type="l" for="ch" forName="spaceA" ptType="all" refPtType="all" refType="none" refFor="self" op="none" fact="1.000000" val="0"/>
              </dgm:constrLst>
              <dgm:ruleLst/>
              <dgm:layoutNode name="textA" styleLbl="revTx">
                <dgm:alg type="tx">
                  <dgm:param type="txAnchorVert" val="b"/>
                  <dgm:param type="txAnchorVertCh" val="b"/>
                  <dgm:param type="txAnchorHorzCh" val="ctr"/>
                </dgm:alg>
                <dgm:shape rot="0.000000" type="rect" r:blip="" blipPhldr="0" lkTxEntry="0" zOrderOff="0" hideGeom="0">
                  <dgm:adjLst/>
                </dgm:shape>
                <dgm:presOf axis="desOrSelf" ptType="node"/>
                <dgm:constrLst/>
                <dgm:ruleLst>
                  <dgm:rule type="primFontSz" for="self" ptType="all" val="5" fact="NaN" max="NaN"/>
                </dgm:ruleLst>
                <dgm:varLst>
                  <dgm:bulletEnabled val="1"/>
                </dgm:varLst>
              </dgm:layoutNode>
              <dgm:layoutNode name="circleA">
                <dgm:alg type="sp"/>
                <dgm:shape rot="0.000000" type="ellipse" r:blip="" blipPhldr="0" lkTxEntry="0" zOrderOff="0" hideGeom="0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rot="0.000000" type="none" r:blip="" blipPhldr="0" lkTxEntry="0" zOrderOff="0" hideGeom="0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rot="0.000000" type="none" r:blip="" blipPhldr="0" lkTxEntry="0" zOrderOff="0" hideGeom="0">
                <dgm:adjLst/>
              </dgm:shape>
              <dgm:presOf/>
              <dgm:constrLst>
                <dgm:constr type="w" for="ch" forName="textB" ptType="all" refPtType="all" refType="w" refFor="self" op="none" fact="1.000000" val="0"/>
                <dgm:constr type="h" for="ch" forName="textB" ptType="all" refPtType="all" refType="h" refFor="self" op="none" fact="0.400000" val="0"/>
                <dgm:constr type="b" for="ch" forName="textB" ptType="all" refPtType="all" refType="h" refFor="self" op="none" fact="1.000000" val="0"/>
                <dgm:constr type="l" for="ch" forName="textB" ptType="all" refPtType="all" refType="none" refFor="self" op="none" fact="1.000000" val="0"/>
                <dgm:constr type="h" for="ch" forName="circleB" ptType="all" refPtType="all" refType="h" refFor="self" op="none" fact="0.100000" val="0"/>
                <dgm:constr type="w" for="ch" forName="circleB" ptType="all" refPtType="all" refType="h" refFor="ch" refForName="circleB" op="equ" fact="1.000000" val="0"/>
                <dgm:constr type="h" for="ch" forName="circleB" ptType="all" refPtType="all" refType="w" refFor="self" op="lte" fact="1.000000" val="0"/>
                <dgm:constr type="ctrY" for="ch" forName="circleB" ptType="all" refPtType="all" refType="h" refFor="self" op="none" fact="0.500000" val="0"/>
                <dgm:constr type="ctrX" for="ch" forName="circleB" ptType="all" refPtType="all" refType="w" refFor="ch" refForName="textB" op="none" fact="0.500000" val="0"/>
                <dgm:constr type="w" for="ch" forName="spaceB" ptType="all" refPtType="all" refType="w" refFor="self" op="none" fact="1.000000" val="0"/>
                <dgm:constr type="h" for="ch" forName="spaceB" ptType="all" refPtType="all" refType="h" refFor="self" op="none" fact="0.400000" val="0"/>
                <dgm:constr type="t" for="ch" forName="spaceB" ptType="all" refPtType="all" refType="none" refFor="self" op="none" fact="1.000000" val="0"/>
                <dgm:constr type="l" for="ch" forName="spaceB" ptType="all" refPtType="all" refType="none" refFor="self" op="none" fact="1.000000" val="0"/>
              </dgm:constrLst>
              <dgm:ruleLst/>
              <dgm:layoutNode name="textB" styleLbl="revTx">
                <dgm:alg type="tx">
                  <dgm:param type="txAnchorVert" val="t"/>
                  <dgm:param type="txAnchorVertCh" val="t"/>
                  <dgm:param type="txAnchorHorzCh" val="ctr"/>
                </dgm:alg>
                <dgm:shape rot="0.000000" type="rect" r:blip="" blipPhldr="0" lkTxEntry="0" zOrderOff="0" hideGeom="0">
                  <dgm:adjLst/>
                </dgm:shape>
                <dgm:presOf axis="desOrSelf" ptType="node"/>
                <dgm:constrLst/>
                <dgm:ruleLst>
                  <dgm:rule type="primFontSz" for="self" ptType="all" val="5" fact="NaN" max="NaN"/>
                </dgm:ruleLst>
                <dgm:varLst>
                  <dgm:bulletEnabled val="1"/>
                </dgm:varLst>
              </dgm:layoutNode>
              <dgm:layoutNode name="circleB">
                <dgm:alg type="sp"/>
                <dgm:shape rot="0.000000" type="ellipse" r:blip="" blipPhldr="0" lkTxEntry="0" zOrderOff="0" hideGeom="0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rot="0.000000" type="none" r:blip="" blipPhldr="0" lkTxEntry="0" zOrderOff="0" hideGeom="0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rot="0.000000" type="none" r:blip="" blipPhldr="0" lkTxEntry="0" zOrderOff="0" hideGeom="0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 type="node">
          <dgm:prSet phldr="1"/>
        </dgm:pt>
        <dgm:pt modelId="11" type="node">
          <dgm:prSet phldr="1"/>
        </dgm:pt>
        <dgm:pt modelId="12" type="node">
          <dgm:prSet phldr="1"/>
        </dgm:pt>
        <dgm:pt modelId="2" type="node">
          <dgm:prSet phldr="1"/>
        </dgm:pt>
        <dgm:pt modelId="21" type="node">
          <dgm:prSet phldr="1"/>
        </dgm:pt>
        <dgm:pt modelId="22" type="node">
          <dgm:prSet phldr="1"/>
        </dgm:pt>
        <dgm:pt modelId="3" type="node">
          <dgm:prSet phldr="1"/>
        </dgm:pt>
        <dgm:pt modelId="31" type="node">
          <dgm:prSet phldr="1"/>
        </dgm:pt>
        <dgm:pt modelId="32" type="node">
          <dgm:prSet phldr="1"/>
        </dgm:pt>
      </dgm:ptLst>
      <dgm:cxnLst>
        <dgm:cxn modelId="4" type="parOf" srcId="0" destId="1" srcOrd="0" destOrd="0"/>
        <dgm:cxn modelId="5" type="parOf" srcId="0" destId="2" srcOrd="1" destOrd="0"/>
        <dgm:cxn modelId="6" type="parOf" srcId="0" destId="3" srcOrd="2" destOrd="0"/>
        <dgm:cxn modelId="13" type="parOf" srcId="1" destId="11" srcOrd="0" destOrd="0"/>
        <dgm:cxn modelId="14" type="parOf" srcId="1" destId="12" srcOrd="1" destOrd="0"/>
        <dgm:cxn modelId="23" type="parOf" srcId="2" destId="21" srcOrd="0" destOrd="0"/>
        <dgm:cxn modelId="24" type="parOf" srcId="2" destId="22" srcOrd="1" destOrd="0"/>
        <dgm:cxn modelId="33" type="parOf" srcId="3" destId="31" srcOrd="0" destOrd="0"/>
        <dgm:cxn modelId="34" type="parOf" srcId="3" destId="32" srcOrd="1" destOrd="0"/>
      </dgm:cxnLst>
      <dgm:bg/>
      <dgm:whole/>
    </dgm:dataModel>
  </dgm:sampData>
  <dgm:styleData>
    <dgm:dataModel>
      <dgm:ptLst>
        <dgm:pt modelId="0" type="doc"/>
        <dgm:pt modelId="1" type="node">
          <dgm:prSet phldr="1"/>
        </dgm:pt>
        <dgm:pt modelId="2" type="node">
          <dgm:prSet phldr="1"/>
        </dgm:pt>
      </dgm:ptLst>
      <dgm:cxnLst>
        <dgm:cxn modelId="3" type="parOf" srcId="0" destId="1" srcOrd="0" destOrd="0"/>
        <dgm:cxn modelId="4" type="parOf" srcId="0" destId="2" srcOrd="1" destOrd="0"/>
      </dgm:cxnLst>
      <dgm:bg/>
      <dgm:whole/>
    </dgm:dataModel>
  </dgm:styleData>
  <dgm:clrData>
    <dgm:dataModel>
      <dgm:ptLst>
        <dgm:pt modelId="0" type="doc"/>
        <dgm:pt modelId="1" type="node">
          <dgm:prSet phldr="1"/>
        </dgm:pt>
        <dgm:pt modelId="2" type="node">
          <dgm:prSet phldr="1"/>
        </dgm:pt>
        <dgm:pt modelId="3" type="node">
          <dgm:prSet phldr="1"/>
        </dgm:pt>
        <dgm:pt modelId="4" type="node">
          <dgm:prSet phldr="1"/>
        </dgm:pt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clrData>
  <dgm:layoutNode name="Name0">
    <dgm:shape rot="0.000000" type="none" r:blip="" blipPhldr="0" lkTxEntry="0" zOrderOff="0" hideGeom="0">
      <dgm:adjLst/>
    </dgm:shape>
    <dgm:presOf/>
    <dgm:constrLst>
      <dgm:constr type="h" for="ch" forName="composite" ptType="all" refPtType="all" refType="h" refFor="self" op="none" fact="1.000000" val="0"/>
      <dgm:constr type="w" for="ch" forName="composite" ptType="all" refPtType="all" refType="w" refFor="self" op="none" fact="1.000000" val="0"/>
      <dgm:constr type="w" for="des" forName="parTx" ptType="all" refPtType="all" refType="none" refFor="self" op="none" fact="1.000000" val="0"/>
      <dgm:constr type="h" for="des" forName="parTx" ptType="all" refPtType="all" refType="none" refFor="self" op="equ" fact="1.000000" val="0"/>
      <dgm:constr type="w" for="des" forName="desTx" ptType="all" refPtType="all" refType="none" refFor="self" op="none" fact="1.000000" val="0"/>
      <dgm:constr type="h" for="des" forName="desTx" ptType="all" refPtType="all" refType="none" refFor="self" op="equ" fact="1.000000" val="0"/>
      <dgm:constr type="primFontSz" for="des" forName="parTx" ptType="all" refPtType="all" refType="none" refFor="self" op="none" fact="1.000000" val="65"/>
      <dgm:constr type="secFontSz" for="des" forName="desTx" ptType="all" refPtType="all" refType="primFontSz" refFor="des" refForName="parTx" op="equ" fact="1.000000" val="0"/>
      <dgm:constr type="h" for="des" forName="parTx" ptType="all" refPtType="all" refType="primFontSz" refFor="des" refForName="parTx" op="none" fact="0.800000" val="0"/>
      <dgm:constr type="h" for="des" forName="desTx" ptType="all" refPtType="all" refType="primFontSz" refFor="des" refForName="parTx" op="none" fact="1.220000" val="0"/>
      <dgm:constr type="w" for="ch" forName="space" ptType="all" refPtType="all" refType="w" refFor="ch" refForName="composite" op="equ" fact="0.140000" val="0"/>
    </dgm:constrLst>
    <dgm:ruleLst>
      <dgm:rule type="w" for="ch" forName="composite" ptType="all" val="0" fact="NaN" max="NaN"/>
      <dgm:rule type="primFontSz" for="des" forName="parTx" ptType="all" val="5" fact="NaN" max="NaN"/>
    </dgm:ruleLst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rot="0.000000" type="none" r:blip="" blipPhldr="0" lkTxEntry="0" zOrderOff="0" hideGeom="0">
          <dgm:adjLst/>
        </dgm:shape>
        <dgm:presOf/>
        <dgm:constrLst>
          <dgm:constr type="l" for="ch" forName="parTx" ptType="all" refPtType="all" refType="none" refFor="self" op="none" fact="1.000000" val="0"/>
          <dgm:constr type="w" for="ch" forName="parTx" ptType="all" refPtType="all" refType="w" refFor="self" op="none" fact="1.000000" val="0"/>
          <dgm:constr type="t" for="ch" forName="parTx" ptType="all" refPtType="all" refType="none" refFor="self" op="none" fact="1.000000" val="0"/>
          <dgm:constr type="l" for="ch" forName="desTx" ptType="all" refPtType="all" refType="none" refFor="self" op="none" fact="1.000000" val="0"/>
          <dgm:constr type="w" for="ch" forName="desTx" ptType="all" refPtType="all" refType="w" refFor="ch" refForName="parTx" op="none" fact="1.000000" val="0"/>
          <dgm:constr type="t" for="ch" forName="desTx" ptType="all" refPtType="all" refType="h" refFor="ch" refForName="parTx" op="none" fact="1.000000" val="0"/>
        </dgm:constrLst>
        <dgm:ruleLst>
          <dgm:rule type="h" for="self" ptType="all" val="INF" fact="NaN" max="NaN"/>
        </dgm:ruleLst>
        <dgm:layoutNode name="parTx" styleLbl="alignNode1">
          <dgm:alg type="tx"/>
          <dgm:shape rot="0.000000" type="rect" r:blip="" blipPhldr="0" lkTxEntry="0" zOrderOff="0" hideGeom="0">
            <dgm:adjLst/>
          </dgm:shape>
          <dgm:presOf axis="self" ptType="node"/>
          <dgm:constrLst>
            <dgm:constr type="h" for="self" ptType="all" refPtType="all" refType="w" refFor="self" op="lte" fact="0.400000" val="0"/>
            <dgm:constr type="h" for="self" ptType="all" refPtType="all" refType="none" refFor="self" op="none" fact="1.000000" val="0"/>
            <dgm:constr type="tMarg" for="self" ptType="all" refPtType="all" refType="primFontSz" refFor="self" op="none" fact="0.320000" val="0"/>
            <dgm:constr type="bMarg" for="self" ptType="all" refPtType="all" refType="primFontSz" refFor="self" op="none" fact="0.320000" val="0"/>
          </dgm:constrLst>
          <dgm:ruleLst>
            <dgm:rule type="h" for="self" ptType="all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rot="0.000000" type="rect" r:blip="" blipPhldr="0" lkTxEntry="0" zOrderOff="0" hideGeom="0">
            <dgm:adjLst/>
          </dgm:shape>
          <dgm:presOf axis="des" ptType="node"/>
          <dgm:constrLst>
            <dgm:constr type="secFontSz" for="self" ptType="all" refPtType="all" refType="none" refFor="self" op="none" fact="1.000000" val="65"/>
            <dgm:constr type="primFontSz" for="self" ptType="all" refPtType="all" refType="secFontSz" refFor="self" op="none" fact="1.000000" val="0"/>
            <dgm:constr type="h" for="self" ptType="all" refPtType="all" refType="none" refFor="self" op="none" fact="1.000000" val="0"/>
            <dgm:constr type="lMarg" for="self" ptType="all" refPtType="all" refType="primFontSz" refFor="self" op="none" fact="0.420000" val="0"/>
            <dgm:constr type="tMarg" for="self" ptType="all" refPtType="all" refType="primFontSz" refFor="self" op="none" fact="0.420000" val="0"/>
            <dgm:constr type="bMarg" for="self" ptType="all" refPtType="all" refType="primFontSz" refFor="self" op="none" fact="0.630000" val="0"/>
          </dgm:constrLst>
          <dgm:ruleLst>
            <dgm:rule type="h" for="self" ptType="all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rot="0.000000" type="none" r:blip="" blipPhldr="0" lkTxEntry="0" zOrderOff="0" hideGeom="0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embeddings/_rels/Microsoft_Excel_Worksheet1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2381028" name="Označba mesta glav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97466357" name="Označba mesta datum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599715-7CF2-497B-B1AE-D11F0704953D}" type="datetimeFigureOut">
              <a:rPr lang="sl-SI"/>
              <a:t>15. 05. 2026</a:t>
            </a:fld>
            <a:endParaRPr lang="sl-SI"/>
          </a:p>
        </p:txBody>
      </p:sp>
      <p:sp>
        <p:nvSpPr>
          <p:cNvPr id="150046429" name="Označba mesta stranske slik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sl-SI"/>
          </a:p>
        </p:txBody>
      </p:sp>
      <p:sp>
        <p:nvSpPr>
          <p:cNvPr id="1481082851" name="Označba mesta opomb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21860547" name="Označba mesta no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51436149" name="Označba mesta številke diapoz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7342D6-E829-41F7-B41F-64677CD10EDA}" type="slidenum">
              <a:rPr lang="sl-SI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9399327" name="Označba mesta stranske slik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39796752" name="Označba mesta opomb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504599988" name="Označba mesta številke diapoz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17342D6-E829-41F7-B41F-64677CD10EDA}" type="slidenum">
              <a:rPr lang="sl-SI"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5AA825-B745-94F0-6158-928B4FB9A00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A135B3-5005-374F-F277-1FBAA9886A9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BC8C15-6031-B0D6-6C1F-30AC1EB7D8F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636568" name="Označba mesta stranske slik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87269625" name="Označba mesta opomb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9462449" name="Označba mesta številke diapoz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17342D6-E829-41F7-B41F-64677CD10EDA}" type="slidenum">
              <a:rPr lang="sl-SI"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C5CE56-220E-870B-E56C-9D2036A33B7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54A697-4446-D3C0-6DD6-1D2FC092957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2977111" name="Označba mesta stranske slik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2750501" name="Označba mesta opomb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77924135" name="Označba mesta številke diapoz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CBFEE4-AE2E-42D5-9691-2736D01A7DFF}" type="slidenum">
              <a:rPr lang="sl-SI"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891636" name="Označba mesta stranske slik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4253535" name="Označba mesta opomb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30951634" name="Označba mesta številke diapoz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CBFEE4-AE2E-42D5-9691-2736D01A7DFF}" type="slidenum">
              <a:rPr lang="sl-SI"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961280" name="Označba mesta stranske slik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35290509" name="Označba mesta opomb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926560068" name="Označba mesta številke diapoz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CBFEE4-AE2E-42D5-9691-2736D01A7DFF}" type="slidenum">
              <a:rPr lang="sl-SI"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Naslovni diapozitiv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4413803" name="Picture 2" descr="C:\Users\Uporabnik_S\Downloads\CGP FURS\PPT_uradi\HB_2_s.png"/>
          <p:cNvPicPr>
            <a:picLocks noChangeAspect="1" noChangeArrowheads="1"/>
          </p:cNvPicPr>
          <p:nvPr userDrawn="1"/>
        </p:nvPicPr>
        <p:blipFill rotWithShape="1">
          <a:blip r:embed="rId2"/>
          <a:srcRect l="0" t="0" r="14641" b="0"/>
          <a:stretch/>
        </p:blipFill>
        <p:spPr bwMode="auto">
          <a:xfrm>
            <a:off x="-23117" y="0"/>
            <a:ext cx="12215117" cy="6858000"/>
          </a:xfrm>
          <a:prstGeom prst="rect">
            <a:avLst/>
          </a:prstGeom>
          <a:noFill/>
        </p:spPr>
      </p:pic>
      <p:pic>
        <p:nvPicPr>
          <p:cNvPr id="2070151128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</a:blip>
          <a:stretch/>
        </p:blipFill>
        <p:spPr bwMode="auto">
          <a:xfrm>
            <a:off x="9744406" y="211072"/>
            <a:ext cx="1845893" cy="63059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Naslov in vsebina">
    <p:bg>
      <p:bgPr shadeToTitle="0">
        <a:solidFill>
          <a:srgbClr val="F8F8F8">
            <a:alpha val="63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7023630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ve vsebini">
    <p:bg>
      <p:bgPr shadeToTitle="0">
        <a:solidFill>
          <a:schemeClr val="bg2">
            <a:alpha val="3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4011947" name="Naslov 1"/>
          <p:cNvSpPr>
            <a:spLocks noGrp="1"/>
          </p:cNvSpPr>
          <p:nvPr>
            <p:ph type="title"/>
          </p:nvPr>
        </p:nvSpPr>
        <p:spPr bwMode="auto">
          <a:xfrm>
            <a:off x="394508" y="1268760"/>
            <a:ext cx="113792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6528054" name="Raven povezovalnik 7"/>
          <p:cNvSpPr>
            <a:spLocks noChangeShapeType="1"/>
          </p:cNvSpPr>
          <p:nvPr/>
        </p:nvSpPr>
        <p:spPr bwMode="auto">
          <a:xfrm flipV="1">
            <a:off x="6084107" y="2204864"/>
            <a:ext cx="0" cy="41903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E68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75783164" name="Ograda vsebine 9"/>
          <p:cNvSpPr>
            <a:spLocks noGrp="1"/>
          </p:cNvSpPr>
          <p:nvPr>
            <p:ph sz="half" idx="1"/>
          </p:nvPr>
        </p:nvSpPr>
        <p:spPr bwMode="auto">
          <a:xfrm>
            <a:off x="402336" y="2204864"/>
            <a:ext cx="53848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latin typeface="Calibri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2004384622" name="Ograda vsebine 11"/>
          <p:cNvSpPr>
            <a:spLocks noGrp="1"/>
          </p:cNvSpPr>
          <p:nvPr>
            <p:ph sz="half" idx="2"/>
          </p:nvPr>
        </p:nvSpPr>
        <p:spPr bwMode="auto">
          <a:xfrm>
            <a:off x="6400800" y="2204864"/>
            <a:ext cx="53848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solidFill>
                  <a:schemeClr val="tx1"/>
                </a:solidFill>
                <a:latin typeface="Calibri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440873749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Samo naslo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125641" name="Naslov 1"/>
          <p:cNvSpPr>
            <a:spLocks noGrp="1"/>
          </p:cNvSpPr>
          <p:nvPr>
            <p:ph type="title"/>
          </p:nvPr>
        </p:nvSpPr>
        <p:spPr bwMode="auto">
          <a:xfrm>
            <a:off x="335360" y="1124744"/>
            <a:ext cx="113792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1891426125" name="Ograda številke diapozitiva 4"/>
          <p:cNvSpPr>
            <a:spLocks noGrp="1"/>
          </p:cNvSpPr>
          <p:nvPr>
            <p:ph type="sldNum" sz="quarter" idx="12"/>
          </p:nvPr>
        </p:nvSpPr>
        <p:spPr bwMode="auto">
          <a:xfrm>
            <a:off x="5791200" y="1036021"/>
            <a:ext cx="6096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6B1FF6-39B9-40F5-8B67-33C6354A3D4F}" type="slidenum">
              <a:rPr lang="en-US">
                <a:solidFill>
                  <a:srgbClr val="2E685E"/>
                </a:solidFill>
              </a:rPr>
              <a:t>‹#›</a:t>
            </a:fld>
            <a:endParaRPr lang="en-US">
              <a:solidFill>
                <a:srgbClr val="2E685E"/>
              </a:solidFill>
            </a:endParaRPr>
          </a:p>
        </p:txBody>
      </p:sp>
      <p:sp>
        <p:nvSpPr>
          <p:cNvPr id="13693783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1_Samo naslov">
    <p:bg>
      <p:bgPr shadeToTitle="0">
        <a:solidFill>
          <a:srgbClr val="4F797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4984600" name="Naslov 1"/>
          <p:cNvSpPr>
            <a:spLocks noGrp="1"/>
          </p:cNvSpPr>
          <p:nvPr>
            <p:ph type="title"/>
          </p:nvPr>
        </p:nvSpPr>
        <p:spPr bwMode="auto">
          <a:xfrm>
            <a:off x="335360" y="1124744"/>
            <a:ext cx="113792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1053924901" name="Ograda številke diapozitiva 4"/>
          <p:cNvSpPr>
            <a:spLocks noGrp="1"/>
          </p:cNvSpPr>
          <p:nvPr>
            <p:ph type="sldNum" sz="quarter" idx="12"/>
          </p:nvPr>
        </p:nvSpPr>
        <p:spPr bwMode="auto">
          <a:xfrm>
            <a:off x="5791200" y="1036021"/>
            <a:ext cx="6096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6B1FF6-39B9-40F5-8B67-33C6354A3D4F}" type="slidenum">
              <a:rPr lang="en-US">
                <a:solidFill>
                  <a:srgbClr val="2E685E"/>
                </a:solidFill>
              </a:rPr>
              <a:t>‹#›</a:t>
            </a:fld>
            <a:endParaRPr lang="en-US">
              <a:solidFill>
                <a:srgbClr val="2E685E"/>
              </a:solidFill>
            </a:endParaRPr>
          </a:p>
        </p:txBody>
      </p:sp>
      <p:sp>
        <p:nvSpPr>
          <p:cNvPr id="1830983516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2175133" name="Skupina 6"/>
          <p:cNvGrpSpPr/>
          <p:nvPr userDrawn="1"/>
        </p:nvGrpSpPr>
        <p:grpSpPr bwMode="auto">
          <a:xfrm>
            <a:off x="-35523" y="-27357"/>
            <a:ext cx="11871915" cy="1052735"/>
            <a:chOff x="-9263" y="-27355"/>
            <a:chExt cx="8903936" cy="1052735"/>
          </a:xfrm>
        </p:grpSpPr>
        <p:pic>
          <p:nvPicPr>
            <p:cNvPr id="8" name="Picture 4" descr="C:\Users\Uporabnik_S\Downloads\CGP FURS\LOGO osnova\FURS-LOGO.png"/>
            <p:cNvPicPr>
              <a:picLocks noChangeAspect="1" noChangeArrowheads="1"/>
            </p:cNvPicPr>
            <p:nvPr/>
          </p:nvPicPr>
          <p:blipFill rotWithShape="1">
            <a:blip r:embed="rId2">
              <a:biLevel thresh="25000"/>
            </a:blip>
            <a:stretch/>
          </p:blipFill>
          <p:spPr bwMode="auto">
            <a:xfrm>
              <a:off x="7812360" y="116632"/>
              <a:ext cx="1082313" cy="492985"/>
            </a:xfrm>
            <a:prstGeom prst="rect">
              <a:avLst/>
            </a:prstGeom>
            <a:noFill/>
          </p:spPr>
        </p:pic>
        <p:pic>
          <p:nvPicPr>
            <p:cNvPr id="9" name="Picture 2" descr="C:\Users\Uporabnik_S\Downloads\CGP FURS\PPT_uradi\PPT_head_1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680" t="3072" r="0" b="-1"/>
            <a:stretch/>
          </p:blipFill>
          <p:spPr bwMode="auto">
            <a:xfrm>
              <a:off x="-9263" y="-27355"/>
              <a:ext cx="5184576" cy="10527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44119254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/>
          <a:srcRect l="7243" t="0" r="66178" b="0"/>
          <a:stretch/>
        </p:blipFill>
        <p:spPr bwMode="auto">
          <a:xfrm>
            <a:off x="-12351" y="-28575"/>
            <a:ext cx="3456384" cy="6505575"/>
          </a:xfrm>
          <a:prstGeom prst="rect">
            <a:avLst/>
          </a:prstGeom>
          <a:noFill/>
        </p:spPr>
      </p:pic>
      <p:sp>
        <p:nvSpPr>
          <p:cNvPr id="1053307845" name="Pravokotni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E68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8796984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E68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3717750" name="Ograda besedila 2"/>
          <p:cNvSpPr>
            <a:spLocks noGrp="1"/>
          </p:cNvSpPr>
          <p:nvPr>
            <p:ph type="body" idx="2"/>
          </p:nvPr>
        </p:nvSpPr>
        <p:spPr bwMode="auto">
          <a:xfrm>
            <a:off x="431371" y="3573017"/>
            <a:ext cx="2592288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858973334" name="Ograda vsebine 19"/>
          <p:cNvSpPr>
            <a:spLocks noGrp="1"/>
          </p:cNvSpPr>
          <p:nvPr>
            <p:ph sz="quarter" idx="1"/>
          </p:nvPr>
        </p:nvSpPr>
        <p:spPr bwMode="auto">
          <a:xfrm>
            <a:off x="3887755" y="685800"/>
            <a:ext cx="7796245" cy="5410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843327097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8668411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/>
          <a:srcRect l="680" t="3072" r="0" b="-1"/>
          <a:stretch/>
        </p:blipFill>
        <p:spPr bwMode="auto">
          <a:xfrm>
            <a:off x="-12351" y="-27355"/>
            <a:ext cx="6912768" cy="1052735"/>
          </a:xfrm>
          <a:prstGeom prst="rect">
            <a:avLst/>
          </a:prstGeom>
          <a:noFill/>
        </p:spPr>
      </p:pic>
      <p:pic>
        <p:nvPicPr>
          <p:cNvPr id="825766156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/>
          <a:srcRect l="0" t="47791" r="0" b="45188"/>
          <a:stretch/>
        </p:blipFill>
        <p:spPr bwMode="auto">
          <a:xfrm>
            <a:off x="-12350" y="6454588"/>
            <a:ext cx="12253033" cy="430796"/>
          </a:xfrm>
          <a:prstGeom prst="rect">
            <a:avLst/>
          </a:prstGeom>
          <a:noFill/>
        </p:spPr>
      </p:pic>
      <p:pic>
        <p:nvPicPr>
          <p:cNvPr id="742661723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 rotWithShape="1">
          <a:blip r:embed="rId5"/>
          <a:stretch/>
        </p:blipFill>
        <p:spPr bwMode="auto">
          <a:xfrm>
            <a:off x="10416481" y="116632"/>
            <a:ext cx="1424324" cy="4865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Naslov in vsebina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4554509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/>
          <a:srcRect l="7243" t="0" r="66178" b="0"/>
          <a:stretch/>
        </p:blipFill>
        <p:spPr bwMode="auto">
          <a:xfrm>
            <a:off x="-12351" y="-28575"/>
            <a:ext cx="3456384" cy="6505575"/>
          </a:xfrm>
          <a:prstGeom prst="rect">
            <a:avLst/>
          </a:prstGeom>
          <a:noFill/>
        </p:spPr>
      </p:pic>
      <p:sp>
        <p:nvSpPr>
          <p:cNvPr id="1012702720" name="Pravokotni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E68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3429283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E68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87501291" name="Ograda besedila 2"/>
          <p:cNvSpPr>
            <a:spLocks noGrp="1"/>
          </p:cNvSpPr>
          <p:nvPr>
            <p:ph type="body" idx="2"/>
          </p:nvPr>
        </p:nvSpPr>
        <p:spPr bwMode="auto">
          <a:xfrm>
            <a:off x="431371" y="3573017"/>
            <a:ext cx="2592288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1928560532" name="Ograda vsebine 19"/>
          <p:cNvSpPr>
            <a:spLocks noGrp="1"/>
          </p:cNvSpPr>
          <p:nvPr>
            <p:ph sz="quarter" idx="1"/>
          </p:nvPr>
        </p:nvSpPr>
        <p:spPr bwMode="auto">
          <a:xfrm>
            <a:off x="3887755" y="685800"/>
            <a:ext cx="7796245" cy="3751312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>
                <a:latin typeface="Calibri"/>
              </a:defRPr>
            </a:lvl1pPr>
            <a:lvl2pPr>
              <a:buClr>
                <a:srgbClr val="4F7975"/>
              </a:buClr>
              <a:defRPr>
                <a:latin typeface="Calibri"/>
              </a:defRPr>
            </a:lvl2pPr>
            <a:lvl3pPr>
              <a:buClr>
                <a:srgbClr val="4F7975"/>
              </a:buClr>
              <a:defRPr>
                <a:latin typeface="Calibri"/>
              </a:defRPr>
            </a:lvl3pPr>
            <a:lvl4pPr>
              <a:buClr>
                <a:srgbClr val="4F7975"/>
              </a:buClr>
              <a:defRPr>
                <a:latin typeface="Calibri"/>
              </a:defRPr>
            </a:lvl4pPr>
            <a:lvl5pPr>
              <a:buClr>
                <a:srgbClr val="4F7975"/>
              </a:buClr>
              <a:defRPr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32071844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53122655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/>
          <a:srcRect l="680" t="3072" r="0" b="-1"/>
          <a:stretch/>
        </p:blipFill>
        <p:spPr bwMode="auto">
          <a:xfrm>
            <a:off x="-12351" y="-27355"/>
            <a:ext cx="6912768" cy="1052735"/>
          </a:xfrm>
          <a:prstGeom prst="rect">
            <a:avLst/>
          </a:prstGeom>
          <a:noFill/>
        </p:spPr>
      </p:pic>
      <p:pic>
        <p:nvPicPr>
          <p:cNvPr id="742865448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/>
          <a:srcRect l="0" t="47791" r="0" b="45188"/>
          <a:stretch/>
        </p:blipFill>
        <p:spPr bwMode="auto">
          <a:xfrm>
            <a:off x="-12350" y="6454588"/>
            <a:ext cx="12253033" cy="430796"/>
          </a:xfrm>
          <a:prstGeom prst="rect">
            <a:avLst/>
          </a:prstGeom>
          <a:noFill/>
        </p:spPr>
      </p:pic>
      <p:pic>
        <p:nvPicPr>
          <p:cNvPr id="517399334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 rotWithShape="1">
          <a:blip r:embed="rId5"/>
          <a:stretch/>
        </p:blipFill>
        <p:spPr bwMode="auto">
          <a:xfrm>
            <a:off x="10416481" y="116632"/>
            <a:ext cx="1424324" cy="486576"/>
          </a:xfrm>
          <a:prstGeom prst="rect">
            <a:avLst/>
          </a:prstGeom>
          <a:noFill/>
        </p:spPr>
      </p:pic>
      <p:sp>
        <p:nvSpPr>
          <p:cNvPr id="694305345" name="Ograda vsebine 19"/>
          <p:cNvSpPr>
            <a:spLocks noGrp="1"/>
          </p:cNvSpPr>
          <p:nvPr>
            <p:ph sz="quarter" idx="11"/>
          </p:nvPr>
        </p:nvSpPr>
        <p:spPr bwMode="auto">
          <a:xfrm>
            <a:off x="3887755" y="4581128"/>
            <a:ext cx="7872875" cy="1584177"/>
          </a:xfrm>
          <a:prstGeom prst="rect">
            <a:avLst/>
          </a:prstGeom>
          <a:solidFill>
            <a:srgbClr val="4F7975"/>
          </a:solidFill>
        </p:spPr>
        <p:txBody>
          <a:bodyPr/>
          <a:lstStyle>
            <a:lvl1pPr>
              <a:buClr>
                <a:srgbClr val="4F7975"/>
              </a:buClr>
              <a:defRPr sz="2000">
                <a:solidFill>
                  <a:schemeClr val="bg1"/>
                </a:solidFill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3_Naslov in vsebina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3796798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/>
          <a:srcRect l="7243" t="0" r="66178" b="0"/>
          <a:stretch/>
        </p:blipFill>
        <p:spPr bwMode="auto">
          <a:xfrm>
            <a:off x="-12351" y="-28575"/>
            <a:ext cx="3456384" cy="6505575"/>
          </a:xfrm>
          <a:prstGeom prst="rect">
            <a:avLst/>
          </a:prstGeom>
          <a:noFill/>
        </p:spPr>
      </p:pic>
      <p:sp>
        <p:nvSpPr>
          <p:cNvPr id="628009322" name="Pravokotni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 sz="1800"/>
          </a:p>
        </p:txBody>
      </p:sp>
      <p:sp>
        <p:nvSpPr>
          <p:cNvPr id="1540358596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 sz="1800"/>
          </a:p>
        </p:txBody>
      </p:sp>
      <p:sp>
        <p:nvSpPr>
          <p:cNvPr id="1317933257" name="Ograda besedila 2"/>
          <p:cNvSpPr>
            <a:spLocks noGrp="1"/>
          </p:cNvSpPr>
          <p:nvPr>
            <p:ph type="body" idx="2"/>
          </p:nvPr>
        </p:nvSpPr>
        <p:spPr bwMode="auto">
          <a:xfrm>
            <a:off x="431371" y="3573017"/>
            <a:ext cx="2592288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1435800017" name="Ograda vsebine 19"/>
          <p:cNvSpPr>
            <a:spLocks noGrp="1"/>
          </p:cNvSpPr>
          <p:nvPr>
            <p:ph sz="quarter" idx="1"/>
          </p:nvPr>
        </p:nvSpPr>
        <p:spPr bwMode="auto">
          <a:xfrm>
            <a:off x="3887755" y="685800"/>
            <a:ext cx="7796245" cy="5410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2092239240" name="Ograda datuma 3"/>
          <p:cNvSpPr>
            <a:spLocks noGrp="1"/>
          </p:cNvSpPr>
          <p:nvPr>
            <p:ph type="dt" sz="half" idx="10"/>
          </p:nvPr>
        </p:nvSpPr>
        <p:spPr bwMode="auto">
          <a:xfrm>
            <a:off x="11088555" y="6453336"/>
            <a:ext cx="692981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fld id="{4B848EBD-C9AE-4C6F-84AC-5D95DFB0FA8C}" type="slidenum">
              <a:rPr lang="en-US"/>
              <a:t>‹#›</a:t>
            </a:fld>
            <a:endParaRPr lang="en-US"/>
          </a:p>
        </p:txBody>
      </p:sp>
      <p:pic>
        <p:nvPicPr>
          <p:cNvPr id="1511460959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/>
          <a:srcRect l="680" t="3072" r="0" b="-1"/>
          <a:stretch/>
        </p:blipFill>
        <p:spPr bwMode="auto">
          <a:xfrm>
            <a:off x="-12351" y="-27355"/>
            <a:ext cx="6912768" cy="1052735"/>
          </a:xfrm>
          <a:prstGeom prst="rect">
            <a:avLst/>
          </a:prstGeom>
          <a:noFill/>
        </p:spPr>
      </p:pic>
      <p:pic>
        <p:nvPicPr>
          <p:cNvPr id="150109528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/>
          <a:srcRect l="0" t="47791" r="0" b="45188"/>
          <a:stretch/>
        </p:blipFill>
        <p:spPr bwMode="auto">
          <a:xfrm>
            <a:off x="-12350" y="6454588"/>
            <a:ext cx="12253033" cy="430796"/>
          </a:xfrm>
          <a:prstGeom prst="rect">
            <a:avLst/>
          </a:prstGeom>
          <a:noFill/>
        </p:spPr>
      </p:pic>
      <p:pic>
        <p:nvPicPr>
          <p:cNvPr id="1894784994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 rotWithShape="1">
          <a:blip r:embed="rId5"/>
          <a:stretch/>
        </p:blipFill>
        <p:spPr bwMode="auto">
          <a:xfrm>
            <a:off x="10416481" y="116632"/>
            <a:ext cx="1424324" cy="4865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0968701" name="Picture 2" descr="C:\Users\Uporabnik_S\Downloads\CGP FURS\PPT_uradi\PPT_head_1.png"/>
          <p:cNvPicPr>
            <a:picLocks noChangeAspect="1" noChangeArrowheads="1"/>
          </p:cNvPicPr>
          <p:nvPr/>
        </p:nvPicPr>
        <p:blipFill rotWithShape="1">
          <a:blip r:embed="rId10"/>
          <a:srcRect l="680" t="3072" r="0" b="-1"/>
          <a:stretch/>
        </p:blipFill>
        <p:spPr bwMode="auto">
          <a:xfrm>
            <a:off x="-12351" y="-27355"/>
            <a:ext cx="6912768" cy="1052735"/>
          </a:xfrm>
          <a:prstGeom prst="rect">
            <a:avLst/>
          </a:prstGeom>
          <a:noFill/>
        </p:spPr>
      </p:pic>
      <p:pic>
        <p:nvPicPr>
          <p:cNvPr id="1552545203" name="Picture 3" descr="C:\Users\Uporabnik_S\Downloads\CGP FURS\PPT_uradi\PPT_food_1.png"/>
          <p:cNvPicPr>
            <a:picLocks noChangeAspect="1" noChangeArrowheads="1"/>
          </p:cNvPicPr>
          <p:nvPr/>
        </p:nvPicPr>
        <p:blipFill rotWithShape="1">
          <a:blip r:embed="rId11"/>
          <a:srcRect l="0" t="47791" r="0" b="45188"/>
          <a:stretch/>
        </p:blipFill>
        <p:spPr bwMode="auto">
          <a:xfrm>
            <a:off x="-12350" y="6454588"/>
            <a:ext cx="12253033" cy="430796"/>
          </a:xfrm>
          <a:prstGeom prst="rect">
            <a:avLst/>
          </a:prstGeom>
          <a:noFill/>
        </p:spPr>
      </p:pic>
      <p:pic>
        <p:nvPicPr>
          <p:cNvPr id="1575103060" name="Picture 4" descr="C:\Users\Uporabnik_S\Downloads\CGP FURS\LOGO osnova\FURS-LOGO.png"/>
          <p:cNvPicPr>
            <a:picLocks noChangeAspect="1" noChangeArrowheads="1"/>
          </p:cNvPicPr>
          <p:nvPr/>
        </p:nvPicPr>
        <p:blipFill rotWithShape="1">
          <a:blip r:embed="rId12"/>
          <a:stretch/>
        </p:blipFill>
        <p:spPr bwMode="auto">
          <a:xfrm>
            <a:off x="10398885" y="116632"/>
            <a:ext cx="1424324" cy="4865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>
        <a:spcBef>
          <a:spcPts val="0"/>
        </a:spcBef>
        <a:buNone/>
        <a:defRPr sz="33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>
        <a:spcBef>
          <a:spcPts val="0"/>
        </a:spcBef>
        <a:buClr>
          <a:schemeClr val="accent1"/>
        </a:buClr>
        <a:buSzPct val="85000"/>
        <a:buFont typeface="Wingdings 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>
        <a:spcBef>
          <a:spcPts val="0"/>
        </a:spcBef>
        <a:buClr>
          <a:schemeClr val="accent2"/>
        </a:buClr>
        <a:buSzPct val="70000"/>
        <a:buFont typeface="Wingdings"/>
        <a:buChar char="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>
        <a:spcBef>
          <a:spcPts val="0"/>
        </a:spcBef>
        <a:buClr>
          <a:schemeClr val="accent3"/>
        </a:buClr>
        <a:buSzPct val="75000"/>
        <a:buFont typeface="Wingdings 2"/>
        <a:buChar char="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>
        <a:spcBef>
          <a:spcPts val="0"/>
        </a:spcBef>
        <a:buClr>
          <a:schemeClr val="accent4"/>
        </a:buClr>
        <a:buSzPct val="70000"/>
        <a:buFont typeface="Wingdings"/>
        <a:buChar char="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>
        <a:spcBef>
          <a:spcPts val="0"/>
        </a:spcBef>
        <a:buClr>
          <a:schemeClr val="accent5"/>
        </a:buClr>
        <a:buFontTx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>
        <a:spcBef>
          <a:spcPts val="0"/>
        </a:spcBef>
        <a:buClr>
          <a:schemeClr val="accent6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>
        <a:spcBef>
          <a:spcPts val="0"/>
        </a:spcBef>
        <a:buClr>
          <a:schemeClr val="accent1">
            <a:shade val="75000"/>
          </a:schemeClr>
        </a:buClr>
        <a:buSzPct val="9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>
        <a:spcBef>
          <a:spcPts val="0"/>
        </a:spcBef>
        <a:buClr>
          <a:schemeClr val="accent4">
            <a:shade val="75000"/>
          </a:schemeClr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>
        <a:spcBef>
          <a:spcPts val="0"/>
        </a:spcBef>
        <a:buClr>
          <a:schemeClr val="accent2">
            <a:shade val="75000"/>
          </a:schemeClr>
        </a:buClr>
        <a:buSzPct val="90000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1636881" name="PoljeZBesedilom 3"/>
          <p:cNvSpPr txBox="1"/>
          <p:nvPr/>
        </p:nvSpPr>
        <p:spPr bwMode="auto">
          <a:xfrm>
            <a:off x="1211495" y="3885077"/>
            <a:ext cx="1017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5400" b="1">
                <a:latin typeface="Open sans"/>
                <a:ea typeface="Open sans"/>
                <a:cs typeface="Open sans"/>
              </a:rPr>
              <a:t>Klepetalni</a:t>
            </a:r>
            <a:r>
              <a:rPr lang="sl-SI" sz="5400" b="1">
                <a:latin typeface="Open sans"/>
                <a:ea typeface="Open sans"/>
                <a:cs typeface="Open sans"/>
              </a:rPr>
              <a:t> robotek FURS</a:t>
            </a:r>
            <a:endParaRPr/>
          </a:p>
          <a:p>
            <a:pPr algn="ctr">
              <a:defRPr/>
            </a:pPr>
            <a:endParaRPr lang="sl-SI"/>
          </a:p>
          <a:p>
            <a:pPr>
              <a:defRPr/>
            </a:pPr>
            <a:endParaRPr lang="sl-SI"/>
          </a:p>
        </p:txBody>
      </p:sp>
      <p:pic>
        <p:nvPicPr>
          <p:cNvPr id="463639945" name="Slika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352526" y="623034"/>
            <a:ext cx="3893567" cy="3262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6349349" name="Označba mesta vsebine 2"/>
          <p:cNvSpPr>
            <a:spLocks noGrp="1"/>
          </p:cNvSpPr>
          <p:nvPr>
            <p:ph sz="quarter" idx="1"/>
          </p:nvPr>
        </p:nvSpPr>
        <p:spPr bwMode="auto">
          <a:xfrm>
            <a:off x="3486895" y="2861110"/>
            <a:ext cx="7995139" cy="1828800"/>
          </a:xfrm>
        </p:spPr>
        <p:txBody>
          <a:bodyPr/>
          <a:lstStyle/>
          <a:p>
            <a:pPr marL="0" indent="0">
              <a:buNone/>
              <a:defRPr/>
            </a:pPr>
            <a:endParaRPr lang="sl-SI"/>
          </a:p>
          <a:p>
            <a:pPr marL="0" indent="0">
              <a:buNone/>
              <a:defRPr/>
            </a:pPr>
            <a:endParaRPr lang="sl-SI"/>
          </a:p>
          <a:p>
            <a:pPr marL="0" indent="0">
              <a:buNone/>
              <a:defRPr/>
            </a:pPr>
            <a:endParaRPr lang="sl-SI"/>
          </a:p>
          <a:p>
            <a:pPr marL="0" indent="0">
              <a:buNone/>
              <a:defRPr/>
            </a:pPr>
            <a:endParaRPr lang="sl-SI"/>
          </a:p>
          <a:p>
            <a:pPr marL="0" indent="0">
              <a:buNone/>
              <a:defRPr/>
            </a:pPr>
            <a:r>
              <a:rPr lang="sl-SI"/>
              <a:t>				</a:t>
            </a:r>
            <a:endParaRPr/>
          </a:p>
          <a:p>
            <a:pPr marL="0" indent="0">
              <a:buNone/>
              <a:defRPr/>
            </a:pPr>
            <a:r>
              <a:rPr lang="sl-SI" sz="5400" b="1"/>
              <a:t>Hvala za pozornost!</a:t>
            </a:r>
            <a:endParaRPr/>
          </a:p>
        </p:txBody>
      </p:sp>
      <p:pic>
        <p:nvPicPr>
          <p:cNvPr id="622472785" name="Slika 3" descr="Slika, ki vsebuje besede risanka, sličica, animacija&#10;&#10;Vsebina, ustvarjena z umetno inteligenco, morda ni pravilna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21152120">
            <a:off x="7105954" y="1695350"/>
            <a:ext cx="6340647" cy="531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5829911" name="PoljeZBesedilom 1"/>
          <p:cNvSpPr txBox="1"/>
          <p:nvPr/>
        </p:nvSpPr>
        <p:spPr bwMode="auto">
          <a:xfrm>
            <a:off x="1285461" y="1773704"/>
            <a:ext cx="9621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6000">
                <a:latin typeface="Open sans"/>
                <a:ea typeface="Open sans"/>
                <a:cs typeface="Open sans"/>
              </a:rPr>
              <a:t>Naj</a:t>
            </a:r>
            <a:r>
              <a:rPr sz="6000">
                <a:latin typeface="Open sans"/>
                <a:ea typeface="Open sans"/>
                <a:cs typeface="Open sans"/>
              </a:rPr>
              <a:t> </a:t>
            </a:r>
            <a:r>
              <a:rPr sz="6000">
                <a:latin typeface="Open sans"/>
                <a:ea typeface="Open sans"/>
                <a:cs typeface="Open sans"/>
              </a:rPr>
              <a:t>bo</a:t>
            </a:r>
            <a:r>
              <a:rPr sz="6000">
                <a:latin typeface="Open sans"/>
                <a:ea typeface="Open sans"/>
                <a:cs typeface="Open sans"/>
              </a:rPr>
              <a:t> </a:t>
            </a:r>
            <a:r>
              <a:rPr sz="6000">
                <a:latin typeface="Open sans"/>
                <a:ea typeface="Open sans"/>
                <a:cs typeface="Open sans"/>
              </a:rPr>
              <a:t>izpolnjevanje</a:t>
            </a:r>
            <a:r>
              <a:rPr sz="6000">
                <a:latin typeface="Open sans"/>
                <a:ea typeface="Open sans"/>
                <a:cs typeface="Open sans"/>
              </a:rPr>
              <a:t> </a:t>
            </a:r>
            <a:r>
              <a:rPr lang="sl-SI" sz="6000">
                <a:latin typeface="Open sans"/>
                <a:ea typeface="Open sans"/>
                <a:cs typeface="Open sans"/>
              </a:rPr>
              <a:t>davčnih </a:t>
            </a:r>
            <a:r>
              <a:rPr sz="6000">
                <a:latin typeface="Open sans"/>
                <a:ea typeface="Open sans"/>
                <a:cs typeface="Open sans"/>
              </a:rPr>
              <a:t>obveznosti</a:t>
            </a:r>
            <a:r>
              <a:rPr sz="6000">
                <a:latin typeface="Open sans"/>
                <a:ea typeface="Open sans"/>
                <a:cs typeface="Open sans"/>
              </a:rPr>
              <a:t> </a:t>
            </a:r>
            <a:r>
              <a:rPr sz="6000">
                <a:latin typeface="Open sans"/>
                <a:ea typeface="Open sans"/>
                <a:cs typeface="Open sans"/>
              </a:rPr>
              <a:t>preprosto</a:t>
            </a:r>
            <a:endParaRPr lang="en-AU" sz="600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52785611" name="Diagram 1"/>
          <p:cNvGraphicFramePr>
            <a:graphicFrameLocks xmlns:a="http://schemas.openxmlformats.org/drawingml/2006/main"/>
          </p:cNvGraphicFramePr>
          <p:nvPr/>
        </p:nvGraphicFramePr>
        <p:xfrm rot="0">
          <a:off x="1190625" y="604894"/>
          <a:ext cx="10610850" cy="5617633"/>
          <a:chOff x="0" y="0"/>
          <a:chExt cx="10610850" cy="561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972924549" name="PoljeZBesedilom 2"/>
          <p:cNvSpPr txBox="1"/>
          <p:nvPr/>
        </p:nvSpPr>
        <p:spPr bwMode="auto">
          <a:xfrm>
            <a:off x="2072074" y="3243815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2024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20099376" name="PoljeZBesedilom 3"/>
          <p:cNvSpPr txBox="1"/>
          <p:nvPr/>
        </p:nvSpPr>
        <p:spPr bwMode="auto">
          <a:xfrm>
            <a:off x="3408608" y="324381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6.2.2025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42024466" name="PoljeZBesedilom 4"/>
          <p:cNvSpPr txBox="1"/>
          <p:nvPr/>
        </p:nvSpPr>
        <p:spPr bwMode="auto">
          <a:xfrm>
            <a:off x="4758569" y="322904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6.4.2025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914379044" name="PoljeZBesedilom 5"/>
          <p:cNvSpPr txBox="1"/>
          <p:nvPr/>
        </p:nvSpPr>
        <p:spPr bwMode="auto">
          <a:xfrm>
            <a:off x="6255241" y="322904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7.5.2025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932404338" name="PoljeZBesedilom 6"/>
          <p:cNvSpPr txBox="1"/>
          <p:nvPr/>
        </p:nvSpPr>
        <p:spPr bwMode="auto">
          <a:xfrm>
            <a:off x="7735644" y="3230080"/>
            <a:ext cx="113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27.5.2025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51548434" name="PoljeZBesedilom 7"/>
          <p:cNvSpPr txBox="1"/>
          <p:nvPr/>
        </p:nvSpPr>
        <p:spPr bwMode="auto">
          <a:xfrm>
            <a:off x="9147174" y="3229045"/>
            <a:ext cx="115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</a:rPr>
              <a:t>22.9.2025</a:t>
            </a:r>
            <a:endParaRPr lang="en-A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5170356" name="Slika 10" descr="Slika, ki vsebuje besede risanka, animacija&#10;&#10;Vsebina, ustvarjena z umetno inteligenco, morda ni pravilna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076374" y="926300"/>
            <a:ext cx="6681515" cy="5601100"/>
          </a:xfrm>
          <a:prstGeom prst="rect">
            <a:avLst/>
          </a:prstGeom>
        </p:spPr>
      </p:pic>
      <p:pic>
        <p:nvPicPr>
          <p:cNvPr id="1774653357" name="Slika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2192462" y="1021207"/>
            <a:ext cx="3968274" cy="5411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67629160" name="Raven povezovalnik 8"/>
          <p:cNvCxnSpPr/>
          <p:nvPr/>
        </p:nvCxnSpPr>
        <p:spPr bwMode="auto">
          <a:xfrm>
            <a:off x="627460" y="1883696"/>
            <a:ext cx="11018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6441912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/>
              <a:t>ChatBase</a:t>
            </a:r>
            <a:r>
              <a:rPr lang="sl-SI"/>
              <a:t>: delovni cikel trenerja </a:t>
            </a:r>
            <a:r>
              <a:rPr lang="sl-SI"/>
              <a:t>klepetalnega</a:t>
            </a:r>
            <a:r>
              <a:rPr lang="sl-SI"/>
              <a:t> robota</a:t>
            </a:r>
            <a:endParaRPr lang="en-AU"/>
          </a:p>
        </p:txBody>
      </p:sp>
      <p:graphicFrame>
        <p:nvGraphicFramePr>
          <p:cNvPr id="942513416" name="Diagram 4"/>
          <p:cNvGraphicFramePr>
            <a:graphicFrameLocks xmlns:a="http://schemas.openxmlformats.org/drawingml/2006/main"/>
          </p:cNvGraphicFramePr>
          <p:nvPr/>
        </p:nvGraphicFramePr>
        <p:xfrm rot="0">
          <a:off x="627460" y="1771451"/>
          <a:ext cx="11018440" cy="2711649"/>
          <a:chOff x="0" y="0"/>
          <a:chExt cx="11018440" cy="271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224153750" name="Text 43"/>
          <p:cNvSpPr/>
          <p:nvPr/>
        </p:nvSpPr>
        <p:spPr bwMode="auto">
          <a:xfrm>
            <a:off x="1040210" y="4864576"/>
            <a:ext cx="987552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>
              <a:defRPr/>
            </a:pPr>
            <a:r>
              <a:rPr lang="en-US" sz="2400" b="1">
                <a:solidFill>
                  <a:srgbClr val="344249"/>
                </a:solidFill>
                <a:latin typeface="Aptos"/>
              </a:rPr>
              <a:t>Največja vrednost ni samo nalaganje dokumentov, </a:t>
            </a:r>
            <a:r>
              <a:rPr lang="en-US" sz="2400" b="1">
                <a:solidFill>
                  <a:srgbClr val="344249"/>
                </a:solidFill>
                <a:latin typeface="Aptos"/>
              </a:rPr>
              <a:t>temveč</a:t>
            </a:r>
            <a:r>
              <a:rPr lang="en-US" sz="2400" b="1">
                <a:solidFill>
                  <a:srgbClr val="344249"/>
                </a:solidFill>
                <a:latin typeface="Aptos"/>
              </a:rPr>
              <a:t> </a:t>
            </a:r>
            <a:r>
              <a:rPr lang="sl-SI" sz="2400" b="1">
                <a:solidFill>
                  <a:srgbClr val="344249"/>
                </a:solidFill>
                <a:latin typeface="Aptos"/>
              </a:rPr>
              <a:t>stalen</a:t>
            </a:r>
            <a:r>
              <a:rPr lang="en-US" sz="2400" b="1">
                <a:solidFill>
                  <a:srgbClr val="344249"/>
                </a:solidFill>
                <a:latin typeface="Aptos"/>
              </a:rPr>
              <a:t> krog izboljševanja: realni pogovori → diagnoza → popravek → ponovno učenje.</a:t>
            </a:r>
            <a:endParaRPr lang="en-US" sz="2400">
              <a:solidFill>
                <a:prstClr val="black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34492287" name="Grafikon 1"/>
          <p:cNvGraphicFramePr>
            <a:graphicFrameLocks xmlns:a="http://schemas.openxmlformats.org/drawingml/2006/main"/>
          </p:cNvGraphicFramePr>
          <p:nvPr/>
        </p:nvGraphicFramePr>
        <p:xfrm rot="0">
          <a:off x="812800" y="1397001"/>
          <a:ext cx="107061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548239" name="Naslov 1"/>
          <p:cNvSpPr>
            <a:spLocks noGrp="1"/>
          </p:cNvSpPr>
          <p:nvPr>
            <p:ph type="title"/>
          </p:nvPr>
        </p:nvSpPr>
        <p:spPr bwMode="auto">
          <a:xfrm>
            <a:off x="-579040" y="1073889"/>
            <a:ext cx="11379200" cy="758952"/>
          </a:xfrm>
        </p:spPr>
        <p:txBody>
          <a:bodyPr/>
          <a:lstStyle/>
          <a:p>
            <a:pPr>
              <a:defRPr/>
            </a:pPr>
            <a:r>
              <a:rPr lang="sl-SI" sz="4400"/>
              <a:t>Izkušnje… </a:t>
            </a:r>
            <a:endParaRPr/>
          </a:p>
        </p:txBody>
      </p:sp>
      <p:sp>
        <p:nvSpPr>
          <p:cNvPr id="1508315437" name="PoljeZBesedilom 4"/>
          <p:cNvSpPr txBox="1"/>
          <p:nvPr/>
        </p:nvSpPr>
        <p:spPr bwMode="auto">
          <a:xfrm>
            <a:off x="786581" y="2057656"/>
            <a:ext cx="10835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endParaRPr lang="sl-SI" sz="3200"/>
          </a:p>
          <a:p>
            <a:pPr>
              <a:defRPr/>
            </a:pPr>
            <a:endParaRPr lang="sl-SI" sz="3200"/>
          </a:p>
        </p:txBody>
      </p:sp>
      <p:sp>
        <p:nvSpPr>
          <p:cNvPr id="431241442" name="PoljeZBesedilom 3"/>
          <p:cNvSpPr txBox="1"/>
          <p:nvPr/>
        </p:nvSpPr>
        <p:spPr bwMode="auto">
          <a:xfrm>
            <a:off x="3894233" y="2050971"/>
            <a:ext cx="7727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sl-SI" sz="2800"/>
              <a:t>Pomembno je aktivno upravljanje – trenerji. 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V projekt vključiti kontaktni center. 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Najprej interna uporaba. 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Gradualna uvedba.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Pogoste vsebine. 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Odgovor tudi za nepokrite vsebine</a:t>
            </a:r>
            <a:r>
              <a:rPr sz="2800"/>
              <a:t>.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Kompleksne vsebine pojasni na preprost način.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sl-SI" sz="2800"/>
              <a:t>Jedrnatost.  </a:t>
            </a:r>
            <a:endParaRPr/>
          </a:p>
          <a:p>
            <a:pPr>
              <a:defRPr/>
            </a:pPr>
            <a:r>
              <a:rPr lang="sl-SI" sz="2800"/>
              <a:t> </a:t>
            </a:r>
            <a:endParaRPr/>
          </a:p>
        </p:txBody>
      </p:sp>
      <p:pic>
        <p:nvPicPr>
          <p:cNvPr id="133751484" name="Slika 5" descr="Slika, ki vsebuje besede risanka, animacija, igrača&#10;&#10;Vsebina, ustvarjena z umetno inteligenco, morda ni pravilna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250253" y="1055747"/>
            <a:ext cx="6697570" cy="5614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1920124" name="Naslov 1"/>
          <p:cNvSpPr>
            <a:spLocks noGrp="1"/>
          </p:cNvSpPr>
          <p:nvPr>
            <p:ph type="title"/>
          </p:nvPr>
        </p:nvSpPr>
        <p:spPr bwMode="auto">
          <a:xfrm>
            <a:off x="2389386" y="761454"/>
            <a:ext cx="6540536" cy="758952"/>
          </a:xfrm>
        </p:spPr>
        <p:txBody>
          <a:bodyPr/>
          <a:lstStyle/>
          <a:p>
            <a:pPr>
              <a:defRPr/>
            </a:pPr>
            <a:r>
              <a:rPr lang="sl-SI" sz="4400"/>
              <a:t>		Nadaljnji razvoj </a:t>
            </a:r>
            <a:endParaRPr/>
          </a:p>
        </p:txBody>
      </p:sp>
      <p:sp>
        <p:nvSpPr>
          <p:cNvPr id="809514827" name="PoljeZBesedilom 4"/>
          <p:cNvSpPr txBox="1"/>
          <p:nvPr/>
        </p:nvSpPr>
        <p:spPr bwMode="auto">
          <a:xfrm>
            <a:off x="786581" y="2057656"/>
            <a:ext cx="10835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endParaRPr lang="sl-SI" sz="3200"/>
          </a:p>
          <a:p>
            <a:pPr>
              <a:defRPr/>
            </a:pPr>
            <a:endParaRPr lang="sl-SI" sz="3200"/>
          </a:p>
        </p:txBody>
      </p:sp>
      <p:sp>
        <p:nvSpPr>
          <p:cNvPr id="1430428260" name="PoljeZBesedilom 7"/>
          <p:cNvSpPr txBox="1"/>
          <p:nvPr/>
        </p:nvSpPr>
        <p:spPr bwMode="auto">
          <a:xfrm>
            <a:off x="2752825" y="5043302"/>
            <a:ext cx="5813659" cy="75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/>
          </a:p>
        </p:txBody>
      </p:sp>
      <p:sp>
        <p:nvSpPr>
          <p:cNvPr id="638719856" name="Označba mesta vsebine 2"/>
          <p:cNvSpPr txBox="1"/>
          <p:nvPr/>
        </p:nvSpPr>
        <p:spPr bwMode="auto">
          <a:xfrm>
            <a:off x="277827" y="1699489"/>
            <a:ext cx="11723673" cy="4102764"/>
          </a:xfrm>
          <a:prstGeom prst="rect">
            <a:avLst/>
          </a:prstGeom>
        </p:spPr>
        <p:txBody>
          <a:bodyPr/>
          <a:lstStyle>
            <a:lvl1pPr marL="27432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Char char="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>
              <a:spcBef>
                <a:spcPts val="0"/>
              </a:spcBef>
              <a:buClr>
                <a:schemeClr val="accent2"/>
              </a:buClr>
              <a:buSzPct val="70000"/>
              <a:buFont typeface="Wingdings"/>
              <a:buChar char="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>
              <a:spcBef>
                <a:spcPts val="0"/>
              </a:spcBef>
              <a:buClr>
                <a:schemeClr val="accent3"/>
              </a:buClr>
              <a:buSzPct val="75000"/>
              <a:buFont typeface="Wingdings 2"/>
              <a:buChar char="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>
              <a:spcBef>
                <a:spcPts val="0"/>
              </a:spcBef>
              <a:buClr>
                <a:schemeClr val="accent4"/>
              </a:buClr>
              <a:buSzPct val="70000"/>
              <a:buFont typeface="Wingdings"/>
              <a:buChar char="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>
              <a:spcBef>
                <a:spcPts val="0"/>
              </a:spcBef>
              <a:buClr>
                <a:schemeClr val="accent5"/>
              </a:buClr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>
              <a:spcBef>
                <a:spcPts val="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>
              <a:spcBef>
                <a:spcPts val="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>
              <a:spcBef>
                <a:spcPts val="0"/>
              </a:spcBef>
              <a:buClr>
                <a:schemeClr val="accent4">
                  <a:shade val="75000"/>
                </a:schemeClr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>
              <a:spcBef>
                <a:spcPts val="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Enoten vhod za vse vsebine, povezava do virov.  </a:t>
            </a:r>
            <a:endParaRPr/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Enotni vir resnice</a:t>
            </a:r>
            <a:r>
              <a:rPr sz="280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sz="2800">
                <a:solidFill>
                  <a:schemeClr val="accent6">
                    <a:lumMod val="75000"/>
                  </a:schemeClr>
                </a:solidFill>
              </a:rPr>
              <a:t>baza</a:t>
            </a:r>
            <a:r>
              <a:rPr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800">
                <a:solidFill>
                  <a:schemeClr val="accent6">
                    <a:lumMod val="75000"/>
                  </a:schemeClr>
                </a:solidFill>
              </a:rPr>
              <a:t>znanja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Single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Trouth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– SSOT).</a:t>
            </a:r>
            <a:endParaRPr/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Implementacija v 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multikanalno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okolje kontaktnega centra: eskalacija do klepeta v živo, usmerjanje elektronske pošte in klicev (triaža), predpriprava odgovorov na pisna vprašanja.</a:t>
            </a:r>
            <a:endParaRPr/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Personalizirani</a:t>
            </a: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odgovori (Ali imam davčni dolg?...)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269218" name="PoljeZBesedilom 4"/>
          <p:cNvSpPr txBox="1"/>
          <p:nvPr/>
        </p:nvSpPr>
        <p:spPr bwMode="auto">
          <a:xfrm>
            <a:off x="786581" y="2057656"/>
            <a:ext cx="10835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endParaRPr lang="sl-SI" sz="3200"/>
          </a:p>
          <a:p>
            <a:pPr>
              <a:defRPr/>
            </a:pPr>
            <a:endParaRPr lang="sl-SI" sz="3200"/>
          </a:p>
        </p:txBody>
      </p:sp>
      <p:sp>
        <p:nvSpPr>
          <p:cNvPr id="85690102" name="PoljeZBesedilom 7"/>
          <p:cNvSpPr txBox="1"/>
          <p:nvPr/>
        </p:nvSpPr>
        <p:spPr bwMode="auto">
          <a:xfrm>
            <a:off x="2752825" y="5043302"/>
            <a:ext cx="5813659" cy="75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/>
          </a:p>
        </p:txBody>
      </p:sp>
      <p:sp>
        <p:nvSpPr>
          <p:cNvPr id="272905682" name="Označba mesta vsebine 2"/>
          <p:cNvSpPr txBox="1"/>
          <p:nvPr/>
        </p:nvSpPr>
        <p:spPr bwMode="auto">
          <a:xfrm>
            <a:off x="927542" y="1964783"/>
            <a:ext cx="10835147" cy="4102764"/>
          </a:xfrm>
          <a:prstGeom prst="rect">
            <a:avLst/>
          </a:prstGeom>
        </p:spPr>
        <p:txBody>
          <a:bodyPr/>
          <a:lstStyle>
            <a:lvl1pPr marL="27432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Char char="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>
              <a:spcBef>
                <a:spcPts val="0"/>
              </a:spcBef>
              <a:buClr>
                <a:schemeClr val="accent2"/>
              </a:buClr>
              <a:buSzPct val="70000"/>
              <a:buFont typeface="Wingdings"/>
              <a:buChar char="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>
              <a:spcBef>
                <a:spcPts val="0"/>
              </a:spcBef>
              <a:buClr>
                <a:schemeClr val="accent3"/>
              </a:buClr>
              <a:buSzPct val="75000"/>
              <a:buFont typeface="Wingdings 2"/>
              <a:buChar char="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>
              <a:spcBef>
                <a:spcPts val="0"/>
              </a:spcBef>
              <a:buClr>
                <a:schemeClr val="accent4"/>
              </a:buClr>
              <a:buSzPct val="70000"/>
              <a:buFont typeface="Wingdings"/>
              <a:buChar char="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>
              <a:spcBef>
                <a:spcPts val="0"/>
              </a:spcBef>
              <a:buClr>
                <a:schemeClr val="accent5"/>
              </a:buClr>
              <a:buFontTx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>
              <a:spcBef>
                <a:spcPts val="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>
              <a:spcBef>
                <a:spcPts val="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>
              <a:spcBef>
                <a:spcPts val="0"/>
              </a:spcBef>
              <a:buClr>
                <a:schemeClr val="accent4">
                  <a:shade val="75000"/>
                </a:schemeClr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>
              <a:spcBef>
                <a:spcPts val="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sl-SI" sz="24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24872060" name="Slika 9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-104329"/>
            <a:ext cx="12312330" cy="696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stno">
  <a:themeElements>
    <a:clrScheme name="Po meri 3">
      <a:dk1>
        <a:srgbClr val="2E685E"/>
      </a:dk1>
      <a:lt1>
        <a:srgbClr val="FFFFFF"/>
      </a:lt1>
      <a:dk2>
        <a:srgbClr val="29516D"/>
      </a:dk2>
      <a:lt2>
        <a:srgbClr val="6A9E99"/>
      </a:lt2>
      <a:accent1>
        <a:srgbClr val="932503"/>
      </a:accent1>
      <a:accent2>
        <a:srgbClr val="97650B"/>
      </a:accent2>
      <a:accent3>
        <a:srgbClr val="3B779F"/>
      </a:accent3>
      <a:accent4>
        <a:srgbClr val="AA7339"/>
      </a:accent4>
      <a:accent5>
        <a:srgbClr val="C25E4A"/>
      </a:accent5>
      <a:accent6>
        <a:srgbClr val="319387"/>
      </a:accent6>
      <a:hlink>
        <a:srgbClr val="00A3D6"/>
      </a:hlink>
      <a:folHlink>
        <a:srgbClr val="694F07"/>
      </a:folHlink>
    </a:clrScheme>
    <a:fontScheme name="Po meri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algn="tl" flip="none" sx="85000" sy="85000" tx="0" ty="0"/>
        </a:blipFill>
        <a:blipFill rotWithShape="1"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Override1.xml><?xml version="1.0" encoding="utf-8"?>
<a:themeOverride xmlns:a="http://schemas.openxmlformats.org/drawingml/2006/main" xmlns:r="http://schemas.openxmlformats.org/officeDocument/2006/relationships" xmlns:p="http://schemas.openxmlformats.org/presentationml/2006/main">
  <a:clrScheme name="Pisarna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Pisarna">
    <a:majorFont>
      <a:latin typeface="Aptos Display"/>
      <a:ea typeface="Arial"/>
      <a:cs typeface="Arial"/>
    </a:majorFont>
    <a:minorFont>
      <a:latin typeface="Aptos Narrow"/>
      <a:ea typeface="Arial"/>
      <a:cs typeface="Arial"/>
    </a:minorFont>
  </a:fontScheme>
  <a:fmtScheme name="Pisarna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ONLYOFFICE/9.3.1.10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GU00SCCM</Company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Miha Piber</dc:creator>
  <cp:lastModifiedBy>Anonymous</cp:lastModifiedBy>
  <cp:revision>145</cp:revision>
  <dcterms:created xsi:type="dcterms:W3CDTF">2020-09-04T05:57:03Z</dcterms:created>
  <dcterms:modified xsi:type="dcterms:W3CDTF">2026-05-18T07:36:06Z</dcterms:modified>
</cp:coreProperties>
</file>