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s/comment1.xml" ContentType="application/vnd.openxmlformats-officedocument.presentationml.comments+xml"/>
  <Override PartName="/ppt/slides/slide19.xml" ContentType="application/vnd.openxmlformats-officedocument.presentationml.slide+xml"/>
  <Override PartName="/ppt/comments/comment2.xml" ContentType="application/vnd.openxmlformats-officedocument.presentationml.comments+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comments/comment3.xml" ContentType="application/vnd.openxmlformats-officedocument.presentationml.comments+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comments/comment4.xml" ContentType="application/vnd.openxmlformats-officedocument.presentationml.comment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notesSlides/notesSlide2.xml" ContentType="application/vnd.openxmlformats-officedocument.presentationml.notesSlide+xml"/>
  <Override PartName="/ppt/media/image2.jpeg" ContentType="image/jpeg"/>
  <Override PartName="/ppt/media/image3.jpeg" ContentType="image/jpeg"/>
  <Override PartName="/ppt/media/image4.jpeg" ContentType="image/jpeg"/>
  <Override PartName="/ppt/media/image5.jpeg" ContentType="image/jpeg"/>
  <Override PartName="/ppt/notesSlides/notesSlide3.xml" ContentType="application/vnd.openxmlformats-officedocument.presentationml.notesSlide+xml"/>
  <Override PartName="/ppt/media/image6.jpeg" ContentType="image/jpeg"/>
  <Override PartName="/ppt/notesSlides/notesSlide4.xml" ContentType="application/vnd.openxmlformats-officedocument.presentationml.notesSlide+xml"/>
  <Override PartName="/ppt/media/image7.jpeg" ContentType="image/jpeg"/>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8.jpeg" ContentType="image/jpeg"/>
  <Override PartName="/ppt/notesSlides/notesSlide8.xml" ContentType="application/vnd.openxmlformats-officedocument.presentationml.notesSlide+xml"/>
  <Override PartName="/ppt/media/image9.jpeg" ContentType="image/jpeg"/>
  <Override PartName="/ppt/media/image10.jpeg" ContentType="image/jpeg"/>
  <Override PartName="/ppt/media/image11.jpeg" ContentType="image/jpeg"/>
  <Override PartName="/ppt/notesSlides/notesSlide9.xml" ContentType="application/vnd.openxmlformats-officedocument.presentationml.notesSlide+xml"/>
  <Override PartName="/ppt/media/image12.jpeg" ContentType="image/jpeg"/>
  <Override PartName="/ppt/media/image13.jpeg" ContentType="image/jpeg"/>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14.jpeg" ContentType="image/jpeg"/>
  <Override PartName="/ppt/media/image15.jpeg" ContentType="image/jpeg"/>
  <Override PartName="/ppt/media/image16.jpeg" ContentType="image/jpeg"/>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17.jpeg" ContentType="image/jpeg"/>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media/image18.jpeg" ContentType="image/jpeg"/>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media/image19.jpeg" ContentType="image/jpeg"/>
  <Override PartName="/ppt/notesSlides/notesSlide3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7"/>
    <p:sldId id="275" r:id="rId29"/>
    <p:sldId id="276" r:id="rId30"/>
    <p:sldId id="277" r:id="rId31"/>
    <p:sldId id="278" r:id="rId32"/>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Author id="0" name="Rok Pestotnik" initials="RP" lastIdx="3" clrIdx="0"/>
  <p:cmAuthor id="1" name="Connor Pecar-Yannotta" initials="CP" lastIdx="2" clrIdx="0"/>
</p:cmAuthorLst>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FFFFFF"/>
        </a:fontRef>
        <a:srgbClr val="FFFFFF"/>
      </a:tcTxStyle>
      <a:tcStyle>
        <a:tcBdr>
          <a:left>
            <a:ln w="12700" cap="flat">
              <a:solidFill>
                <a:srgbClr val="F3F3F3"/>
              </a:solidFill>
              <a:prstDash val="solid"/>
              <a:round/>
            </a:ln>
          </a:left>
          <a:right>
            <a:ln w="12700" cap="flat">
              <a:solidFill>
                <a:srgbClr val="F3F3F3"/>
              </a:solidFill>
              <a:prstDash val="solid"/>
              <a:round/>
            </a:ln>
          </a:right>
          <a:top>
            <a:ln w="12700" cap="flat">
              <a:solidFill>
                <a:srgbClr val="F3F3F3"/>
              </a:solidFill>
              <a:prstDash val="solid"/>
              <a:round/>
            </a:ln>
          </a:top>
          <a:bottom>
            <a:ln w="127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rgbClr val="CDD8FB"/>
          </a:solidFill>
        </a:fill>
      </a:tcStyle>
    </a:wholeTbl>
    <a:band2H>
      <a:tcTxStyle b="def" i="def"/>
      <a:tcStyle>
        <a:tcBdr/>
        <a:fill>
          <a:solidFill>
            <a:srgbClr val="E8EDFD"/>
          </a:solidFill>
        </a:fill>
      </a:tcStyle>
    </a:band2H>
    <a:firstCol>
      <a:tcTxStyle b="on" i="off">
        <a:fontRef idx="major">
          <a:srgbClr val="F3F3F3"/>
        </a:fontRef>
        <a:srgbClr val="F3F3F3"/>
      </a:tcTxStyle>
      <a:tcStyle>
        <a:tcBdr>
          <a:left>
            <a:ln w="12700" cap="flat">
              <a:solidFill>
                <a:srgbClr val="F3F3F3"/>
              </a:solidFill>
              <a:prstDash val="solid"/>
              <a:round/>
            </a:ln>
          </a:left>
          <a:right>
            <a:ln w="12700" cap="flat">
              <a:solidFill>
                <a:srgbClr val="F3F3F3"/>
              </a:solidFill>
              <a:prstDash val="solid"/>
              <a:round/>
            </a:ln>
          </a:right>
          <a:top>
            <a:ln w="12700" cap="flat">
              <a:solidFill>
                <a:srgbClr val="F3F3F3"/>
              </a:solidFill>
              <a:prstDash val="solid"/>
              <a:round/>
            </a:ln>
          </a:top>
          <a:bottom>
            <a:ln w="127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chemeClr val="accent1"/>
          </a:solidFill>
        </a:fill>
      </a:tcStyle>
    </a:firstCol>
    <a:lastRow>
      <a:tcTxStyle b="on" i="off">
        <a:fontRef idx="major">
          <a:srgbClr val="F3F3F3"/>
        </a:fontRef>
        <a:srgbClr val="F3F3F3"/>
      </a:tcTxStyle>
      <a:tcStyle>
        <a:tcBdr>
          <a:left>
            <a:ln w="12700" cap="flat">
              <a:solidFill>
                <a:srgbClr val="F3F3F3"/>
              </a:solidFill>
              <a:prstDash val="solid"/>
              <a:round/>
            </a:ln>
          </a:left>
          <a:right>
            <a:ln w="12700" cap="flat">
              <a:solidFill>
                <a:srgbClr val="F3F3F3"/>
              </a:solidFill>
              <a:prstDash val="solid"/>
              <a:round/>
            </a:ln>
          </a:right>
          <a:top>
            <a:ln w="38100" cap="flat">
              <a:solidFill>
                <a:srgbClr val="F3F3F3"/>
              </a:solidFill>
              <a:prstDash val="solid"/>
              <a:round/>
            </a:ln>
          </a:top>
          <a:bottom>
            <a:ln w="127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chemeClr val="accent1"/>
          </a:solidFill>
        </a:fill>
      </a:tcStyle>
    </a:lastRow>
    <a:firstRow>
      <a:tcTxStyle b="on" i="off">
        <a:fontRef idx="major">
          <a:srgbClr val="F3F3F3"/>
        </a:fontRef>
        <a:srgbClr val="F3F3F3"/>
      </a:tcTxStyle>
      <a:tcStyle>
        <a:tcBdr>
          <a:left>
            <a:ln w="12700" cap="flat">
              <a:solidFill>
                <a:srgbClr val="F3F3F3"/>
              </a:solidFill>
              <a:prstDash val="solid"/>
              <a:round/>
            </a:ln>
          </a:left>
          <a:right>
            <a:ln w="12700" cap="flat">
              <a:solidFill>
                <a:srgbClr val="F3F3F3"/>
              </a:solidFill>
              <a:prstDash val="solid"/>
              <a:round/>
            </a:ln>
          </a:right>
          <a:top>
            <a:ln w="12700" cap="flat">
              <a:solidFill>
                <a:srgbClr val="F3F3F3"/>
              </a:solidFill>
              <a:prstDash val="solid"/>
              <a:round/>
            </a:ln>
          </a:top>
          <a:bottom>
            <a:ln w="381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chemeClr val="accent1"/>
          </a:solidFill>
        </a:fill>
      </a:tcStyle>
    </a:firstRow>
  </a:tblStyle>
  <a:tblStyle styleId="{C7B018BB-80A7-4F77-B60F-C8B233D01FF8}" styleName="">
    <a:tblBg/>
    <a:wholeTbl>
      <a:tcTxStyle b="off" i="off">
        <a:fontRef idx="major">
          <a:srgbClr val="FFFFFF"/>
        </a:fontRef>
        <a:srgbClr val="FFFFFF"/>
      </a:tcTxStyle>
      <a:tcStyle>
        <a:tcBdr>
          <a:left>
            <a:ln w="12700" cap="flat">
              <a:solidFill>
                <a:srgbClr val="F3F3F3"/>
              </a:solidFill>
              <a:prstDash val="solid"/>
              <a:round/>
            </a:ln>
          </a:left>
          <a:right>
            <a:ln w="12700" cap="flat">
              <a:solidFill>
                <a:srgbClr val="F3F3F3"/>
              </a:solidFill>
              <a:prstDash val="solid"/>
              <a:round/>
            </a:ln>
          </a:right>
          <a:top>
            <a:ln w="12700" cap="flat">
              <a:solidFill>
                <a:srgbClr val="F3F3F3"/>
              </a:solidFill>
              <a:prstDash val="solid"/>
              <a:round/>
            </a:ln>
          </a:top>
          <a:bottom>
            <a:ln w="127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rgbClr val="D5DBDE"/>
          </a:solidFill>
        </a:fill>
      </a:tcStyle>
    </a:wholeTbl>
    <a:band2H>
      <a:tcTxStyle b="def" i="def"/>
      <a:tcStyle>
        <a:tcBdr/>
        <a:fill>
          <a:solidFill>
            <a:srgbClr val="EBEEEF"/>
          </a:solidFill>
        </a:fill>
      </a:tcStyle>
    </a:band2H>
    <a:firstCol>
      <a:tcTxStyle b="on" i="off">
        <a:fontRef idx="major">
          <a:srgbClr val="F3F3F3"/>
        </a:fontRef>
        <a:srgbClr val="F3F3F3"/>
      </a:tcTxStyle>
      <a:tcStyle>
        <a:tcBdr>
          <a:left>
            <a:ln w="12700" cap="flat">
              <a:solidFill>
                <a:srgbClr val="F3F3F3"/>
              </a:solidFill>
              <a:prstDash val="solid"/>
              <a:round/>
            </a:ln>
          </a:left>
          <a:right>
            <a:ln w="12700" cap="flat">
              <a:solidFill>
                <a:srgbClr val="F3F3F3"/>
              </a:solidFill>
              <a:prstDash val="solid"/>
              <a:round/>
            </a:ln>
          </a:right>
          <a:top>
            <a:ln w="12700" cap="flat">
              <a:solidFill>
                <a:srgbClr val="F3F3F3"/>
              </a:solidFill>
              <a:prstDash val="solid"/>
              <a:round/>
            </a:ln>
          </a:top>
          <a:bottom>
            <a:ln w="127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chemeClr val="accent3"/>
          </a:solidFill>
        </a:fill>
      </a:tcStyle>
    </a:firstCol>
    <a:lastRow>
      <a:tcTxStyle b="on" i="off">
        <a:fontRef idx="major">
          <a:srgbClr val="F3F3F3"/>
        </a:fontRef>
        <a:srgbClr val="F3F3F3"/>
      </a:tcTxStyle>
      <a:tcStyle>
        <a:tcBdr>
          <a:left>
            <a:ln w="12700" cap="flat">
              <a:solidFill>
                <a:srgbClr val="F3F3F3"/>
              </a:solidFill>
              <a:prstDash val="solid"/>
              <a:round/>
            </a:ln>
          </a:left>
          <a:right>
            <a:ln w="12700" cap="flat">
              <a:solidFill>
                <a:srgbClr val="F3F3F3"/>
              </a:solidFill>
              <a:prstDash val="solid"/>
              <a:round/>
            </a:ln>
          </a:right>
          <a:top>
            <a:ln w="38100" cap="flat">
              <a:solidFill>
                <a:srgbClr val="F3F3F3"/>
              </a:solidFill>
              <a:prstDash val="solid"/>
              <a:round/>
            </a:ln>
          </a:top>
          <a:bottom>
            <a:ln w="127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chemeClr val="accent3"/>
          </a:solidFill>
        </a:fill>
      </a:tcStyle>
    </a:lastRow>
    <a:firstRow>
      <a:tcTxStyle b="on" i="off">
        <a:fontRef idx="major">
          <a:srgbClr val="F3F3F3"/>
        </a:fontRef>
        <a:srgbClr val="F3F3F3"/>
      </a:tcTxStyle>
      <a:tcStyle>
        <a:tcBdr>
          <a:left>
            <a:ln w="12700" cap="flat">
              <a:solidFill>
                <a:srgbClr val="F3F3F3"/>
              </a:solidFill>
              <a:prstDash val="solid"/>
              <a:round/>
            </a:ln>
          </a:left>
          <a:right>
            <a:ln w="12700" cap="flat">
              <a:solidFill>
                <a:srgbClr val="F3F3F3"/>
              </a:solidFill>
              <a:prstDash val="solid"/>
              <a:round/>
            </a:ln>
          </a:right>
          <a:top>
            <a:ln w="12700" cap="flat">
              <a:solidFill>
                <a:srgbClr val="F3F3F3"/>
              </a:solidFill>
              <a:prstDash val="solid"/>
              <a:round/>
            </a:ln>
          </a:top>
          <a:bottom>
            <a:ln w="381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chemeClr val="accent3"/>
          </a:solidFill>
        </a:fill>
      </a:tcStyle>
    </a:firstRow>
  </a:tblStyle>
  <a:tblStyle styleId="{EEE7283C-3CF3-47DC-8721-378D4A62B228}" styleName="">
    <a:tblBg/>
    <a:wholeTbl>
      <a:tcTxStyle b="off" i="off">
        <a:fontRef idx="major">
          <a:srgbClr val="FFFFFF"/>
        </a:fontRef>
        <a:srgbClr val="FFFFFF"/>
      </a:tcTxStyle>
      <a:tcStyle>
        <a:tcBdr>
          <a:left>
            <a:ln w="12700" cap="flat">
              <a:solidFill>
                <a:srgbClr val="F3F3F3"/>
              </a:solidFill>
              <a:prstDash val="solid"/>
              <a:round/>
            </a:ln>
          </a:left>
          <a:right>
            <a:ln w="12700" cap="flat">
              <a:solidFill>
                <a:srgbClr val="F3F3F3"/>
              </a:solidFill>
              <a:prstDash val="solid"/>
              <a:round/>
            </a:ln>
          </a:right>
          <a:top>
            <a:ln w="12700" cap="flat">
              <a:solidFill>
                <a:srgbClr val="F3F3F3"/>
              </a:solidFill>
              <a:prstDash val="solid"/>
              <a:round/>
            </a:ln>
          </a:top>
          <a:bottom>
            <a:ln w="127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rgbClr val="F8FFCD"/>
          </a:solidFill>
        </a:fill>
      </a:tcStyle>
    </a:wholeTbl>
    <a:band2H>
      <a:tcTxStyle b="def" i="def"/>
      <a:tcStyle>
        <a:tcBdr/>
        <a:fill>
          <a:solidFill>
            <a:srgbClr val="FCFFE8"/>
          </a:solidFill>
        </a:fill>
      </a:tcStyle>
    </a:band2H>
    <a:firstCol>
      <a:tcTxStyle b="on" i="off">
        <a:fontRef idx="major">
          <a:srgbClr val="F3F3F3"/>
        </a:fontRef>
        <a:srgbClr val="F3F3F3"/>
      </a:tcTxStyle>
      <a:tcStyle>
        <a:tcBdr>
          <a:left>
            <a:ln w="12700" cap="flat">
              <a:solidFill>
                <a:srgbClr val="F3F3F3"/>
              </a:solidFill>
              <a:prstDash val="solid"/>
              <a:round/>
            </a:ln>
          </a:left>
          <a:right>
            <a:ln w="12700" cap="flat">
              <a:solidFill>
                <a:srgbClr val="F3F3F3"/>
              </a:solidFill>
              <a:prstDash val="solid"/>
              <a:round/>
            </a:ln>
          </a:right>
          <a:top>
            <a:ln w="12700" cap="flat">
              <a:solidFill>
                <a:srgbClr val="F3F3F3"/>
              </a:solidFill>
              <a:prstDash val="solid"/>
              <a:round/>
            </a:ln>
          </a:top>
          <a:bottom>
            <a:ln w="127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chemeClr val="accent6"/>
          </a:solidFill>
        </a:fill>
      </a:tcStyle>
    </a:firstCol>
    <a:lastRow>
      <a:tcTxStyle b="on" i="off">
        <a:fontRef idx="major">
          <a:srgbClr val="F3F3F3"/>
        </a:fontRef>
        <a:srgbClr val="F3F3F3"/>
      </a:tcTxStyle>
      <a:tcStyle>
        <a:tcBdr>
          <a:left>
            <a:ln w="12700" cap="flat">
              <a:solidFill>
                <a:srgbClr val="F3F3F3"/>
              </a:solidFill>
              <a:prstDash val="solid"/>
              <a:round/>
            </a:ln>
          </a:left>
          <a:right>
            <a:ln w="12700" cap="flat">
              <a:solidFill>
                <a:srgbClr val="F3F3F3"/>
              </a:solidFill>
              <a:prstDash val="solid"/>
              <a:round/>
            </a:ln>
          </a:right>
          <a:top>
            <a:ln w="38100" cap="flat">
              <a:solidFill>
                <a:srgbClr val="F3F3F3"/>
              </a:solidFill>
              <a:prstDash val="solid"/>
              <a:round/>
            </a:ln>
          </a:top>
          <a:bottom>
            <a:ln w="127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chemeClr val="accent6"/>
          </a:solidFill>
        </a:fill>
      </a:tcStyle>
    </a:lastRow>
    <a:firstRow>
      <a:tcTxStyle b="on" i="off">
        <a:fontRef idx="major">
          <a:srgbClr val="F3F3F3"/>
        </a:fontRef>
        <a:srgbClr val="F3F3F3"/>
      </a:tcTxStyle>
      <a:tcStyle>
        <a:tcBdr>
          <a:left>
            <a:ln w="12700" cap="flat">
              <a:solidFill>
                <a:srgbClr val="F3F3F3"/>
              </a:solidFill>
              <a:prstDash val="solid"/>
              <a:round/>
            </a:ln>
          </a:left>
          <a:right>
            <a:ln w="12700" cap="flat">
              <a:solidFill>
                <a:srgbClr val="F3F3F3"/>
              </a:solidFill>
              <a:prstDash val="solid"/>
              <a:round/>
            </a:ln>
          </a:right>
          <a:top>
            <a:ln w="12700" cap="flat">
              <a:solidFill>
                <a:srgbClr val="F3F3F3"/>
              </a:solidFill>
              <a:prstDash val="solid"/>
              <a:round/>
            </a:ln>
          </a:top>
          <a:bottom>
            <a:ln w="381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chemeClr val="accent6"/>
          </a:solidFill>
        </a:fill>
      </a:tcStyle>
    </a:firstRow>
  </a:tblStyle>
  <a:tblStyle styleId="{CF821DB8-F4EB-4A41-A1BA-3FCAFE7338EE}" styleName="">
    <a:tblBg/>
    <a:wholeTbl>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F3F3F3"/>
          </a:solidFill>
        </a:fill>
      </a:tcStyle>
    </a:band2H>
    <a:firstCol>
      <a:tcTxStyle b="on" i="off">
        <a:fontRef idx="major">
          <a:srgbClr val="F3F3F3"/>
        </a:fontRef>
        <a:srgbClr val="F3F3F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FFFFFF"/>
        </a:fontRef>
        <a:srgbClr val="FFFFFF"/>
      </a:tcTxStyle>
      <a:tcStyle>
        <a:tcBdr>
          <a:left>
            <a:ln w="12700" cap="flat">
              <a:noFill/>
              <a:miter lim="400000"/>
            </a:ln>
          </a:left>
          <a:right>
            <a:ln w="12700" cap="flat">
              <a:noFill/>
              <a:miter lim="400000"/>
            </a:ln>
          </a:right>
          <a:top>
            <a:ln w="508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rgbClr val="F3F3F3"/>
          </a:solidFill>
        </a:fill>
      </a:tcStyle>
    </a:lastRow>
    <a:firstRow>
      <a:tcTxStyle b="on" i="off">
        <a:fontRef idx="major">
          <a:srgbClr val="F3F3F3"/>
        </a:fontRef>
        <a:srgbClr val="F3F3F3"/>
      </a:tcTxStyle>
      <a:tcStyle>
        <a:tcBdr>
          <a:left>
            <a:ln w="12700" cap="flat">
              <a:noFill/>
              <a:miter lim="400000"/>
            </a:ln>
          </a:left>
          <a:right>
            <a:ln w="12700" cap="flat">
              <a:noFill/>
              <a:miter lim="400000"/>
            </a:ln>
          </a:right>
          <a:top>
            <a:ln w="254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FFFFFF"/>
        </a:fontRef>
        <a:srgbClr val="FFFFFF"/>
      </a:tcTxStyle>
      <a:tcStyle>
        <a:tcBdr>
          <a:left>
            <a:ln w="12700" cap="flat">
              <a:solidFill>
                <a:srgbClr val="F3F3F3"/>
              </a:solidFill>
              <a:prstDash val="solid"/>
              <a:round/>
            </a:ln>
          </a:left>
          <a:right>
            <a:ln w="12700" cap="flat">
              <a:solidFill>
                <a:srgbClr val="F3F3F3"/>
              </a:solidFill>
              <a:prstDash val="solid"/>
              <a:round/>
            </a:ln>
          </a:right>
          <a:top>
            <a:ln w="12700" cap="flat">
              <a:solidFill>
                <a:srgbClr val="F3F3F3"/>
              </a:solidFill>
              <a:prstDash val="solid"/>
              <a:round/>
            </a:ln>
          </a:top>
          <a:bottom>
            <a:ln w="127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rgbClr val="FFFFFF"/>
          </a:solidFill>
        </a:fill>
      </a:tcStyle>
    </a:wholeTbl>
    <a:band2H>
      <a:tcTxStyle b="def" i="def"/>
      <a:tcStyle>
        <a:tcBdr/>
        <a:fill>
          <a:solidFill>
            <a:srgbClr val="FFFFFF"/>
          </a:solidFill>
        </a:fill>
      </a:tcStyle>
    </a:band2H>
    <a:firstCol>
      <a:tcTxStyle b="on" i="off">
        <a:fontRef idx="major">
          <a:srgbClr val="F3F3F3"/>
        </a:fontRef>
        <a:srgbClr val="F3F3F3"/>
      </a:tcTxStyle>
      <a:tcStyle>
        <a:tcBdr>
          <a:left>
            <a:ln w="12700" cap="flat">
              <a:solidFill>
                <a:srgbClr val="F3F3F3"/>
              </a:solidFill>
              <a:prstDash val="solid"/>
              <a:round/>
            </a:ln>
          </a:left>
          <a:right>
            <a:ln w="12700" cap="flat">
              <a:solidFill>
                <a:srgbClr val="F3F3F3"/>
              </a:solidFill>
              <a:prstDash val="solid"/>
              <a:round/>
            </a:ln>
          </a:right>
          <a:top>
            <a:ln w="12700" cap="flat">
              <a:solidFill>
                <a:srgbClr val="F3F3F3"/>
              </a:solidFill>
              <a:prstDash val="solid"/>
              <a:round/>
            </a:ln>
          </a:top>
          <a:bottom>
            <a:ln w="127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rgbClr val="FFFFFF"/>
          </a:solidFill>
        </a:fill>
      </a:tcStyle>
    </a:firstCol>
    <a:lastRow>
      <a:tcTxStyle b="on" i="off">
        <a:fontRef idx="major">
          <a:srgbClr val="F3F3F3"/>
        </a:fontRef>
        <a:srgbClr val="F3F3F3"/>
      </a:tcTxStyle>
      <a:tcStyle>
        <a:tcBdr>
          <a:left>
            <a:ln w="12700" cap="flat">
              <a:solidFill>
                <a:srgbClr val="F3F3F3"/>
              </a:solidFill>
              <a:prstDash val="solid"/>
              <a:round/>
            </a:ln>
          </a:left>
          <a:right>
            <a:ln w="12700" cap="flat">
              <a:solidFill>
                <a:srgbClr val="F3F3F3"/>
              </a:solidFill>
              <a:prstDash val="solid"/>
              <a:round/>
            </a:ln>
          </a:right>
          <a:top>
            <a:ln w="38100" cap="flat">
              <a:solidFill>
                <a:srgbClr val="F3F3F3"/>
              </a:solidFill>
              <a:prstDash val="solid"/>
              <a:round/>
            </a:ln>
          </a:top>
          <a:bottom>
            <a:ln w="127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rgbClr val="FFFFFF"/>
          </a:solidFill>
        </a:fill>
      </a:tcStyle>
    </a:lastRow>
    <a:firstRow>
      <a:tcTxStyle b="on" i="off">
        <a:fontRef idx="major">
          <a:srgbClr val="F3F3F3"/>
        </a:fontRef>
        <a:srgbClr val="F3F3F3"/>
      </a:tcTxStyle>
      <a:tcStyle>
        <a:tcBdr>
          <a:left>
            <a:ln w="12700" cap="flat">
              <a:solidFill>
                <a:srgbClr val="F3F3F3"/>
              </a:solidFill>
              <a:prstDash val="solid"/>
              <a:round/>
            </a:ln>
          </a:left>
          <a:right>
            <a:ln w="12700" cap="flat">
              <a:solidFill>
                <a:srgbClr val="F3F3F3"/>
              </a:solidFill>
              <a:prstDash val="solid"/>
              <a:round/>
            </a:ln>
          </a:right>
          <a:top>
            <a:ln w="12700" cap="flat">
              <a:solidFill>
                <a:srgbClr val="F3F3F3"/>
              </a:solidFill>
              <a:prstDash val="solid"/>
              <a:round/>
            </a:ln>
          </a:top>
          <a:bottom>
            <a:ln w="38100" cap="flat">
              <a:solidFill>
                <a:srgbClr val="F3F3F3"/>
              </a:solidFill>
              <a:prstDash val="solid"/>
              <a:round/>
            </a:ln>
          </a:bottom>
          <a:insideH>
            <a:ln w="12700" cap="flat">
              <a:solidFill>
                <a:srgbClr val="F3F3F3"/>
              </a:solidFill>
              <a:prstDash val="solid"/>
              <a:round/>
            </a:ln>
          </a:insideH>
          <a:insideV>
            <a:ln w="12700" cap="flat">
              <a:solidFill>
                <a:srgbClr val="F3F3F3"/>
              </a:solidFill>
              <a:prstDash val="solid"/>
              <a:round/>
            </a:ln>
          </a:insideV>
        </a:tcBdr>
        <a:fill>
          <a:solidFill>
            <a:srgbClr val="FFFFFF"/>
          </a:solidFill>
        </a:fill>
      </a:tcStyle>
    </a:firstRow>
  </a:tblStyle>
  <a:tblStyle styleId="{2708684C-4D16-4618-839F-0558EEFCDFE6}" styleName="">
    <a:tblBg/>
    <a:wholeTbl>
      <a:tcTxStyle b="off"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comments" Target="comments/comment1.xml"/><Relationship Id="rId27" Type="http://schemas.openxmlformats.org/officeDocument/2006/relationships/slide" Target="slides/slide19.xml"/><Relationship Id="rId28" Type="http://schemas.openxmlformats.org/officeDocument/2006/relationships/comments" Target="comments/comment2.xml"/><Relationship Id="rId29" Type="http://schemas.openxmlformats.org/officeDocument/2006/relationships/slide" Target="slides/slide20.xml"/><Relationship Id="rId30" Type="http://schemas.openxmlformats.org/officeDocument/2006/relationships/slide" Target="slides/slide21.xml"/><Relationship Id="rId31" Type="http://schemas.openxmlformats.org/officeDocument/2006/relationships/slide" Target="slides/slide22.xml"/><Relationship Id="rId32" Type="http://schemas.openxmlformats.org/officeDocument/2006/relationships/slide" Target="slides/slide23.xml"/><Relationship Id="rId33" Type="http://schemas.openxmlformats.org/officeDocument/2006/relationships/comments" Target="comments/comment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37" Type="http://schemas.openxmlformats.org/officeDocument/2006/relationships/slide" Target="slides/slide27.xml"/><Relationship Id="rId38" Type="http://schemas.openxmlformats.org/officeDocument/2006/relationships/slide" Target="slides/slide28.xml"/><Relationship Id="rId39" Type="http://schemas.openxmlformats.org/officeDocument/2006/relationships/slide" Target="slides/slide29.xml"/><Relationship Id="rId40" Type="http://schemas.openxmlformats.org/officeDocument/2006/relationships/slide" Target="slides/slide30.xml"/><Relationship Id="rId41" Type="http://schemas.openxmlformats.org/officeDocument/2006/relationships/slide" Target="slides/slide31.xml"/><Relationship Id="rId42" Type="http://schemas.openxmlformats.org/officeDocument/2006/relationships/slide" Target="slides/slide32.xml"/><Relationship Id="rId43" Type="http://schemas.openxmlformats.org/officeDocument/2006/relationships/slide" Target="slides/slide33.xml"/><Relationship Id="rId44" Type="http://schemas.openxmlformats.org/officeDocument/2006/relationships/slide" Target="slides/slide34.xml"/><Relationship Id="rId45" Type="http://schemas.openxmlformats.org/officeDocument/2006/relationships/slide" Target="slides/slide35.xml"/><Relationship Id="rId46" Type="http://schemas.openxmlformats.org/officeDocument/2006/relationships/slide" Target="slides/slide36.xml"/><Relationship Id="rId47" Type="http://schemas.openxmlformats.org/officeDocument/2006/relationships/slide" Target="slides/slide37.xml"/><Relationship Id="rId48" Type="http://schemas.openxmlformats.org/officeDocument/2006/relationships/slide" Target="slides/slide38.xml"/><Relationship Id="rId49" Type="http://schemas.openxmlformats.org/officeDocument/2006/relationships/slide" Target="slides/slide39.xml"/><Relationship Id="rId50" Type="http://schemas.openxmlformats.org/officeDocument/2006/relationships/slide" Target="slides/slide40.xml"/><Relationship Id="rId51" Type="http://schemas.openxmlformats.org/officeDocument/2006/relationships/slide" Target="slides/slide41.xml"/><Relationship Id="rId52" Type="http://schemas.openxmlformats.org/officeDocument/2006/relationships/slide" Target="slides/slide42.xml"/><Relationship Id="rId53" Type="http://schemas.openxmlformats.org/officeDocument/2006/relationships/slide" Target="slides/slide43.xml"/><Relationship Id="rId54" Type="http://schemas.openxmlformats.org/officeDocument/2006/relationships/slide" Target="slides/slide44.xml"/><Relationship Id="rId55" Type="http://schemas.openxmlformats.org/officeDocument/2006/relationships/slide" Target="slides/slide45.xml"/><Relationship Id="rId56" Type="http://schemas.openxmlformats.org/officeDocument/2006/relationships/comments" Target="comments/comment4.xml"/></Relationships>

</file>

<file path=ppt/comments/comment1.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26-05-29T15:55:07.943" idx="1">
    <p:pos x="196" y="280"/>
    <p:text>explain what we studied when you explain the properties of the LAPPDs. 
What is LAPPD 162 and LAPPD 109</p:text>
    <p:extLst>
      <p:ext uri="{C676402C-5697-4E1C-873F-D02D1690AC5C}">
        <p15:threadingInfo xmlns:p15="http://schemas.microsoft.com/office/powerpoint/2012/main" timeZoneBias="-120"/>
      </p:ext>
    </p:extLst>
  </p:cm>
  <p:cm authorId="1" dt="2026-09-27T18:01:46.940" idx="1">
    <p:pos x="6000" y="0"/>
    <p:text>again, can figure out how to combine this with what I have</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26-05-29T15:53:24.082" idx="2">
    <p:pos x="196" y="280"/>
    <p:text>This slide is too technical to the audience, limit your presentation to the physics topics.</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1" dt="2026-09-27T17:58:57.214" idx="2">
    <p:pos x="6000" y="0"/>
    <p:text>would drop/combine with next slide</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m authorId="0" dt="2026-05-29T15:44:46.733" idx="3">
    <p:pos x="6000" y="0"/>
    <p:text>What are the research questions? How will you address them? What is the methodology? How will you achiev you research goals?  Why do you show this setup here. It is too early without explaining the core.</p:text>
    <p:extLst>
      <p:ext uri="{C676402C-5697-4E1C-873F-D02D1690AC5C}">
        <p15:threadingInfo xmlns:p15="http://schemas.microsoft.com/office/powerpoint/2012/main" timeZoneBias="-120"/>
      </p:ext>
    </p:extLst>
  </p:cm>
</p:cmLst>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00" name="Shape 200"/>
          <p:cNvSpPr/>
          <p:nvPr>
            <p:ph type="sldImg"/>
          </p:nvPr>
        </p:nvSpPr>
        <p:spPr>
          <a:xfrm>
            <a:off x="1143000" y="685800"/>
            <a:ext cx="4572000" cy="3429000"/>
          </a:xfrm>
          <a:prstGeom prst="rect">
            <a:avLst/>
          </a:prstGeom>
        </p:spPr>
        <p:txBody>
          <a:bodyPr/>
          <a:lstStyle/>
          <a:p>
            <a:pPr/>
          </a:p>
        </p:txBody>
      </p:sp>
      <p:sp>
        <p:nvSpPr>
          <p:cNvPr id="201" name="Shape 20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 Id="rId3" Type="http://schemas.openxmlformats.org/officeDocument/2006/relationships/hyperlink" Target="https://agenda.infn.it/event/44595/contributions/261119/attachments/133831/200116/richSeminar.pdf" TargetMode="External"/><Relationship Id="rId4" Type="http://schemas.openxmlformats.org/officeDocument/2006/relationships/hyperlink" Target="https://cds.cern.ch/record/2791320/files/ncc12175.pdf" TargetMode="External"/></Relationships>

</file>

<file path=ppt/notesSlides/_rels/notesSlide5.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 Id="rId3" Type="http://schemas.openxmlformats.org/officeDocument/2006/relationships/hyperlink" Target="https://alpha.physics.uoi.gr/foudas_public/APP/Lecture4-EnergyLoss.pdf" TargetMode="External"/><Relationship Id="rId4" Type="http://schemas.openxmlformats.org/officeDocument/2006/relationships/hyperlink" Target="https://pdg.lbl.gov/2022/reviews/rpp2022-rev-passage-particles-matter.pdf" TargetMode="External"/><Relationship Id="rId5" Type="http://schemas.openxmlformats.org/officeDocument/2006/relationships/hyperlink" Target="https://user-web.icecube.wisc.edu/~tmontaruli/801/lect10.pdf" TargetMode="External"/></Relationships>

</file>

<file path=ppt/notesSlides/_rels/notesSlide6.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 Id="rId3" Type="http://schemas.openxmlformats.org/officeDocument/2006/relationships/hyperlink" Target="https://www-f9.ijs.si/~krizan/sola/sempod/thesis-defense-intro.pdf" TargetMode="External"/></Relationships>

</file>

<file path=ppt/notesSlides/_rels/notesSlide13.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 Id="rId3" Type="http://schemas.openxmlformats.org/officeDocument/2006/relationships/hyperlink" Target="https://doi.org/10.1016/j.nima.2026.171397" TargetMode="External"/><Relationship Id="rId4" Type="http://schemas.openxmlformats.org/officeDocument/2006/relationships/hyperlink" Target="https://doi.org/10.48550/arXiv.2512.02990" TargetMode="External"/><Relationship Id="rId5" Type="http://schemas.openxmlformats.org/officeDocument/2006/relationships/hyperlink" Target="https://agenda.infn.it/event/47073/contributions/276186/attachments/143395/217749/PD2025-Korpar.pdf" TargetMode="External"/></Relationships>

</file>

<file path=ppt/notesSlides/_rels/notesSlide16.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 Id="rId3" Type="http://schemas.openxmlformats.org/officeDocument/2006/relationships/hyperlink" Target="https://arxiv.org/pdf/1209.4284" TargetMode="External"/><Relationship Id="rId4" Type="http://schemas.openxmlformats.org/officeDocument/2006/relationships/hyperlink" Target="https://pdgprod.lbl.gov/pdgprod/pdgLiveJson/Particle.action?init=0&amp;node=S032&amp;home=MXXX035" TargetMode="External"/></Relationships>

</file>

<file path=ppt/notesSlides/_rels/notesSlide17.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 Id="rId3" Type="http://schemas.openxmlformats.org/officeDocument/2006/relationships/hyperlink" Target="https://cie.co.at/datatable/cie-spectral-luminous-efficiency-photopic-vision" TargetMode="External"/></Relationships>

</file>

<file path=ppt/notesSlides/_rels/notesSlide22.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 Id="rId3" Type="http://schemas.openxmlformats.org/officeDocument/2006/relationships/hyperlink" Target="https://arxiv.org/pdf/1209.4284" TargetMode="External"/><Relationship Id="rId4" Type="http://schemas.openxmlformats.org/officeDocument/2006/relationships/hyperlink" Target="https://pdgprod.lbl.gov/pdgprod/pdgLiveJson/Particle.action?init=0&amp;node=S032&amp;home=MXXX035" TargetMode="External"/></Relationships>

</file>

<file path=ppt/notesSlides/_rels/notesSlide23.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 Id="rId3" Type="http://schemas.openxmlformats.org/officeDocument/2006/relationships/hyperlink" Target="https://arxiv.org/pdf/1209.4284" TargetMode="External"/><Relationship Id="rId4" Type="http://schemas.openxmlformats.org/officeDocument/2006/relationships/hyperlink" Target="https://pdgprod.lbl.gov/pdgprod/pdgLiveJson/Particle.action?init=0&amp;node=S032&amp;home=MXXX035" TargetMode="External"/></Relationships>

</file>

<file path=ppt/notesSlides/_rels/notesSlide24.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 Id="rId3" Type="http://schemas.openxmlformats.org/officeDocument/2006/relationships/hyperlink" Target="https://doi.org/10.1016/j.nima.2023.168937" TargetMode="External"/></Relationships>

</file>

<file path=ppt/notesSlides/_rels/notesSlide25.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26.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27.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28.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29.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0.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1.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2.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3.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34.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35.xml.rels><?xml version="1.0" encoding="UTF-8"?>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Shape 225"/>
          <p:cNvSpPr/>
          <p:nvPr>
            <p:ph type="sldImg"/>
          </p:nvPr>
        </p:nvSpPr>
        <p:spPr>
          <a:prstGeom prst="rect">
            <a:avLst/>
          </a:prstGeom>
        </p:spPr>
        <p:txBody>
          <a:bodyPr/>
          <a:lstStyle/>
          <a:p>
            <a:pPr/>
          </a:p>
        </p:txBody>
      </p:sp>
      <p:sp>
        <p:nvSpPr>
          <p:cNvPr id="226" name="Shape 226"/>
          <p:cNvSpPr/>
          <p:nvPr>
            <p:ph type="body" sz="quarter" idx="1"/>
          </p:nvPr>
        </p:nvSpPr>
        <p:spPr>
          <a:prstGeom prst="rect">
            <a:avLst/>
          </a:prstGeom>
        </p:spPr>
        <p:txBody>
          <a:bodyPr/>
          <a:lstStyle>
            <a:lvl1pPr>
              <a:defRPr sz="1100"/>
            </a:lvl1pPr>
          </a:lstStyle>
          <a:p>
            <a:pPr/>
            <a:r>
              <a:t>Welcome, my name is Trey and I’m going to introduce the Large Area Picosecond PhotoDetector research we’re working on in the Photolab.</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Shape 264"/>
          <p:cNvSpPr/>
          <p:nvPr>
            <p:ph type="sldImg"/>
          </p:nvPr>
        </p:nvSpPr>
        <p:spPr>
          <a:prstGeom prst="rect">
            <a:avLst/>
          </a:prstGeom>
        </p:spPr>
        <p:txBody>
          <a:bodyPr/>
          <a:lstStyle/>
          <a:p>
            <a:pPr/>
          </a:p>
        </p:txBody>
      </p:sp>
      <p:sp>
        <p:nvSpPr>
          <p:cNvPr id="265" name="Shape 265"/>
          <p:cNvSpPr/>
          <p:nvPr>
            <p:ph type="body" sz="quarter" idx="1"/>
          </p:nvPr>
        </p:nvSpPr>
        <p:spPr>
          <a:prstGeom prst="rect">
            <a:avLst/>
          </a:prstGeom>
        </p:spPr>
        <p:txBody>
          <a:bodyPr/>
          <a:lstStyle/>
          <a:p>
            <a:pPr>
              <a:lnSpc>
                <a:spcPct val="117999"/>
              </a:lnSpc>
              <a:defRPr sz="1100"/>
            </a:pPr>
            <a:r>
              <a:t>People always ask me some version of what I’m doing here. The short answer is that it’s not a great time to be a scientist in the US...</a:t>
            </a:r>
          </a:p>
          <a:p>
            <a:pPr>
              <a:lnSpc>
                <a:spcPct val="117999"/>
              </a:lnSpc>
              <a:defRPr sz="1100"/>
            </a:pPr>
          </a:p>
          <a:p>
            <a:pPr>
              <a:lnSpc>
                <a:spcPct val="117999"/>
              </a:lnSpc>
              <a:defRPr sz="1100"/>
            </a:pPr>
            <a:r>
              <a:t>Here’s how the journey went:</a:t>
            </a:r>
          </a:p>
          <a:p>
            <a:pPr>
              <a:lnSpc>
                <a:spcPct val="117999"/>
              </a:lnSpc>
              <a:defRPr sz="1100"/>
            </a:pPr>
            <a:r>
              <a:t>During the summer of 2022, I finished my Bachelor’s while interning at CERN in the ATLAS collaboration.</a:t>
            </a:r>
          </a:p>
          <a:p>
            <a:pPr>
              <a:lnSpc>
                <a:spcPct val="117999"/>
              </a:lnSpc>
              <a:defRPr sz="1100"/>
            </a:pPr>
            <a:r>
              <a:t>I learned about how collaboration in a large experiment actually works and that I prefer hardware work to control software or analysis.</a:t>
            </a:r>
          </a:p>
          <a:p>
            <a:pPr>
              <a:lnSpc>
                <a:spcPct val="117999"/>
              </a:lnSpc>
              <a:defRPr sz="1100"/>
            </a:pPr>
          </a:p>
          <a:p>
            <a:pPr>
              <a:lnSpc>
                <a:spcPct val="117999"/>
              </a:lnSpc>
              <a:defRPr sz="1100"/>
            </a:pPr>
            <a:r>
              <a:t>Also during this time, I befriended some Dutch people that convinced me to come to their institute, Nikhef. There I studied Trench Isolated Low Gain Avalanche Diodes and the limitations of TCT characterization.</a:t>
            </a:r>
          </a:p>
          <a:p>
            <a:pPr>
              <a:lnSpc>
                <a:spcPct val="117999"/>
              </a:lnSpc>
              <a:defRPr sz="1100"/>
            </a:pPr>
          </a:p>
          <a:p>
            <a:pPr>
              <a:lnSpc>
                <a:spcPct val="117999"/>
              </a:lnSpc>
              <a:defRPr sz="1100"/>
            </a:pPr>
            <a:r>
              <a:t>Now, I am here, working on LAPPDs with Connor, Samo, Peter, and Rok.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Shape 284"/>
          <p:cNvSpPr/>
          <p:nvPr>
            <p:ph type="sldImg"/>
          </p:nvPr>
        </p:nvSpPr>
        <p:spPr>
          <a:prstGeom prst="rect">
            <a:avLst/>
          </a:prstGeom>
        </p:spPr>
        <p:txBody>
          <a:bodyPr/>
          <a:lstStyle/>
          <a:p>
            <a:pPr/>
          </a:p>
        </p:txBody>
      </p:sp>
      <p:sp>
        <p:nvSpPr>
          <p:cNvPr id="285" name="Shape 285"/>
          <p:cNvSpPr/>
          <p:nvPr>
            <p:ph type="body" sz="quarter" idx="1"/>
          </p:nvPr>
        </p:nvSpPr>
        <p:spPr>
          <a:prstGeom prst="rect">
            <a:avLst/>
          </a:prstGeom>
        </p:spPr>
        <p:txBody>
          <a:bodyPr/>
          <a:lstStyle/>
          <a:p>
            <a:pPr>
              <a:defRPr sz="1100"/>
            </a:pPr>
            <a:r>
              <a:t>In Japan, at KEK, there is the SuperKEKb collider that smashes electrons and positrons in the Belle-II detector to investigate rare decays, as my colleagues have mentioned.</a:t>
            </a:r>
          </a:p>
          <a:p>
            <a:pPr>
              <a:defRPr sz="1100"/>
            </a:pPr>
          </a:p>
          <a:p>
            <a:pPr>
              <a:defRPr sz="1100"/>
            </a:pPr>
            <a:r>
              <a:t>A critical subsystem in the detector is the Aerogel Ring Imaging CHerenkov detector, “ARICH”</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 name="Shape 314"/>
          <p:cNvSpPr/>
          <p:nvPr>
            <p:ph type="sldImg"/>
          </p:nvPr>
        </p:nvSpPr>
        <p:spPr>
          <a:prstGeom prst="rect">
            <a:avLst/>
          </a:prstGeom>
        </p:spPr>
        <p:txBody>
          <a:bodyPr/>
          <a:lstStyle/>
          <a:p>
            <a:pPr/>
          </a:p>
        </p:txBody>
      </p:sp>
      <p:sp>
        <p:nvSpPr>
          <p:cNvPr id="315" name="Shape 315"/>
          <p:cNvSpPr/>
          <p:nvPr>
            <p:ph type="body" sz="quarter" idx="1"/>
          </p:nvPr>
        </p:nvSpPr>
        <p:spPr>
          <a:prstGeom prst="rect">
            <a:avLst/>
          </a:prstGeom>
        </p:spPr>
        <p:txBody>
          <a:bodyPr/>
          <a:lstStyle/>
          <a:p>
            <a:pPr>
              <a:defRPr sz="1100"/>
            </a:pPr>
            <a:r>
              <a:t>The ARICH enables us to tell different particles apart, allowing us to filter out leading-order modes we are not interested in so we can improve the precision of our rare decay studies. -- </a:t>
            </a:r>
            <a:r>
              <a:rPr u="sng">
                <a:solidFill>
                  <a:srgbClr val="9FC5E8"/>
                </a:solidFill>
                <a:uFill>
                  <a:solidFill>
                    <a:srgbClr val="9FC5E8"/>
                  </a:solidFill>
                </a:uFill>
                <a:hlinkClick r:id="rId3" invalidUrl="" action="" tgtFrame="" tooltip="" history="1" highlightClick="0" endSnd="0"/>
              </a:rPr>
              <a:t>G. Cavallero RICH seminar</a:t>
            </a:r>
          </a:p>
          <a:p>
            <a:pPr>
              <a:defRPr sz="1100"/>
            </a:pPr>
          </a:p>
          <a:p>
            <a:pPr>
              <a:defRPr sz="1100"/>
            </a:pPr>
          </a:p>
          <a:p>
            <a:pPr>
              <a:defRPr sz="1100"/>
            </a:pPr>
          </a:p>
          <a:p>
            <a:pPr>
              <a:defRPr sz="1100"/>
            </a:pPr>
          </a:p>
          <a:p>
            <a:pPr>
              <a:defRPr sz="1100"/>
            </a:pPr>
            <a:r>
              <a:t>Wide momentum range = 2.6-100 GeV/C combining LHCb’s RICH1 &amp; RICH2 (</a:t>
            </a:r>
            <a:r>
              <a:rPr u="sng">
                <a:solidFill>
                  <a:srgbClr val="9FC5E8"/>
                </a:solidFill>
                <a:uFill>
                  <a:solidFill>
                    <a:srgbClr val="9FC5E8"/>
                  </a:solidFill>
                </a:uFill>
                <a:hlinkClick r:id="rId4" invalidUrl="" action="" tgtFrame="" tooltip="" history="1" highlightClick="0" endSnd="0"/>
              </a:rPr>
              <a:t>https://cds.cern.ch/record/2791320/files/ncc12175.pdf</a:t>
            </a:r>
            <a:r>
              <a:t>) </a:t>
            </a:r>
          </a:p>
          <a:p>
            <a:pPr>
              <a:defRPr sz="1100"/>
            </a:pPr>
          </a:p>
          <a:p>
            <a:pPr>
              <a:defRPr sz="1100"/>
            </a:pPr>
            <a:r>
              <a:t>Figure caption:</a:t>
            </a:r>
          </a:p>
          <a:p>
            <a:pPr>
              <a:defRPr sz="1100"/>
            </a:pPr>
            <a:r>
              <a:t>“Invariant mass distribution for B →h+h−decays in the LHCb data before the use of the RICH information (left), and after applying RICH particle identiﬁcation (right).</a:t>
            </a:r>
          </a:p>
          <a:p>
            <a:pPr>
              <a:defRPr sz="1100"/>
            </a:pPr>
            <a:r>
              <a:t>The signal under studyis the decay B_0→π+π−, represented by the turquoise dotted line. The contributions from different b-hadron decay modes</a:t>
            </a:r>
          </a:p>
          <a:p>
            <a:pPr>
              <a:defRPr sz="1100"/>
            </a:pPr>
            <a:r>
              <a:t>(B0→Kπ red dashed-dotted line, B_0→3-body orange dashed-dashed line, B_s→KK solid olive drab line, B_s→Kπ solid brown line, Λ_b→pK solid magenta line, Λ_b→pπ solid green line),</a:t>
            </a:r>
          </a:p>
          <a:p>
            <a:pPr>
              <a:defRPr sz="1100"/>
            </a:pPr>
            <a:r>
              <a:t>are eliminated by positive identiﬁcation of pions, kaons and protons and only the signal and two background contributions remain visible in the plot on the right.</a:t>
            </a:r>
          </a:p>
          <a:p>
            <a:pPr>
              <a:defRPr sz="1100"/>
            </a:pPr>
            <a:r>
              <a:t>The grey solid line is the combinatorial background”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5" name="Shape 325"/>
          <p:cNvSpPr/>
          <p:nvPr>
            <p:ph type="sldImg"/>
          </p:nvPr>
        </p:nvSpPr>
        <p:spPr>
          <a:prstGeom prst="rect">
            <a:avLst/>
          </a:prstGeom>
        </p:spPr>
        <p:txBody>
          <a:bodyPr/>
          <a:lstStyle/>
          <a:p>
            <a:pPr/>
          </a:p>
        </p:txBody>
      </p:sp>
      <p:sp>
        <p:nvSpPr>
          <p:cNvPr id="326" name="Shape 326"/>
          <p:cNvSpPr/>
          <p:nvPr>
            <p:ph type="body" sz="quarter" idx="1"/>
          </p:nvPr>
        </p:nvSpPr>
        <p:spPr>
          <a:prstGeom prst="rect">
            <a:avLst/>
          </a:prstGeom>
        </p:spPr>
        <p:txBody>
          <a:bodyPr/>
          <a:lstStyle/>
          <a:p>
            <a:pPr>
              <a:defRPr sz="1100"/>
            </a:pPr>
            <a:r>
              <a:t>Cherenkov radiation is quite weak compared to other familiar forms of radiation produced by charged particles.</a:t>
            </a:r>
          </a:p>
          <a:p>
            <a:pPr>
              <a:defRPr sz="1100"/>
            </a:pPr>
          </a:p>
          <a:p>
            <a:pPr>
              <a:defRPr sz="1100"/>
            </a:pPr>
            <a:r>
              <a:t>The energy lost to Cherenkov emission is about 0.1% of the ionization energy loss:</a:t>
            </a:r>
          </a:p>
          <a:p>
            <a:pPr>
              <a:defRPr sz="1100"/>
            </a:pPr>
          </a:p>
          <a:p>
            <a:pPr>
              <a:defRPr sz="1100"/>
            </a:pPr>
            <a:r>
              <a:t>An 80 MeV pion in carbon with a density of 2.265 g/cm</a:t>
            </a:r>
            <a:r>
              <a:rPr baseline="30000"/>
              <a:t>3</a:t>
            </a:r>
            <a:r>
              <a:t> loses 4.5 MeV/cm due to ionization (Pgs 7 &amp; 8 of </a:t>
            </a:r>
            <a:r>
              <a:rPr u="sng">
                <a:solidFill>
                  <a:srgbClr val="9FC5E8"/>
                </a:solidFill>
                <a:uFill>
                  <a:solidFill>
                    <a:srgbClr val="9FC5E8"/>
                  </a:solidFill>
                </a:uFill>
                <a:hlinkClick r:id="rId3" invalidUrl="" action="" tgtFrame="" tooltip="" history="1" highlightClick="0" endSnd="0"/>
              </a:rPr>
              <a:t>https://alpha.physics.uoi.gr/foudas_public/APP/Lecture4-EnergyLoss.pdf</a:t>
            </a:r>
            <a:r>
              <a:t>)</a:t>
            </a:r>
          </a:p>
          <a:p>
            <a:pPr>
              <a:defRPr sz="1100"/>
            </a:pPr>
            <a:r>
              <a:t>So the energy lost by those pions due to cherenkov radiation would be 4.5 KeV/cm -- if the carbon was a Cherenkov radiator.</a:t>
            </a:r>
          </a:p>
          <a:p>
            <a:pPr>
              <a:defRPr sz="1100"/>
            </a:pPr>
          </a:p>
          <a:p>
            <a:pPr>
              <a:defRPr sz="1100"/>
            </a:pPr>
            <a:r>
              <a:t>Bremsstrahlung signals are about 100,000 times stronger.</a:t>
            </a:r>
          </a:p>
          <a:p>
            <a:pPr>
              <a:defRPr sz="1100"/>
            </a:pPr>
          </a:p>
          <a:p>
            <a:pPr>
              <a:defRPr b="1" sz="1100"/>
            </a:pPr>
            <a:r>
              <a:t>This means our detectors must be extremely sensitive!</a:t>
            </a:r>
          </a:p>
          <a:p>
            <a:pPr>
              <a:defRPr sz="1100"/>
            </a:pPr>
            <a:endParaRPr b="1"/>
          </a:p>
          <a:p>
            <a:pPr>
              <a:defRPr sz="1100" u="sng">
                <a:solidFill>
                  <a:srgbClr val="2200CC"/>
                </a:solidFill>
              </a:defRPr>
            </a:pPr>
            <a:r>
              <a:rPr>
                <a:solidFill>
                  <a:srgbClr val="9FC5E8"/>
                </a:solidFill>
                <a:uFill>
                  <a:solidFill>
                    <a:srgbClr val="9FC5E8"/>
                  </a:solidFill>
                </a:uFill>
                <a:hlinkClick r:id="rId4" invalidUrl="" action="" tgtFrame="" tooltip="" history="1" highlightClick="0" endSnd="0"/>
              </a:rPr>
              <a:t>Pdg-source pg 33</a:t>
            </a:r>
            <a:r>
              <a:rPr u="none">
                <a:solidFill>
                  <a:srgbClr val="000000"/>
                </a:solidFill>
              </a:rPr>
              <a:t> says 370, </a:t>
            </a:r>
            <a:r>
              <a:rPr>
                <a:solidFill>
                  <a:srgbClr val="9FC5E8"/>
                </a:solidFill>
                <a:uFill>
                  <a:solidFill>
                    <a:srgbClr val="9FC5E8"/>
                  </a:solidFill>
                </a:uFill>
                <a:hlinkClick r:id="rId5" invalidUrl="" action="" tgtFrame="" tooltip="" history="1" highlightClick="0" endSnd="0"/>
              </a:rPr>
              <a:t>IceCube</a:t>
            </a:r>
            <a:r>
              <a:rPr u="none">
                <a:solidFill>
                  <a:srgbClr val="000000"/>
                </a:solidFill>
              </a:rPr>
              <a:t> and many other sources say 490 photon/cm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0" name="Shape 350"/>
          <p:cNvSpPr/>
          <p:nvPr>
            <p:ph type="sldImg"/>
          </p:nvPr>
        </p:nvSpPr>
        <p:spPr>
          <a:prstGeom prst="rect">
            <a:avLst/>
          </a:prstGeom>
        </p:spPr>
        <p:txBody>
          <a:bodyPr/>
          <a:lstStyle/>
          <a:p>
            <a:pPr/>
          </a:p>
        </p:txBody>
      </p:sp>
      <p:sp>
        <p:nvSpPr>
          <p:cNvPr id="351" name="Shape 351"/>
          <p:cNvSpPr/>
          <p:nvPr>
            <p:ph type="body" sz="quarter" idx="1"/>
          </p:nvPr>
        </p:nvSpPr>
        <p:spPr>
          <a:prstGeom prst="rect">
            <a:avLst/>
          </a:prstGeom>
        </p:spPr>
        <p:txBody>
          <a:bodyPr/>
          <a:lstStyle/>
          <a:p>
            <a:pPr>
              <a:defRPr sz="1100"/>
            </a:pPr>
            <a:r>
              <a:t>Belle-II is primarily considering the LAPPD as the next sensor to upgrade ARICH.</a:t>
            </a:r>
          </a:p>
          <a:p>
            <a:pPr>
              <a:defRPr sz="1100"/>
            </a:pPr>
          </a:p>
          <a:p>
            <a:pPr>
              <a:defRPr sz="1100"/>
            </a:pPr>
            <a:r>
              <a:t>The multiplication factor, sometimes also called, “gain” is greater than 10^6</a:t>
            </a:r>
          </a:p>
          <a:p>
            <a:pPr>
              <a:defRPr sz="1100"/>
            </a:pPr>
          </a:p>
          <a:p>
            <a:pPr>
              <a:defRPr sz="1100"/>
            </a:pPr>
            <a:r>
              <a:t>Quantum efficiency, which is the ratio of incident photons to the electrons that are produced, greater than 27%</a:t>
            </a:r>
          </a:p>
          <a:p>
            <a:pPr>
              <a:defRPr sz="1100"/>
            </a:pPr>
          </a:p>
          <a:p>
            <a:pPr>
              <a:defRPr sz="1100"/>
            </a:pPr>
            <a:r>
              <a:t>It has prompt timing of 30 picoseconds</a:t>
            </a:r>
          </a:p>
          <a:p>
            <a:pPr>
              <a:defRPr sz="1100"/>
            </a:pPr>
          </a:p>
          <a:p>
            <a:pPr>
              <a:defRPr sz="1100"/>
            </a:pPr>
            <a:r>
              <a:t>And dark count rate comparable to MAPMTS,</a:t>
            </a:r>
          </a:p>
          <a:p>
            <a:pPr>
              <a:defRPr sz="1100"/>
            </a:pPr>
          </a:p>
          <a:p>
            <a:pPr>
              <a:defRPr sz="1100"/>
            </a:pPr>
            <a:r>
              <a:t>While being more magnetic field resistant than other PMT devices because of the small pore size of the MCPs.</a:t>
            </a:r>
          </a:p>
          <a:p>
            <a:pPr>
              <a:defRPr sz="1100"/>
            </a:pPr>
          </a:p>
          <a:p>
            <a:pPr>
              <a:defRPr sz="1100"/>
            </a:pPr>
            <a:r>
              <a:t>It’s also more radiation hard than silicon-based sensors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 name="Shape 374"/>
          <p:cNvSpPr/>
          <p:nvPr>
            <p:ph type="sldImg"/>
          </p:nvPr>
        </p:nvSpPr>
        <p:spPr>
          <a:prstGeom prst="rect">
            <a:avLst/>
          </a:prstGeom>
        </p:spPr>
        <p:txBody>
          <a:bodyPr/>
          <a:lstStyle/>
          <a:p>
            <a:pPr/>
          </a:p>
        </p:txBody>
      </p:sp>
      <p:sp>
        <p:nvSpPr>
          <p:cNvPr id="375" name="Shape 375"/>
          <p:cNvSpPr/>
          <p:nvPr>
            <p:ph type="body" sz="quarter" idx="1"/>
          </p:nvPr>
        </p:nvSpPr>
        <p:spPr>
          <a:prstGeom prst="rect">
            <a:avLst/>
          </a:prstGeom>
        </p:spPr>
        <p:txBody>
          <a:bodyPr/>
          <a:lstStyle/>
          <a:p>
            <a:pPr>
              <a:defRPr sz="1100"/>
            </a:pPr>
            <a:r>
              <a:t>Here’s how they work:</a:t>
            </a:r>
          </a:p>
          <a:p>
            <a:pPr>
              <a:defRPr sz="1100"/>
            </a:pPr>
          </a:p>
          <a:p>
            <a:pPr>
              <a:defRPr sz="1100"/>
            </a:pPr>
            <a:r>
              <a:t>You can see a photon is absorbed by the photocathode, which releases a photoelectron. In reality, I mentioned this “Quantum Efficiency” is about 27% (QE = #_e- / #_γ), so every incident photon doesn’t necessarily produce a photoelectron.</a:t>
            </a:r>
          </a:p>
          <a:p>
            <a:pPr>
              <a:defRPr sz="1100"/>
            </a:pPr>
          </a:p>
          <a:p>
            <a:pPr>
              <a:defRPr sz="1100"/>
            </a:pPr>
            <a:r>
              <a:t>A photoelectron then falls into a channel in MCP 1 and is multiplied. Those electrons go on to MCP 2 for additional multiplication before heading towards the anode to create a signal.</a:t>
            </a:r>
          </a:p>
          <a:p>
            <a:pPr>
              <a:defRPr sz="1100"/>
            </a:pPr>
          </a:p>
          <a:p>
            <a:pPr>
              <a:defRPr sz="1100"/>
            </a:pPr>
            <a:r>
              <a:t>However, as you can see, there is a possibility that the photoelectron bounces off of the 40% of the plate surface that isn’t a channel. More about that later from Connor.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7" name="Shape 587"/>
          <p:cNvSpPr/>
          <p:nvPr>
            <p:ph type="sldImg"/>
          </p:nvPr>
        </p:nvSpPr>
        <p:spPr>
          <a:prstGeom prst="rect">
            <a:avLst/>
          </a:prstGeom>
        </p:spPr>
        <p:txBody>
          <a:bodyPr/>
          <a:lstStyle/>
          <a:p>
            <a:pPr/>
          </a:p>
        </p:txBody>
      </p:sp>
      <p:sp>
        <p:nvSpPr>
          <p:cNvPr id="588" name="Shape 588"/>
          <p:cNvSpPr/>
          <p:nvPr>
            <p:ph type="body" sz="quarter" idx="1"/>
          </p:nvPr>
        </p:nvSpPr>
        <p:spPr>
          <a:prstGeom prst="rect">
            <a:avLst/>
          </a:prstGeom>
        </p:spPr>
        <p:txBody>
          <a:bodyPr/>
          <a:lstStyle/>
          <a:p>
            <a:pPr>
              <a:defRPr sz="1100"/>
            </a:pPr>
            <a:r>
              <a:t>On the left, you can see how we have a laser set up to precisely source photons.</a:t>
            </a:r>
          </a:p>
          <a:p>
            <a:pPr>
              <a:defRPr sz="1100"/>
            </a:pPr>
            <a:r>
              <a:t>With the stages, we can scan the laser over the surface to investigate within channels and around their edges to see the performance differences.</a:t>
            </a:r>
          </a:p>
          <a:p>
            <a:pPr>
              <a:defRPr sz="1100"/>
            </a:pPr>
          </a:p>
          <a:p>
            <a:pPr>
              <a:defRPr sz="1100"/>
            </a:pPr>
          </a:p>
          <a:p>
            <a:pPr>
              <a:defRPr sz="1100"/>
            </a:pPr>
            <a:r>
              <a:t>We also have the ability to collect data with several systems.</a:t>
            </a:r>
          </a:p>
          <a:p>
            <a:pPr>
              <a:defRPr sz="1100"/>
            </a:pPr>
          </a:p>
          <a:p>
            <a:pPr>
              <a:defRPr sz="1100"/>
            </a:pPr>
            <a:r>
              <a:t>So far, data has mostly been collected as waveforms from the Oscilloscope,</a:t>
            </a:r>
          </a:p>
          <a:p>
            <a:pPr>
              <a:defRPr sz="1100"/>
            </a:pPr>
          </a:p>
          <a:p>
            <a:pPr>
              <a:defRPr sz="1100"/>
            </a:pPr>
            <a:r>
              <a:t>But we have a “new” digitizer with the ability to simultaneously read-out 4x more channels as than the Oscilloscope.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0" name="Shape 610"/>
          <p:cNvSpPr/>
          <p:nvPr>
            <p:ph type="sldImg"/>
          </p:nvPr>
        </p:nvSpPr>
        <p:spPr>
          <a:prstGeom prst="rect">
            <a:avLst/>
          </a:prstGeom>
        </p:spPr>
        <p:txBody>
          <a:bodyPr/>
          <a:lstStyle/>
          <a:p>
            <a:pPr/>
          </a:p>
        </p:txBody>
      </p:sp>
      <p:sp>
        <p:nvSpPr>
          <p:cNvPr id="611" name="Shape 611"/>
          <p:cNvSpPr/>
          <p:nvPr>
            <p:ph type="body" sz="quarter" idx="1"/>
          </p:nvPr>
        </p:nvSpPr>
        <p:spPr>
          <a:prstGeom prst="rect">
            <a:avLst/>
          </a:prstGeom>
        </p:spPr>
        <p:txBody>
          <a:bodyPr/>
          <a:lstStyle>
            <a:lvl1pPr>
              <a:defRPr sz="1100"/>
            </a:lvl1pPr>
          </a:lstStyle>
          <a:p>
            <a:pPr/>
            <a:r>
              <a:t>The second light-tight box is still disassembled as we wait for the EMI gasket foam to arrive so we can put in the walls...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0" name="Shape 670"/>
          <p:cNvSpPr/>
          <p:nvPr>
            <p:ph type="sldImg"/>
          </p:nvPr>
        </p:nvSpPr>
        <p:spPr>
          <a:prstGeom prst="rect">
            <a:avLst/>
          </a:prstGeom>
        </p:spPr>
        <p:txBody>
          <a:bodyPr/>
          <a:lstStyle/>
          <a:p>
            <a:pPr/>
          </a:p>
        </p:txBody>
      </p:sp>
      <p:sp>
        <p:nvSpPr>
          <p:cNvPr id="671" name="Shape 671"/>
          <p:cNvSpPr/>
          <p:nvPr>
            <p:ph type="body" sz="quarter" idx="1"/>
          </p:nvPr>
        </p:nvSpPr>
        <p:spPr>
          <a:prstGeom prst="rect">
            <a:avLst/>
          </a:prstGeom>
        </p:spPr>
        <p:txBody>
          <a:bodyPr/>
          <a:lstStyle/>
          <a:p>
            <a:pPr>
              <a:defRPr sz="1100"/>
            </a:pPr>
            <a:r>
              <a:t>I have finished planning and begun implementing Constellation control software for our two setups.</a:t>
            </a:r>
          </a:p>
          <a:p>
            <a:pPr>
              <a:defRPr sz="1100"/>
            </a:pPr>
          </a:p>
          <a:p>
            <a:pPr>
              <a:defRPr sz="1100"/>
            </a:pPr>
            <a:r>
              <a:t>Constellation is a control and DAQ framework from DESY. The core idea is modularity: every instrument gets its own 'satellite', a small program that knows how to talk to that one device.</a:t>
            </a:r>
          </a:p>
          <a:p>
            <a:pPr>
              <a:defRPr sz="1100"/>
            </a:pPr>
          </a:p>
          <a:p>
            <a:pPr>
              <a:defRPr sz="1100"/>
            </a:pPr>
            <a:r>
              <a:t>A controller — a scan script and/or the GUI — sends the same commands to all satellites, and they all follow the same state machine.</a:t>
            </a:r>
          </a:p>
          <a:p>
            <a:pPr>
              <a:defRPr sz="1100"/>
            </a:pPr>
          </a:p>
          <a:p>
            <a:pPr>
              <a:defRPr sz="1100"/>
            </a:pPr>
            <a:r>
              <a:t>The digitizer, scope and HV supply already have satellites, we just need to verify they work for our hardware.</a:t>
            </a:r>
          </a:p>
          <a:p>
            <a:pPr>
              <a:defRPr sz="1100"/>
            </a:pPr>
          </a:p>
          <a:p>
            <a:pPr>
              <a:defRPr sz="1100"/>
            </a:pPr>
            <a:r>
              <a:t>The stages and the VME–CAMAC electronics need new satellites, which I'll write.</a:t>
            </a:r>
          </a:p>
          <a:p>
            <a:pPr>
              <a:defRPr sz="1100"/>
            </a:pPr>
            <a:r>
              <a:t>The DAQ satellites write HDF5 files, and every satellite streams its logs and metrics to a central monitor, so every run's settings and conditions end up recorded alongside the data. That makes our scans reproducible and traceable.</a:t>
            </a:r>
          </a:p>
          <a:p>
            <a:pPr>
              <a:defRPr sz="1100"/>
            </a:pPr>
            <a:r>
              <a:t>Those HDF5 files will feed into our existing analysis pipeline — and what we plan to measure with all of this is what [post-doc] will tell you about next.</a:t>
            </a:r>
          </a:p>
          <a:p>
            <a:pPr>
              <a:defRPr sz="1100"/>
            </a:pPr>
            <a:r>
              <a:t>Status: planning is complete; implementation is starting.</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1" name="Shape 681"/>
          <p:cNvSpPr/>
          <p:nvPr>
            <p:ph type="sldImg"/>
          </p:nvPr>
        </p:nvSpPr>
        <p:spPr>
          <a:prstGeom prst="rect">
            <a:avLst/>
          </a:prstGeom>
        </p:spPr>
        <p:txBody>
          <a:bodyPr/>
          <a:lstStyle/>
          <a:p>
            <a:pPr/>
          </a:p>
        </p:txBody>
      </p:sp>
      <p:sp>
        <p:nvSpPr>
          <p:cNvPr id="682" name="Shape 682"/>
          <p:cNvSpPr/>
          <p:nvPr>
            <p:ph type="body" sz="quarter" idx="1"/>
          </p:nvPr>
        </p:nvSpPr>
        <p:spPr>
          <a:prstGeom prst="rect">
            <a:avLst/>
          </a:prstGeom>
        </p:spPr>
        <p:txBody>
          <a:bodyPr/>
          <a:lstStyle/>
          <a:p>
            <a:pPr>
              <a:lnSpc>
                <a:spcPct val="115000"/>
              </a:lnSpc>
              <a:defRPr sz="1300">
                <a:latin typeface="Helvetica Neue Light"/>
                <a:ea typeface="Helvetica Neue Light"/>
                <a:cs typeface="Helvetica Neue Light"/>
                <a:sym typeface="Helvetica Neue Light"/>
              </a:defRPr>
            </a:pPr>
            <a:r>
              <a:t>We are planning on</a:t>
            </a:r>
          </a:p>
          <a:p>
            <a:pPr marL="457200" indent="-311150">
              <a:lnSpc>
                <a:spcPct val="115000"/>
              </a:lnSpc>
              <a:spcBef>
                <a:spcPts val="1200"/>
              </a:spcBef>
              <a:buClr>
                <a:srgbClr val="000000"/>
              </a:buClr>
              <a:buSzPts val="1300"/>
              <a:buFont typeface="Helvetica Neue Light"/>
              <a:buChar char="-"/>
              <a:defRPr sz="1300">
                <a:latin typeface="Helvetica Neue Light"/>
                <a:ea typeface="Helvetica Neue Light"/>
                <a:cs typeface="Helvetica Neue Light"/>
                <a:sym typeface="Helvetica Neue Light"/>
              </a:defRPr>
            </a:pPr>
            <a:r>
              <a:t>Investigating the detector’s response to 405 nm vs 670 nm light, expecting to learn about the development of the signal as the photoelectron is accelerated and multiplied</a:t>
            </a:r>
          </a:p>
          <a:p>
            <a:pPr marL="457200" indent="-311150">
              <a:lnSpc>
                <a:spcPct val="115000"/>
              </a:lnSpc>
              <a:buClr>
                <a:srgbClr val="000000"/>
              </a:buClr>
              <a:buSzPts val="1300"/>
              <a:buFont typeface="Helvetica Neue Light"/>
              <a:buChar char="-"/>
              <a:defRPr sz="1300">
                <a:latin typeface="Helvetica Neue Light"/>
                <a:ea typeface="Helvetica Neue Light"/>
                <a:cs typeface="Helvetica Neue Light"/>
                <a:sym typeface="Helvetica Neue Light"/>
              </a:defRPr>
            </a:pPr>
            <a:r>
              <a:t>Analyze performance of CAEN digitizer compared to Oscilloscope and CAMAC &amp; VME setups</a:t>
            </a:r>
          </a:p>
          <a:p>
            <a:pPr marL="457200" indent="-311150">
              <a:lnSpc>
                <a:spcPct val="115000"/>
              </a:lnSpc>
              <a:buClr>
                <a:srgbClr val="000000"/>
              </a:buClr>
              <a:buSzPts val="1300"/>
              <a:buFont typeface="Helvetica Neue Light"/>
              <a:buChar char="-"/>
              <a:defRPr sz="1300">
                <a:latin typeface="Helvetica Neue Light"/>
                <a:ea typeface="Helvetica Neue Light"/>
                <a:cs typeface="Helvetica Neue Light"/>
                <a:sym typeface="Helvetica Neue Light"/>
              </a:defRPr>
            </a:pPr>
            <a:r>
              <a:t>Check performance of various electrode sizes against our model</a:t>
            </a:r>
          </a:p>
          <a:p>
            <a:pPr marL="457200" indent="-311150">
              <a:lnSpc>
                <a:spcPct val="115000"/>
              </a:lnSpc>
              <a:buClr>
                <a:srgbClr val="000000"/>
              </a:buClr>
              <a:buSzPts val="1300"/>
              <a:buFont typeface="Helvetica Neue Light"/>
              <a:buChar char="-"/>
              <a:defRPr sz="1300">
                <a:latin typeface="Helvetica Neue Light"/>
                <a:ea typeface="Helvetica Neue Light"/>
                <a:cs typeface="Helvetica Neue Light"/>
                <a:sym typeface="Helvetica Neue Light"/>
              </a:defRPr>
            </a:pPr>
            <a:r>
              <a:t>Beam-test our devices to see their performance in a high-rate &amp; high-radiation environment</a:t>
            </a:r>
          </a:p>
          <a:p>
            <a:pPr>
              <a:lnSpc>
                <a:spcPct val="115000"/>
              </a:lnSpc>
              <a:spcBef>
                <a:spcPts val="1200"/>
              </a:spcBef>
              <a:defRPr sz="1300">
                <a:latin typeface="Helvetica Neue Light"/>
                <a:ea typeface="Helvetica Neue Light"/>
                <a:cs typeface="Helvetica Neue Light"/>
                <a:sym typeface="Helvetica Neue Light"/>
              </a:defRPr>
            </a:pPr>
            <a:r>
              <a:t>These investigations will enable Belle-II make informed upgrade decisions.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4" name="Shape 704"/>
          <p:cNvSpPr/>
          <p:nvPr>
            <p:ph type="sldImg"/>
          </p:nvPr>
        </p:nvSpPr>
        <p:spPr>
          <a:prstGeom prst="rect">
            <a:avLst/>
          </a:prstGeom>
        </p:spPr>
        <p:txBody>
          <a:bodyPr/>
          <a:lstStyle/>
          <a:p>
            <a:pPr/>
          </a:p>
        </p:txBody>
      </p:sp>
      <p:sp>
        <p:nvSpPr>
          <p:cNvPr id="705" name="Shape 705"/>
          <p:cNvSpPr/>
          <p:nvPr>
            <p:ph type="body" sz="quarter" idx="1"/>
          </p:nvPr>
        </p:nvSpPr>
        <p:spPr>
          <a:prstGeom prst="rect">
            <a:avLst/>
          </a:prstGeom>
        </p:spPr>
        <p:txBody>
          <a:bodyPr/>
          <a:lstStyle/>
          <a:p>
            <a:pPr>
              <a:defRPr sz="1100"/>
            </a:pPr>
            <a:r>
              <a:t>Peter’s instruction slides explaining that this is intended for a general audience: </a:t>
            </a:r>
            <a:r>
              <a:rPr u="sng">
                <a:solidFill>
                  <a:srgbClr val="9FC5E8"/>
                </a:solidFill>
                <a:uFill>
                  <a:solidFill>
                    <a:srgbClr val="9FC5E8"/>
                  </a:solidFill>
                </a:uFill>
                <a:hlinkClick r:id="rId3" invalidUrl="" action="" tgtFrame="" tooltip="" history="1" highlightClick="0" endSnd="0"/>
              </a:rPr>
              <a:t>https://www-f9.ijs.si/%7Ekrizan/sola/sempod/thesis-defense-intro.pdf</a:t>
            </a:r>
            <a:r>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6" name="Shape 716"/>
          <p:cNvSpPr/>
          <p:nvPr>
            <p:ph type="sldImg"/>
          </p:nvPr>
        </p:nvSpPr>
        <p:spPr>
          <a:prstGeom prst="rect">
            <a:avLst/>
          </a:prstGeom>
        </p:spPr>
        <p:txBody>
          <a:bodyPr/>
          <a:lstStyle/>
          <a:p>
            <a:pPr/>
          </a:p>
        </p:txBody>
      </p:sp>
      <p:sp>
        <p:nvSpPr>
          <p:cNvPr id="717" name="Shape 717"/>
          <p:cNvSpPr/>
          <p:nvPr>
            <p:ph type="body" sz="quarter" idx="1"/>
          </p:nvPr>
        </p:nvSpPr>
        <p:spPr>
          <a:prstGeom prst="rect">
            <a:avLst/>
          </a:prstGeom>
        </p:spPr>
        <p:txBody>
          <a:bodyPr/>
          <a:lstStyle/>
          <a:p>
            <a:pPr>
              <a:defRPr sz="1100"/>
            </a:pPr>
            <a:r>
              <a:t>Short answer: MCP-based sensors lose gain in a B-field, but much less than dynode PMTs, and most of it can be recovered with higher bias. How much depends on pore size and the field angle.</a:t>
            </a:r>
          </a:p>
          <a:p>
            <a:pPr>
              <a:defRPr sz="1100"/>
            </a:pPr>
            <a:r>
              <a:t>[FILL IN: pore size of our tile — 10 µm or 20 µm — before quoting.]</a:t>
            </a:r>
          </a:p>
          <a:p>
            <a:pPr>
              <a:defRPr sz="1100"/>
            </a:pPr>
          </a:p>
          <a:p>
            <a:pPr>
              <a:defRPr sz="1100"/>
            </a:pPr>
            <a:r>
              <a:t>Agarwala et al., Performance of an LAPPD in magnetic fields, NIM A 1072 (2025) 170122: https://www.sciencedirect.com/science/article/pii/S0168900224010489</a:t>
            </a:r>
          </a:p>
          <a:p>
            <a:pPr>
              <a:defRPr sz="1100"/>
            </a:pPr>
            <a:r>
              <a:t>Argonne g-2 magnet tests (CPAD 2022): https://indico.bnl.gov/event/17072/contributions/70453/</a:t>
            </a:r>
          </a:p>
          <a:p>
            <a:pPr>
              <a:defRPr sz="1100"/>
            </a:pPr>
            <a:r>
              <a:t>Xie et al., Rate capability and magnetic field tolerance…, NIM A 912 (2018) 85: https://arxiv.org/abs/1710.01713</a:t>
            </a:r>
          </a:p>
          <a:p>
            <a:pPr>
              <a:defRPr sz="1100"/>
            </a:pPr>
            <a:r>
              <a:t>Belle II TDR (MCP-PMT at 1.5 T, ~200 V more HV): https://arxiv.org/abs/1011.0352</a:t>
            </a:r>
          </a:p>
          <a:p>
            <a:pPr>
              <a:defRPr sz="1100"/>
            </a:pPr>
            <a:r>
              <a:t>HRPPD in Tesla-scale fields (up to 1.8 T): https://arxiv.org/abs/2608.07858</a:t>
            </a:r>
          </a:p>
          <a:p>
            <a:pPr>
              <a:defRPr sz="1100"/>
            </a:pPr>
            <a:r>
              <a:t>LAPPD/HRPPD for Cherenkov imaging incl. B-field, NIM A (2026): https://doi.org/10.1016/j.nima.2026.171486</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8" name="Shape 728"/>
          <p:cNvSpPr/>
          <p:nvPr>
            <p:ph type="sldImg"/>
          </p:nvPr>
        </p:nvSpPr>
        <p:spPr>
          <a:prstGeom prst="rect">
            <a:avLst/>
          </a:prstGeom>
        </p:spPr>
        <p:txBody>
          <a:bodyPr/>
          <a:lstStyle/>
          <a:p>
            <a:pPr/>
          </a:p>
        </p:txBody>
      </p:sp>
      <p:sp>
        <p:nvSpPr>
          <p:cNvPr id="729" name="Shape 729"/>
          <p:cNvSpPr/>
          <p:nvPr>
            <p:ph type="body" sz="quarter" idx="1"/>
          </p:nvPr>
        </p:nvSpPr>
        <p:spPr>
          <a:prstGeom prst="rect">
            <a:avLst/>
          </a:prstGeom>
        </p:spPr>
        <p:txBody>
          <a:bodyPr/>
          <a:lstStyle/>
          <a:p>
            <a:pPr>
              <a:defRPr sz="1100"/>
            </a:pPr>
            <a:r>
              <a:t>Short answer: there's no silicon in the sensor, so the neutron bulk damage that raises APD leakage current in the HAPDs, and dark counts in SiPMs, doesn't apply. The real lifetime limit for MCP-PMTs is photocathode ageing with integrated anode charge, and ALD coating has improved that dramatically — Belle II's own TOP tubes are the example.</a:t>
            </a:r>
          </a:p>
          <a:p>
            <a:pPr>
              <a:defRPr sz="1100"/>
            </a:pPr>
            <a:r>
              <a:t>Honest caveat: I haven't found a published LAPPD-specific lifetime number in C/cm²; ageing studies aren't our group's focus.</a:t>
            </a:r>
          </a:p>
          <a:p>
            <a:pPr>
              <a:defRPr sz="1100"/>
            </a:pPr>
          </a:p>
          <a:p>
            <a:pPr>
              <a:defRPr sz="1100"/>
            </a:pPr>
            <a:r>
              <a:t>Belle II beam backgrounds (HAPD APD leakage current vs neutron fluence): https://arxiv.org/abs/2302.01566</a:t>
            </a:r>
          </a:p>
          <a:p>
            <a:pPr>
              <a:defRPr sz="1100"/>
            </a:pPr>
            <a:r>
              <a:t>SiPM DCR vs neutron fluence (Belle II TOP R&amp;D), Sensors 25 (2025) 4018: https://doi.org/10.3390/s25134018</a:t>
            </a:r>
          </a:p>
          <a:p>
            <a:pPr>
              <a:defRPr sz="1100"/>
            </a:pPr>
            <a:r>
              <a:t>ARICH upgrade studies (SiPM cooling/annealing, LAPPD candidate), NIM A (2026): https://www.sciencedirect.com/science/article/pii/S0168900226001245</a:t>
            </a:r>
          </a:p>
          <a:p>
            <a:pPr>
              <a:defRPr sz="1100"/>
            </a:pPr>
            <a:r>
              <a:t>Belle II TOP detector (ALD MCP-PMT lifetime &gt;13.6 C/cm²; spec 10 C/cm² at ≤20% loss): https://arxiv.org/abs/2504.19090</a:t>
            </a:r>
          </a:p>
          <a:p>
            <a:pPr>
              <a:defRPr sz="1100"/>
            </a:pPr>
            <a:r>
              <a:t>Novel photon detectors review (ALD MCP-PMTs: ~20 C/cm² Hamamatsu, 34 C/cm² Photonis): https://arxiv.org/abs/2401.06033</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2" name="Shape 742"/>
          <p:cNvSpPr/>
          <p:nvPr>
            <p:ph type="sldImg"/>
          </p:nvPr>
        </p:nvSpPr>
        <p:spPr>
          <a:prstGeom prst="rect">
            <a:avLst/>
          </a:prstGeom>
        </p:spPr>
        <p:txBody>
          <a:bodyPr/>
          <a:lstStyle/>
          <a:p>
            <a:pPr/>
          </a:p>
        </p:txBody>
      </p:sp>
      <p:sp>
        <p:nvSpPr>
          <p:cNvPr id="743" name="Shape 743"/>
          <p:cNvSpPr/>
          <p:nvPr>
            <p:ph type="body" sz="quarter" idx="1"/>
          </p:nvPr>
        </p:nvSpPr>
        <p:spPr>
          <a:prstGeom prst="rect">
            <a:avLst/>
          </a:prstGeom>
        </p:spPr>
        <p:txBody>
          <a:bodyPr/>
          <a:lstStyle/>
          <a:p>
            <a:pPr>
              <a:defRPr sz="1100"/>
            </a:pPr>
            <a:r>
              <a:t>Remember that bouncing electron from befroee. We modeled it and collected data from two different LAPPDs with slightly different gap sizes and voltages to verify that turning up the voltage applied across the gap from the back of the photocathode to top of the first MCP decreases the time the signal takes.</a:t>
            </a:r>
          </a:p>
          <a:p>
            <a:pPr>
              <a:spcBef>
                <a:spcPts val="1200"/>
              </a:spcBef>
              <a:defRPr sz="1100"/>
            </a:pPr>
            <a:r>
              <a:t>Here we can see that the model accounts for a bouncing electron’s displacement well.</a:t>
            </a:r>
          </a:p>
          <a:p>
            <a:pPr>
              <a:spcBef>
                <a:spcPts val="1200"/>
              </a:spcBef>
              <a:defRPr sz="1100"/>
            </a:pPr>
          </a:p>
          <a:p>
            <a:pPr>
              <a:spcBef>
                <a:spcPts val="1200"/>
              </a:spcBef>
              <a:defRPr i="1" sz="1200" u="sng">
                <a:solidFill>
                  <a:srgbClr val="0000FF"/>
                </a:solidFill>
                <a:latin typeface="Helvetica Neue Light"/>
                <a:ea typeface="Helvetica Neue Light"/>
                <a:cs typeface="Helvetica Neue Light"/>
                <a:sym typeface="Helvetica Neue Light"/>
              </a:defRPr>
            </a:pPr>
            <a:r>
              <a:rPr>
                <a:solidFill>
                  <a:srgbClr val="9FC5E8"/>
                </a:solidFill>
                <a:uFill>
                  <a:solidFill>
                    <a:srgbClr val="9FC5E8"/>
                  </a:solidFill>
                </a:uFill>
                <a:hlinkClick r:id="rId3" invalidUrl="" action="" tgtFrame="" tooltip="" history="1" highlightClick="0" endSnd="0"/>
              </a:rPr>
              <a:t>Characterization of a large area MCP-PMT with capacitive read-out,</a:t>
            </a:r>
            <a:r>
              <a:rPr i="0" u="none"/>
              <a:t>                  arχiv: </a:t>
            </a:r>
            <a:r>
              <a:rPr i="0">
                <a:solidFill>
                  <a:srgbClr val="9FC5E8"/>
                </a:solidFill>
                <a:uFill>
                  <a:solidFill>
                    <a:srgbClr val="9FC5E8"/>
                  </a:solidFill>
                </a:uFill>
                <a:hlinkClick r:id="rId4" invalidUrl="" action="" tgtFrame="" tooltip="" history="1" highlightClick="0" endSnd="0"/>
              </a:rPr>
              <a:t>doi.org/10.48550/arXiv.2512.02990</a:t>
            </a:r>
            <a:endParaRPr sz="1100"/>
          </a:p>
          <a:p>
            <a:pPr>
              <a:spcBef>
                <a:spcPts val="1200"/>
              </a:spcBef>
              <a:defRPr sz="1100"/>
            </a:pPr>
            <a:r>
              <a:t>Model detail slides:</a:t>
            </a:r>
          </a:p>
          <a:p>
            <a:pPr>
              <a:spcBef>
                <a:spcPts val="1200"/>
              </a:spcBef>
              <a:defRPr sz="1200" u="sng">
                <a:solidFill>
                  <a:srgbClr val="2200CC"/>
                </a:solidFill>
              </a:defRPr>
            </a:pPr>
            <a:r>
              <a:rPr>
                <a:solidFill>
                  <a:srgbClr val="9FC5E8"/>
                </a:solidFill>
                <a:uFill>
                  <a:solidFill>
                    <a:srgbClr val="9FC5E8"/>
                  </a:solidFill>
                </a:uFill>
                <a:hlinkClick r:id="rId5" invalidUrl="" action="" tgtFrame="" tooltip="" history="1" highlightClick="0" endSnd="0"/>
              </a:rPr>
              <a:t>https://agenda.infn.it/event/47073/contributions/276186/attachments/143395/217749/PD2025-Korpar.pdf</a:t>
            </a:r>
            <a:r>
              <a:rPr u="none">
                <a:solidFill>
                  <a:srgbClr val="000000"/>
                </a:solidFill>
              </a:rPr>
              <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0" name="Shape 800"/>
          <p:cNvSpPr/>
          <p:nvPr>
            <p:ph type="sldImg"/>
          </p:nvPr>
        </p:nvSpPr>
        <p:spPr>
          <a:prstGeom prst="rect">
            <a:avLst/>
          </a:prstGeom>
        </p:spPr>
        <p:txBody>
          <a:bodyPr/>
          <a:lstStyle/>
          <a:p>
            <a:pPr/>
          </a:p>
        </p:txBody>
      </p:sp>
      <p:sp>
        <p:nvSpPr>
          <p:cNvPr id="801" name="Shape 801"/>
          <p:cNvSpPr/>
          <p:nvPr>
            <p:ph type="body" sz="quarter" idx="1"/>
          </p:nvPr>
        </p:nvSpPr>
        <p:spPr>
          <a:prstGeom prst="rect">
            <a:avLst/>
          </a:prstGeom>
        </p:spPr>
        <p:txBody>
          <a:bodyPr/>
          <a:lstStyle/>
          <a:p>
            <a:pPr>
              <a:defRPr sz="1100"/>
            </a:pPr>
            <a:r>
              <a:t>The top process has a branching fraction ~ 10</a:t>
            </a:r>
            <a:r>
              <a:rPr baseline="30000"/>
              <a:t>-7</a:t>
            </a:r>
            <a:r>
              <a:t> </a:t>
            </a:r>
            <a:r>
              <a:rPr u="sng">
                <a:solidFill>
                  <a:srgbClr val="9FC5E8"/>
                </a:solidFill>
                <a:uFill>
                  <a:solidFill>
                    <a:srgbClr val="9FC5E8"/>
                  </a:solidFill>
                </a:uFill>
                <a:hlinkClick r:id="rId3" invalidUrl="" action="" tgtFrame="" tooltip="" history="1" highlightClick="0" endSnd="0"/>
              </a:rPr>
              <a:t>https://arxiv.org/pdf/1209.4284</a:t>
            </a:r>
            <a:r>
              <a:t> </a:t>
            </a:r>
          </a:p>
          <a:p>
            <a:pPr>
              <a:defRPr sz="1100"/>
            </a:pPr>
          </a:p>
          <a:p>
            <a:pPr>
              <a:defRPr sz="1100"/>
            </a:pPr>
            <a:r>
              <a:t>The bottom processes hav a branching fraction ~ 10</a:t>
            </a:r>
            <a:r>
              <a:rPr baseline="30000"/>
              <a:t>-3</a:t>
            </a:r>
            <a:r>
              <a:t> </a:t>
            </a:r>
            <a:r>
              <a:rPr u="sng">
                <a:solidFill>
                  <a:srgbClr val="9FC5E8"/>
                </a:solidFill>
                <a:uFill>
                  <a:solidFill>
                    <a:srgbClr val="9FC5E8"/>
                  </a:solidFill>
                </a:uFill>
                <a:hlinkClick r:id="rId4" invalidUrl="" action="" tgtFrame="" tooltip="" history="1" highlightClick="0" endSnd="0"/>
              </a:rPr>
              <a:t>https://pdgprod.lbl.gov/pdgprod/pdgLiveJson/Particle.action?init=0&amp;node=S032&amp;home=MXXX035</a:t>
            </a:r>
            <a:r>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3" name="Shape 813"/>
          <p:cNvSpPr/>
          <p:nvPr>
            <p:ph type="sldImg"/>
          </p:nvPr>
        </p:nvSpPr>
        <p:spPr>
          <a:prstGeom prst="rect">
            <a:avLst/>
          </a:prstGeom>
        </p:spPr>
        <p:txBody>
          <a:bodyPr/>
          <a:lstStyle/>
          <a:p>
            <a:pPr/>
          </a:p>
        </p:txBody>
      </p:sp>
      <p:sp>
        <p:nvSpPr>
          <p:cNvPr id="814" name="Shape 814"/>
          <p:cNvSpPr/>
          <p:nvPr>
            <p:ph type="body" sz="quarter" idx="1"/>
          </p:nvPr>
        </p:nvSpPr>
        <p:spPr>
          <a:prstGeom prst="rect">
            <a:avLst/>
          </a:prstGeom>
        </p:spPr>
        <p:txBody>
          <a:bodyPr/>
          <a:lstStyle/>
          <a:p>
            <a:pPr>
              <a:defRPr sz="1100"/>
            </a:pPr>
            <a:r>
              <a:t>What is this RICH detector I have been talking about?</a:t>
            </a:r>
          </a:p>
          <a:p>
            <a:pPr>
              <a:defRPr sz="1100"/>
            </a:pPr>
          </a:p>
          <a:p>
            <a:pPr>
              <a:defRPr sz="1100"/>
            </a:pPr>
            <a:r>
              <a:t>Ring Imaging Cherenkov “RICH” detectors work by taking a picture of the ring produced by a particle that passes through a Cherenkov radiator.</a:t>
            </a:r>
          </a:p>
          <a:p>
            <a:pPr>
              <a:defRPr sz="1100"/>
            </a:pPr>
          </a:p>
          <a:p>
            <a:pPr>
              <a:defRPr sz="1100"/>
            </a:pPr>
          </a:p>
          <a:p>
            <a:pPr>
              <a:defRPr sz="1100"/>
            </a:pPr>
            <a:r>
              <a:t>To determine which particle came through the detector, a log-likelihood fit is done on observed ring of photons to determine which particle probably passed through the radiator.</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3" name="Shape 843"/>
          <p:cNvSpPr/>
          <p:nvPr>
            <p:ph type="sldImg"/>
          </p:nvPr>
        </p:nvSpPr>
        <p:spPr>
          <a:prstGeom prst="rect">
            <a:avLst/>
          </a:prstGeom>
        </p:spPr>
        <p:txBody>
          <a:bodyPr/>
          <a:lstStyle/>
          <a:p>
            <a:pPr/>
          </a:p>
        </p:txBody>
      </p:sp>
      <p:sp>
        <p:nvSpPr>
          <p:cNvPr id="844" name="Shape 844"/>
          <p:cNvSpPr/>
          <p:nvPr>
            <p:ph type="body" sz="quarter" idx="1"/>
          </p:nvPr>
        </p:nvSpPr>
        <p:spPr>
          <a:prstGeom prst="rect">
            <a:avLst/>
          </a:prstGeom>
        </p:spPr>
        <p:txBody>
          <a:bodyPr/>
          <a:lstStyle/>
          <a:p>
            <a:pPr>
              <a:defRPr sz="1100"/>
            </a:pPr>
            <a:r>
              <a:t>Back to the detectors themselves...</a:t>
            </a:r>
          </a:p>
          <a:p>
            <a:pPr>
              <a:defRPr sz="1100"/>
            </a:pPr>
          </a:p>
          <a:p>
            <a:pPr>
              <a:defRPr sz="1100"/>
            </a:pPr>
            <a:r>
              <a:t>In reality, the design of the detectors is more complicated than the simplified drawing on slide 11.</a:t>
            </a:r>
          </a:p>
          <a:p>
            <a:pPr>
              <a:defRPr sz="1100"/>
            </a:pPr>
          </a:p>
          <a:p>
            <a:pPr>
              <a:defRPr sz="1100"/>
            </a:pPr>
            <a:r>
              <a:t>Different detectors use different radiators for different situations, like packaging constraints or different momentum ranges. In LHCb has gaseous radiators and Belle II uses Aerogel.</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6" name="Shape 856"/>
          <p:cNvSpPr/>
          <p:nvPr>
            <p:ph type="sldImg"/>
          </p:nvPr>
        </p:nvSpPr>
        <p:spPr>
          <a:prstGeom prst="rect">
            <a:avLst/>
          </a:prstGeom>
        </p:spPr>
        <p:txBody>
          <a:bodyPr/>
          <a:lstStyle/>
          <a:p>
            <a:pPr/>
          </a:p>
        </p:txBody>
      </p:sp>
      <p:sp>
        <p:nvSpPr>
          <p:cNvPr id="857" name="Shape 857"/>
          <p:cNvSpPr/>
          <p:nvPr>
            <p:ph type="body" sz="quarter" idx="1"/>
          </p:nvPr>
        </p:nvSpPr>
        <p:spPr>
          <a:prstGeom prst="rect">
            <a:avLst/>
          </a:prstGeom>
        </p:spPr>
        <p:txBody>
          <a:bodyPr/>
          <a:lstStyle/>
          <a:p>
            <a:pPr>
              <a:defRPr sz="1100"/>
            </a:pPr>
            <a:r>
              <a:t>A particle travelling through a material faster than the phase velocity of light in that material (c/n) will emit spherical wavefronts of EM radiation according to Huygen’s principal.</a:t>
            </a:r>
          </a:p>
          <a:p>
            <a:pPr>
              <a:defRPr sz="1100"/>
            </a:pPr>
          </a:p>
          <a:p>
            <a:pPr>
              <a:defRPr sz="1100"/>
            </a:pPr>
            <a:r>
              <a:t>This energy polarizes the material and excites the atoms, most commonly the electrons of the atom. That excited electron can emit a photon to relax.</a:t>
            </a:r>
          </a:p>
          <a:p>
            <a:pPr>
              <a:defRPr sz="1100"/>
            </a:pPr>
          </a:p>
          <a:p>
            <a:pPr>
              <a:defRPr sz="1100"/>
            </a:pPr>
            <a:r>
              <a:t>The emitted photons constructively interfere to form a coherent, polarized wavefront -- the cone pictured.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7" name="Shape 877"/>
          <p:cNvSpPr/>
          <p:nvPr>
            <p:ph type="sldImg"/>
          </p:nvPr>
        </p:nvSpPr>
        <p:spPr>
          <a:prstGeom prst="rect">
            <a:avLst/>
          </a:prstGeom>
        </p:spPr>
        <p:txBody>
          <a:bodyPr/>
          <a:lstStyle/>
          <a:p>
            <a:pPr/>
          </a:p>
        </p:txBody>
      </p:sp>
      <p:sp>
        <p:nvSpPr>
          <p:cNvPr id="878" name="Shape 878"/>
          <p:cNvSpPr/>
          <p:nvPr>
            <p:ph type="body" sz="quarter" idx="1"/>
          </p:nvPr>
        </p:nvSpPr>
        <p:spPr>
          <a:prstGeom prst="rect">
            <a:avLst/>
          </a:prstGeom>
        </p:spPr>
        <p:txBody>
          <a:bodyPr/>
          <a:lstStyle/>
          <a:p>
            <a:pPr>
              <a:defRPr sz="1100"/>
            </a:pPr>
            <a:r>
              <a:t>Considering a Cherenkov photon emitted at the angle θ from a charged particle with rest mass m, relativistic velocity v &amp; momentum p travelling through a medium with refractive index n,</a:t>
            </a:r>
          </a:p>
          <a:p>
            <a:pPr>
              <a:defRPr sz="1100"/>
            </a:pPr>
          </a:p>
          <a:p>
            <a:pPr>
              <a:defRPr sz="1100"/>
            </a:pPr>
            <a:r>
              <a:t>So, we detected the ring, and the index of refraction as well as the sensor’s distance from the radiator, therefore we can calculate the Cherenkov angle.</a:t>
            </a:r>
          </a:p>
          <a:p>
            <a:pPr>
              <a:defRPr sz="1100"/>
            </a:pPr>
          </a:p>
          <a:p>
            <a:pPr>
              <a:defRPr sz="1100"/>
            </a:pPr>
            <a:r>
              <a:t>With that, and the momentum detected by the tracking detectors, we can calculate the mass of the particle to identify it.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2" name="Shape 892"/>
          <p:cNvSpPr/>
          <p:nvPr>
            <p:ph type="sldImg"/>
          </p:nvPr>
        </p:nvSpPr>
        <p:spPr>
          <a:prstGeom prst="rect">
            <a:avLst/>
          </a:prstGeom>
        </p:spPr>
        <p:txBody>
          <a:bodyPr/>
          <a:lstStyle/>
          <a:p>
            <a:pPr/>
          </a:p>
        </p:txBody>
      </p:sp>
      <p:sp>
        <p:nvSpPr>
          <p:cNvPr id="893" name="Shape 893"/>
          <p:cNvSpPr/>
          <p:nvPr>
            <p:ph type="body" sz="quarter" idx="1"/>
          </p:nvPr>
        </p:nvSpPr>
        <p:spPr>
          <a:prstGeom prst="rect">
            <a:avLst/>
          </a:prstGeom>
        </p:spPr>
        <p:txBody>
          <a:bodyPr/>
          <a:lstStyle/>
          <a:p>
            <a:pPr>
              <a:defRPr sz="1100"/>
            </a:pPr>
            <a:r>
              <a:t>Some people write the equation in terms of Energy,</a:t>
            </a:r>
          </a:p>
          <a:p>
            <a:pPr>
              <a:defRPr sz="1100"/>
            </a:pPr>
            <a:r>
              <a:t>Jackson shows write in terms of angular frequency to be consistent with his notation through the book.</a:t>
            </a:r>
          </a:p>
          <a:p>
            <a:pPr>
              <a:defRPr sz="1100"/>
            </a:pPr>
            <a:r>
              <a:t>I chose to write it in terms of wavelength because this shows why Cherenkov radiation appears blue when we see it around a reactor and this is what Frank &amp; Tamm originally chose. (Although they wrote the derived version, not the version shown here after the integrals over x -&gt; l and λ</a:t>
            </a:r>
            <a:r>
              <a:rPr baseline="-25000"/>
              <a:t>2</a:t>
            </a:r>
            <a:r>
              <a:t>-λ</a:t>
            </a:r>
            <a:r>
              <a:rPr baseline="-25000"/>
              <a:t>1</a:t>
            </a:r>
            <a:r>
              <a:t>)</a:t>
            </a:r>
          </a:p>
          <a:p>
            <a:pPr>
              <a:defRPr sz="1100"/>
            </a:pPr>
          </a:p>
          <a:p>
            <a:pPr>
              <a:defRPr sz="1100"/>
            </a:pPr>
            <a:r>
              <a:t>The plot on the left show that the energy spectrum over the visual is pretty flat.</a:t>
            </a:r>
          </a:p>
          <a:p>
            <a:pPr>
              <a:defRPr sz="1100"/>
            </a:pPr>
          </a:p>
          <a:p>
            <a:pPr>
              <a:defRPr sz="1100"/>
            </a:pPr>
            <a:r>
              <a:t>The plot on the right shows that most Cherenkov photons are of short wavelength, which is why reactors and strong sources appear to glow blue to our</a:t>
            </a:r>
            <a:r>
              <a:rPr u="sng">
                <a:solidFill>
                  <a:srgbClr val="9FC5E8"/>
                </a:solidFill>
                <a:uFill>
                  <a:solidFill>
                    <a:srgbClr val="9FC5E8"/>
                  </a:solidFill>
                </a:uFill>
                <a:hlinkClick r:id="rId3" invalidUrl="" action="" tgtFrame="" tooltip="" history="1" highlightClick="0" endSnd="0"/>
              </a:rPr>
              <a:t> human eyes</a:t>
            </a:r>
            <a:r>
              <a:t>, which are tuned for the Sun’s spectrum which peaks at the edge of green at </a:t>
            </a:r>
            <a:r>
              <a:rPr u="sng">
                <a:solidFill>
                  <a:srgbClr val="9FC5E8"/>
                </a:solidFill>
                <a:uFill>
                  <a:solidFill>
                    <a:srgbClr val="9FC5E8"/>
                  </a:solidFill>
                </a:uFill>
                <a:hlinkClick r:id="rId3" invalidUrl="" action="" tgtFrame="" tooltip="" history="1" highlightClick="0" endSnd="0"/>
              </a:rPr>
              <a:t>555 nm (CIE ~ international commission on illumination)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7" name="Shape 907"/>
          <p:cNvSpPr/>
          <p:nvPr>
            <p:ph type="sldImg"/>
          </p:nvPr>
        </p:nvSpPr>
        <p:spPr>
          <a:prstGeom prst="rect">
            <a:avLst/>
          </a:prstGeom>
        </p:spPr>
        <p:txBody>
          <a:bodyPr/>
          <a:lstStyle/>
          <a:p>
            <a:pPr/>
          </a:p>
        </p:txBody>
      </p:sp>
      <p:sp>
        <p:nvSpPr>
          <p:cNvPr id="908" name="Shape 908"/>
          <p:cNvSpPr/>
          <p:nvPr>
            <p:ph type="body" sz="quarter" idx="1"/>
          </p:nvPr>
        </p:nvSpPr>
        <p:spPr>
          <a:prstGeom prst="rect">
            <a:avLst/>
          </a:prstGeom>
        </p:spPr>
        <p:txBody>
          <a:bodyPr/>
          <a:lstStyle/>
          <a:p>
            <a:pPr>
              <a:defRPr sz="1100"/>
            </a:pPr>
            <a:r>
              <a:t>Here you can see how the different particles with the same momentum have different Cherenkov ring opening angles.</a:t>
            </a:r>
          </a:p>
          <a:p>
            <a:pPr>
              <a:defRPr sz="1100"/>
            </a:pPr>
          </a:p>
          <a:p>
            <a:pPr>
              <a:defRPr sz="1100"/>
            </a:pPr>
            <a:r>
              <a:t>I’ll explain that more in the coming slides, but what is important is that </a:t>
            </a:r>
            <a:r>
              <a:rPr b="1"/>
              <a:t>we can tell which particle is which by measuring this angle</a:t>
            </a:r>
            <a:r>
              <a:t>.</a:t>
            </a:r>
          </a:p>
          <a:p>
            <a:pPr>
              <a:defRPr sz="1100"/>
            </a:pPr>
            <a:br/>
          </a:p>
          <a:p>
            <a:pPr>
              <a:defRPr sz="1100"/>
            </a:pPr>
            <a:r>
              <a:t>The top process has a branching fraction ~ 10</a:t>
            </a:r>
            <a:r>
              <a:rPr baseline="30000"/>
              <a:t>-7</a:t>
            </a:r>
            <a:r>
              <a:t> </a:t>
            </a:r>
            <a:r>
              <a:rPr u="sng">
                <a:solidFill>
                  <a:srgbClr val="9FC5E8"/>
                </a:solidFill>
                <a:uFill>
                  <a:solidFill>
                    <a:srgbClr val="9FC5E8"/>
                  </a:solidFill>
                </a:uFill>
                <a:hlinkClick r:id="rId3" invalidUrl="" action="" tgtFrame="" tooltip="" history="1" highlightClick="0" endSnd="0"/>
              </a:rPr>
              <a:t>https://arxiv.org/pdf/1209.4284</a:t>
            </a:r>
            <a:r>
              <a:t> </a:t>
            </a:r>
          </a:p>
          <a:p>
            <a:pPr>
              <a:defRPr sz="1100"/>
            </a:pPr>
          </a:p>
          <a:p>
            <a:pPr>
              <a:defRPr sz="1100"/>
            </a:pPr>
            <a:r>
              <a:t>The bottom processes hav a branching fraction ~ 10</a:t>
            </a:r>
            <a:r>
              <a:rPr baseline="30000"/>
              <a:t>-3</a:t>
            </a:r>
            <a:r>
              <a:t> </a:t>
            </a:r>
            <a:r>
              <a:rPr u="sng">
                <a:solidFill>
                  <a:srgbClr val="9FC5E8"/>
                </a:solidFill>
                <a:uFill>
                  <a:solidFill>
                    <a:srgbClr val="9FC5E8"/>
                  </a:solidFill>
                </a:uFill>
                <a:hlinkClick r:id="rId4" invalidUrl="" action="" tgtFrame="" tooltip="" history="1" highlightClick="0" endSnd="0"/>
              </a:rPr>
              <a:t>https://pdgprod.lbl.gov/pdgprod/pdgLiveJson/Particle.action?init=0&amp;node=S032&amp;home=MXXX035</a:t>
            </a:r>
            <a:r>
              <a:t> </a:t>
            </a:r>
          </a:p>
          <a:p>
            <a:pPr>
              <a:defRPr sz="1100"/>
            </a:p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0" name="Shape 940"/>
          <p:cNvSpPr/>
          <p:nvPr>
            <p:ph type="sldImg"/>
          </p:nvPr>
        </p:nvSpPr>
        <p:spPr>
          <a:prstGeom prst="rect">
            <a:avLst/>
          </a:prstGeom>
        </p:spPr>
        <p:txBody>
          <a:bodyPr/>
          <a:lstStyle/>
          <a:p>
            <a:pPr/>
          </a:p>
        </p:txBody>
      </p:sp>
      <p:sp>
        <p:nvSpPr>
          <p:cNvPr id="941" name="Shape 941"/>
          <p:cNvSpPr/>
          <p:nvPr>
            <p:ph type="body" sz="quarter" idx="1"/>
          </p:nvPr>
        </p:nvSpPr>
        <p:spPr>
          <a:prstGeom prst="rect">
            <a:avLst/>
          </a:prstGeom>
        </p:spPr>
        <p:txBody>
          <a:bodyPr/>
          <a:lstStyle/>
          <a:p>
            <a:pPr>
              <a:defRPr sz="1100"/>
            </a:pPr>
            <a:r>
              <a:t>On the left are probably decays of the Charm and Beauty quarks.</a:t>
            </a:r>
          </a:p>
          <a:p>
            <a:pPr>
              <a:defRPr sz="1100"/>
            </a:pPr>
          </a:p>
          <a:p>
            <a:pPr>
              <a:defRPr sz="1100"/>
            </a:pPr>
            <a:r>
              <a:t>On the right you can see how the different particles that have the same momentum have different Cherenkov angles.</a:t>
            </a:r>
          </a:p>
          <a:p>
            <a:pPr>
              <a:defRPr sz="1100"/>
            </a:pPr>
          </a:p>
          <a:p>
            <a:pPr>
              <a:defRPr sz="1100"/>
            </a:pPr>
            <a:r>
              <a:t>I’ll explain that more in the coming slides, but what is important is that we can tell which particle is which by this measurement.</a:t>
            </a:r>
          </a:p>
          <a:p>
            <a:pPr>
              <a:defRPr sz="1100"/>
            </a:pPr>
            <a:br/>
          </a:p>
          <a:p>
            <a:pPr>
              <a:defRPr sz="1100"/>
            </a:pPr>
            <a:r>
              <a:t>The top process has a branching fraction ~ 10</a:t>
            </a:r>
            <a:r>
              <a:rPr baseline="30000"/>
              <a:t>-7</a:t>
            </a:r>
            <a:r>
              <a:t> </a:t>
            </a:r>
            <a:r>
              <a:rPr u="sng">
                <a:solidFill>
                  <a:srgbClr val="9FC5E8"/>
                </a:solidFill>
                <a:uFill>
                  <a:solidFill>
                    <a:srgbClr val="9FC5E8"/>
                  </a:solidFill>
                </a:uFill>
                <a:hlinkClick r:id="rId3" invalidUrl="" action="" tgtFrame="" tooltip="" history="1" highlightClick="0" endSnd="0"/>
              </a:rPr>
              <a:t>https://arxiv.org/pdf/1209.4284</a:t>
            </a:r>
            <a:r>
              <a:t> </a:t>
            </a:r>
          </a:p>
          <a:p>
            <a:pPr>
              <a:defRPr sz="1100"/>
            </a:pPr>
          </a:p>
          <a:p>
            <a:pPr>
              <a:defRPr sz="1100"/>
            </a:pPr>
            <a:r>
              <a:t>The bottom processes hav a branching fraction ~ 10</a:t>
            </a:r>
            <a:r>
              <a:rPr baseline="30000"/>
              <a:t>-3</a:t>
            </a:r>
            <a:r>
              <a:t> </a:t>
            </a:r>
            <a:r>
              <a:rPr u="sng">
                <a:solidFill>
                  <a:srgbClr val="9FC5E8"/>
                </a:solidFill>
                <a:uFill>
                  <a:solidFill>
                    <a:srgbClr val="9FC5E8"/>
                  </a:solidFill>
                </a:uFill>
                <a:hlinkClick r:id="rId4" invalidUrl="" action="" tgtFrame="" tooltip="" history="1" highlightClick="0" endSnd="0"/>
              </a:rPr>
              <a:t>https://pdgprod.lbl.gov/pdgprod/pdgLiveJson/Particle.action?init=0&amp;node=S032&amp;home=MXXX035</a:t>
            </a:r>
            <a:r>
              <a:t> </a:t>
            </a:r>
          </a:p>
          <a:p>
            <a:pPr>
              <a:defRPr sz="1100"/>
            </a:p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8" name="Shape 958"/>
          <p:cNvSpPr/>
          <p:nvPr>
            <p:ph type="sldImg"/>
          </p:nvPr>
        </p:nvSpPr>
        <p:spPr>
          <a:prstGeom prst="rect">
            <a:avLst/>
          </a:prstGeom>
        </p:spPr>
        <p:txBody>
          <a:bodyPr/>
          <a:lstStyle/>
          <a:p>
            <a:pPr/>
          </a:p>
        </p:txBody>
      </p:sp>
      <p:sp>
        <p:nvSpPr>
          <p:cNvPr id="959" name="Shape 959"/>
          <p:cNvSpPr/>
          <p:nvPr>
            <p:ph type="body" sz="quarter" idx="1"/>
          </p:nvPr>
        </p:nvSpPr>
        <p:spPr>
          <a:prstGeom prst="rect">
            <a:avLst/>
          </a:prstGeom>
        </p:spPr>
        <p:txBody>
          <a:bodyPr/>
          <a:lstStyle/>
          <a:p>
            <a:pPr>
              <a:defRPr sz="1100"/>
            </a:pPr>
            <a:r>
              <a:t>We have developed new technologies that promise better performance in the magnetic fields present in collider experiments, without compromising other performance. - </a:t>
            </a:r>
            <a:r>
              <a:rPr u="sng">
                <a:solidFill>
                  <a:srgbClr val="9FC5E8"/>
                </a:solidFill>
                <a:uFill>
                  <a:solidFill>
                    <a:srgbClr val="9FC5E8"/>
                  </a:solidFill>
                </a:uFill>
                <a:hlinkClick r:id="rId3" invalidUrl="" action="" tgtFrame="" tooltip="" history="1" highlightClick="0" endSnd="0"/>
              </a:rPr>
              <a:t>https://doi.org/10.1016/j.nima.2023.168937</a:t>
            </a:r>
            <a:r>
              <a:t> </a:t>
            </a:r>
          </a:p>
          <a:p>
            <a:pPr>
              <a:defRPr sz="1100"/>
            </a:pPr>
          </a:p>
          <a:p>
            <a:pPr>
              <a:defRPr sz="1100"/>
            </a:pPr>
            <a:r>
              <a:t>The new technology involves microchannel plates.</a:t>
            </a:r>
          </a:p>
          <a:p>
            <a:pPr>
              <a:defRPr sz="1100"/>
            </a:pPr>
          </a:p>
          <a:p>
            <a:pPr>
              <a:defRPr sz="1100"/>
            </a:pPr>
            <a:r>
              <a:t>Instead of having discrete dynodes, they have a continuous channel with an emissive coating running through a plate.</a:t>
            </a:r>
          </a:p>
          <a:p>
            <a:pPr>
              <a:defRPr sz="1100"/>
            </a:pPr>
          </a:p>
          <a:p>
            <a:pPr>
              <a:defRPr sz="1100"/>
            </a:pPr>
            <a:r>
              <a:t>An incident photon knocks a photoelectrona out of the photocathode which goes on to be “multiplied” as they bounce inside of the angled channel.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1" name="Shape 971"/>
          <p:cNvSpPr/>
          <p:nvPr>
            <p:ph type="sldImg"/>
          </p:nvPr>
        </p:nvSpPr>
        <p:spPr>
          <a:prstGeom prst="rect">
            <a:avLst/>
          </a:prstGeom>
        </p:spPr>
        <p:txBody>
          <a:bodyPr/>
          <a:lstStyle/>
          <a:p>
            <a:pPr/>
          </a:p>
        </p:txBody>
      </p:sp>
      <p:sp>
        <p:nvSpPr>
          <p:cNvPr id="972" name="Shape 972"/>
          <p:cNvSpPr/>
          <p:nvPr>
            <p:ph type="body" sz="quarter" idx="1"/>
          </p:nvPr>
        </p:nvSpPr>
        <p:spPr>
          <a:prstGeom prst="rect">
            <a:avLst/>
          </a:prstGeom>
        </p:spPr>
        <p:txBody>
          <a:bodyPr/>
          <a:lstStyle>
            <a:lvl1pPr>
              <a:defRPr sz="1100"/>
            </a:lvl1pPr>
          </a:lstStyle>
          <a:p>
            <a:pPr/>
            <a:r>
              <a:t>It’s important to emphasize that the signal we’re using to determine the timing performance isn’t the charge itself, it’s induced by the movement of the charge.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4" name="Shape 984"/>
          <p:cNvSpPr/>
          <p:nvPr>
            <p:ph type="sldImg"/>
          </p:nvPr>
        </p:nvSpPr>
        <p:spPr>
          <a:prstGeom prst="rect">
            <a:avLst/>
          </a:prstGeom>
        </p:spPr>
        <p:txBody>
          <a:bodyPr/>
          <a:lstStyle/>
          <a:p>
            <a:pPr/>
          </a:p>
        </p:txBody>
      </p:sp>
      <p:sp>
        <p:nvSpPr>
          <p:cNvPr id="985" name="Shape 985"/>
          <p:cNvSpPr/>
          <p:nvPr>
            <p:ph type="body" sz="quarter" idx="1"/>
          </p:nvPr>
        </p:nvSpPr>
        <p:spPr>
          <a:prstGeom prst="rect">
            <a:avLst/>
          </a:prstGeom>
        </p:spPr>
        <p:txBody>
          <a:bodyPr/>
          <a:lstStyle>
            <a:lvl1pPr>
              <a:defRPr sz="1100"/>
            </a:lvl1pPr>
          </a:lstStyle>
          <a:p>
            <a:pPr/>
            <a:r>
              <a:t>It’s important to emphasize that the signal we’re using to determine the timing performance isn’t the charge itself, it’s induced by the movement of the charge.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7" name="Shape 997"/>
          <p:cNvSpPr/>
          <p:nvPr>
            <p:ph type="sldImg"/>
          </p:nvPr>
        </p:nvSpPr>
        <p:spPr>
          <a:prstGeom prst="rect">
            <a:avLst/>
          </a:prstGeom>
        </p:spPr>
        <p:txBody>
          <a:bodyPr/>
          <a:lstStyle/>
          <a:p>
            <a:pPr/>
          </a:p>
        </p:txBody>
      </p:sp>
      <p:sp>
        <p:nvSpPr>
          <p:cNvPr id="998" name="Shape 998"/>
          <p:cNvSpPr/>
          <p:nvPr>
            <p:ph type="body" sz="quarter" idx="1"/>
          </p:nvPr>
        </p:nvSpPr>
        <p:spPr>
          <a:prstGeom prst="rect">
            <a:avLst/>
          </a:prstGeom>
        </p:spPr>
        <p:txBody>
          <a:bodyPr/>
          <a:lstStyle>
            <a:lvl1pPr>
              <a:defRPr sz="1100"/>
            </a:lvl1pPr>
          </a:lstStyle>
          <a:p>
            <a:pPr/>
            <a:r>
              <a:t>It’s important to emphasize that the signal we’re using to determine the timing performance isn’t the electrons you see. The signal is induced by the movement of the charges.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9" name="Shape 1009"/>
          <p:cNvSpPr/>
          <p:nvPr>
            <p:ph type="sldImg"/>
          </p:nvPr>
        </p:nvSpPr>
        <p:spPr>
          <a:prstGeom prst="rect">
            <a:avLst/>
          </a:prstGeom>
        </p:spPr>
        <p:txBody>
          <a:bodyPr/>
          <a:lstStyle/>
          <a:p>
            <a:pPr/>
          </a:p>
        </p:txBody>
      </p:sp>
      <p:sp>
        <p:nvSpPr>
          <p:cNvPr id="1010" name="Shape 1010"/>
          <p:cNvSpPr/>
          <p:nvPr>
            <p:ph type="body" sz="quarter" idx="1"/>
          </p:nvPr>
        </p:nvSpPr>
        <p:spPr>
          <a:prstGeom prst="rect">
            <a:avLst/>
          </a:prstGeom>
        </p:spPr>
        <p:txBody>
          <a:bodyPr/>
          <a:lstStyle/>
          <a:p>
            <a:pPr>
              <a:defRPr sz="1100"/>
            </a:pPr>
            <a:r>
              <a:t>Having multiple anodes allows you determine where a particle went in space.</a:t>
            </a:r>
          </a:p>
          <a:p>
            <a:pPr>
              <a:defRPr sz="1100"/>
            </a:pPr>
          </a:p>
          <a:p>
            <a:pPr>
              <a:defRPr sz="1100"/>
            </a:pPr>
            <a:r>
              <a:t>The nearby anodes can “see” the approaching charge, but only the anode the charge strikes actually collects the charge.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9" name="Shape 1039"/>
          <p:cNvSpPr/>
          <p:nvPr>
            <p:ph type="sldImg"/>
          </p:nvPr>
        </p:nvSpPr>
        <p:spPr>
          <a:prstGeom prst="rect">
            <a:avLst/>
          </a:prstGeom>
        </p:spPr>
        <p:txBody>
          <a:bodyPr/>
          <a:lstStyle/>
          <a:p>
            <a:pPr/>
          </a:p>
        </p:txBody>
      </p:sp>
      <p:sp>
        <p:nvSpPr>
          <p:cNvPr id="1040" name="Shape 1040"/>
          <p:cNvSpPr/>
          <p:nvPr>
            <p:ph type="body" sz="quarter" idx="1"/>
          </p:nvPr>
        </p:nvSpPr>
        <p:spPr>
          <a:prstGeom prst="rect">
            <a:avLst/>
          </a:prstGeom>
        </p:spPr>
        <p:txBody>
          <a:bodyPr/>
          <a:lstStyle/>
          <a:p>
            <a:pPr>
              <a:defRPr sz="1100"/>
            </a:pPr>
            <a:r>
              <a:t>In reality, the design of the detectors is more complicated than the simplified drawing on slide 11.</a:t>
            </a:r>
          </a:p>
          <a:p>
            <a:pPr>
              <a:defRPr sz="1100"/>
            </a:pPr>
          </a:p>
          <a:p>
            <a:pPr>
              <a:defRPr sz="1100"/>
            </a:pPr>
            <a:r>
              <a:t>Different detectors use different radiators for different situations, like packaging constraints or different momentum ranges.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1" name="Shape 1051"/>
          <p:cNvSpPr/>
          <p:nvPr>
            <p:ph type="sldImg"/>
          </p:nvPr>
        </p:nvSpPr>
        <p:spPr>
          <a:prstGeom prst="rect">
            <a:avLst/>
          </a:prstGeom>
        </p:spPr>
        <p:txBody>
          <a:bodyPr/>
          <a:lstStyle/>
          <a:p>
            <a:pPr/>
          </a:p>
        </p:txBody>
      </p:sp>
      <p:sp>
        <p:nvSpPr>
          <p:cNvPr id="1052" name="Shape 1052"/>
          <p:cNvSpPr/>
          <p:nvPr>
            <p:ph type="body" sz="quarter" idx="1"/>
          </p:nvPr>
        </p:nvSpPr>
        <p:spPr>
          <a:prstGeom prst="rect">
            <a:avLst/>
          </a:prstGeom>
        </p:spPr>
        <p:txBody>
          <a:bodyPr/>
          <a:lstStyle/>
          <a:p>
            <a:pPr>
              <a:defRPr sz="1100"/>
            </a:pPr>
            <a:r>
              <a:t>But we actually don’t have multiple anodes, we have one large, continuous anode that is capacitively coupled to a backplane for reading out the signal.</a:t>
            </a:r>
          </a:p>
          <a:p>
            <a:pPr>
              <a:defRPr sz="1100"/>
            </a:pPr>
          </a:p>
          <a:p>
            <a:pPr>
              <a:defRPr sz="1100"/>
            </a:pPr>
            <a:r>
              <a:t>This capacitive coupling allows us to try different segmentation arrangements.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3" name="Shape 1063"/>
          <p:cNvSpPr/>
          <p:nvPr>
            <p:ph type="sldImg"/>
          </p:nvPr>
        </p:nvSpPr>
        <p:spPr>
          <a:prstGeom prst="rect">
            <a:avLst/>
          </a:prstGeom>
        </p:spPr>
        <p:txBody>
          <a:bodyPr/>
          <a:lstStyle/>
          <a:p>
            <a:pPr/>
          </a:p>
        </p:txBody>
      </p:sp>
      <p:sp>
        <p:nvSpPr>
          <p:cNvPr id="1064" name="Shape 1064"/>
          <p:cNvSpPr/>
          <p:nvPr>
            <p:ph type="body" sz="quarter" idx="1"/>
          </p:nvPr>
        </p:nvSpPr>
        <p:spPr>
          <a:prstGeom prst="rect">
            <a:avLst/>
          </a:prstGeom>
        </p:spPr>
        <p:txBody>
          <a:bodyPr/>
          <a:lstStyle/>
          <a:p>
            <a:pPr>
              <a:defRPr sz="1100"/>
            </a:pPr>
            <a:r>
              <a:t>This is a simplified diagram of the setup.</a:t>
            </a:r>
          </a:p>
          <a:p>
            <a:pPr>
              <a:defRPr sz="1100"/>
            </a:pPr>
          </a:p>
          <a:p>
            <a:pPr>
              <a:defRPr sz="1100"/>
            </a:pPr>
            <a:r>
              <a:t>The laser is fired at the LAPPD, which produces a signal.</a:t>
            </a:r>
          </a:p>
          <a:p>
            <a:pPr>
              <a:defRPr sz="1100"/>
            </a:pPr>
          </a:p>
          <a:p>
            <a:pPr>
              <a:defRPr sz="1100"/>
            </a:pPr>
            <a:r>
              <a:t>That signal is sent to the Oscilloscope so we can be sure everything is working, and to the CAEN digitizer to be collected as data on a PC.</a:t>
            </a:r>
          </a:p>
          <a:p>
            <a:pPr>
              <a:defRPr sz="1100"/>
            </a:pPr>
          </a:p>
          <a:p>
            <a:pPr>
              <a:defRPr sz="1100"/>
            </a:pPr>
            <a:r>
              <a:t>The data on that PC is then analyzed to determine the performance of the detector.</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9" name="Shape 1099"/>
          <p:cNvSpPr/>
          <p:nvPr>
            <p:ph type="sldImg"/>
          </p:nvPr>
        </p:nvSpPr>
        <p:spPr>
          <a:prstGeom prst="rect">
            <a:avLst/>
          </a:prstGeom>
        </p:spPr>
        <p:txBody>
          <a:bodyPr/>
          <a:lstStyle/>
          <a:p>
            <a:pPr/>
          </a:p>
        </p:txBody>
      </p:sp>
      <p:sp>
        <p:nvSpPr>
          <p:cNvPr id="1100" name="Shape 1100"/>
          <p:cNvSpPr/>
          <p:nvPr>
            <p:ph type="body" sz="quarter" idx="1"/>
          </p:nvPr>
        </p:nvSpPr>
        <p:spPr>
          <a:prstGeom prst="rect">
            <a:avLst/>
          </a:prstGeom>
        </p:spPr>
        <p:txBody>
          <a:bodyPr/>
          <a:lstStyle>
            <a:lvl1pPr>
              <a:defRPr sz="1100"/>
            </a:lvl1pPr>
          </a:lstStyle>
          <a:p>
            <a:pPr/>
            <a:r>
              <a:t>Pile up [# of Interactions]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1" name="Shape 1111"/>
          <p:cNvSpPr/>
          <p:nvPr>
            <p:ph type="sldImg"/>
          </p:nvPr>
        </p:nvSpPr>
        <p:spPr>
          <a:prstGeom prst="rect">
            <a:avLst/>
          </a:prstGeom>
        </p:spPr>
        <p:txBody>
          <a:bodyPr/>
          <a:lstStyle/>
          <a:p>
            <a:pPr/>
          </a:p>
        </p:txBody>
      </p:sp>
      <p:sp>
        <p:nvSpPr>
          <p:cNvPr id="1112" name="Shape 1112"/>
          <p:cNvSpPr/>
          <p:nvPr>
            <p:ph type="body" sz="quarter" idx="1"/>
          </p:nvPr>
        </p:nvSpPr>
        <p:spPr>
          <a:prstGeom prst="rect">
            <a:avLst/>
          </a:prstGeom>
        </p:spPr>
        <p:txBody>
          <a:bodyPr/>
          <a:lstStyle/>
          <a:p>
            <a:pPr>
              <a:defRPr sz="1100"/>
            </a:pPr>
            <a:r>
              <a:t>Speaking of multiple anodes, let’s talk about segmentation.</a:t>
            </a:r>
          </a:p>
          <a:p>
            <a:pPr>
              <a:defRPr sz="1100"/>
            </a:pPr>
          </a:p>
          <a:p>
            <a:pPr>
              <a:defRPr sz="1100"/>
            </a:pPr>
            <a:r>
              <a:t>The colors show occupation, with cyan being low occupation and magenta being high occupation.</a:t>
            </a:r>
          </a:p>
          <a:p>
            <a:pPr>
              <a:defRPr sz="1100"/>
            </a:pPr>
          </a:p>
          <a:p>
            <a:pPr>
              <a:defRPr sz="1100"/>
            </a:pPr>
            <a:r>
              <a:t>As you can see on the left, the central region of RICH1 has several orders of magnitude higher occupancy than the outer regions.</a:t>
            </a:r>
          </a:p>
          <a:p>
            <a:pPr>
              <a:defRPr sz="1100"/>
            </a:pPr>
          </a:p>
          <a:p>
            <a:pPr>
              <a:defRPr sz="1100"/>
            </a:pPr>
            <a:r>
              <a:t>On the right you can see that larger sensors further from the high-occupancy center also have relatively high occupancy.</a:t>
            </a:r>
          </a:p>
          <a:p>
            <a:pPr>
              <a:defRPr sz="1100"/>
            </a:pPr>
          </a:p>
          <a:p>
            <a:pPr>
              <a:defRPr sz="1100"/>
            </a:pPr>
            <a:r>
              <a:t>Smaller sensor areas in high occupancy regions help avoid over-occupancy while larger sensors in lower occupancy regions help save overhead and cost.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4" name="Shape 1124"/>
          <p:cNvSpPr/>
          <p:nvPr>
            <p:ph type="sldImg"/>
          </p:nvPr>
        </p:nvSpPr>
        <p:spPr>
          <a:prstGeom prst="rect">
            <a:avLst/>
          </a:prstGeom>
        </p:spPr>
        <p:txBody>
          <a:bodyPr/>
          <a:lstStyle/>
          <a:p>
            <a:pPr/>
          </a:p>
        </p:txBody>
      </p:sp>
      <p:sp>
        <p:nvSpPr>
          <p:cNvPr id="1125" name="Shape 1125"/>
          <p:cNvSpPr/>
          <p:nvPr>
            <p:ph type="body" sz="quarter" idx="1"/>
          </p:nvPr>
        </p:nvSpPr>
        <p:spPr>
          <a:prstGeom prst="rect">
            <a:avLst/>
          </a:prstGeom>
        </p:spPr>
        <p:txBody>
          <a:bodyPr/>
          <a:lstStyle/>
          <a:p>
            <a:pPr>
              <a:defRPr sz="1100"/>
            </a:pPr>
            <a:r>
              <a:t>On the left is the original backplane with all the same electrode size at 25.4mm pitch.</a:t>
            </a:r>
          </a:p>
          <a:p>
            <a:pPr>
              <a:defRPr sz="1100"/>
            </a:pPr>
          </a:p>
          <a:p>
            <a:pPr>
              <a:defRPr sz="1100"/>
            </a:pPr>
            <a:r>
              <a:t>On the right is the design we’re currently testing.</a:t>
            </a:r>
          </a:p>
          <a:p>
            <a:pPr>
              <a:defRPr sz="1100"/>
            </a:pPr>
          </a:p>
          <a:p>
            <a:pPr>
              <a:defRPr sz="1100"/>
            </a:pPr>
            <a:r>
              <a:t>The newest LAPPDs have a capacitively coupled anode.</a:t>
            </a:r>
          </a:p>
          <a:p>
            <a:pPr>
              <a:defRPr sz="1100"/>
            </a:pPr>
            <a:r>
              <a:t>This means the anode is not directly connected to the electrode, which allows us to use different electrode sizes and configurations to see what performs the best.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7" name="Shape 1157"/>
          <p:cNvSpPr/>
          <p:nvPr>
            <p:ph type="sldImg"/>
          </p:nvPr>
        </p:nvSpPr>
        <p:spPr>
          <a:prstGeom prst="rect">
            <a:avLst/>
          </a:prstGeom>
        </p:spPr>
        <p:txBody>
          <a:bodyPr/>
          <a:lstStyle/>
          <a:p>
            <a:pPr/>
          </a:p>
        </p:txBody>
      </p:sp>
      <p:sp>
        <p:nvSpPr>
          <p:cNvPr id="1158" name="Shape 1158"/>
          <p:cNvSpPr/>
          <p:nvPr>
            <p:ph type="body" sz="quarter" idx="1"/>
          </p:nvPr>
        </p:nvSpPr>
        <p:spPr>
          <a:prstGeom prst="rect">
            <a:avLst/>
          </a:prstGeom>
        </p:spPr>
        <p:txBody>
          <a:bodyPr/>
          <a:lstStyle>
            <a:lvl1pPr>
              <a:defRPr sz="1100"/>
            </a:lvl1pPr>
          </a:lstStyle>
          <a:p>
            <a:pPr/>
            <a:r>
              <a:t>One of the groups in their experimental programme is the DRD4 collaboration, which studies Photon Detectors and Particle Identification.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fmf.uni-lj.si/sl/" TargetMode="External"/><Relationship Id="rId3" Type="http://schemas.openxmlformats.org/officeDocument/2006/relationships/image" Target="../media/image1.png"/><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gov.si/en/state-authorities/ministries/ministry-of-higher-education-science-and-innovation/"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hyperlink" Target="https://www.linkedin.com/in/frank-trey-grijalva/" TargetMode="Externa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fmf.uni-lj.si/sl/" TargetMode="External"/><Relationship Id="rId3" Type="http://schemas.openxmlformats.org/officeDocument/2006/relationships/image" Target="../media/image1.png"/><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gov.si/en/state-authorities/ministries/ministry-of-higher-education-science-and-innovation/"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hyperlink" Target="https://www.linkedin.com/in/frank-trey-grijalva/" TargetMode="Externa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fmf.uni-lj.si/sl/" TargetMode="External"/><Relationship Id="rId3" Type="http://schemas.openxmlformats.org/officeDocument/2006/relationships/image" Target="../media/image1.png"/><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gov.si/en/state-authorities/ministries/ministry-of-higher-education-science-and-innovation/"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hyperlink" Target="https://www.linkedin.com/in/frank-trey-grijalva/" TargetMode="Externa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fmf.uni-lj.si/sl/" TargetMode="External"/><Relationship Id="rId3" Type="http://schemas.openxmlformats.org/officeDocument/2006/relationships/image" Target="../media/image1.png"/><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gov.si/en/state-authorities/ministries/ministry-of-higher-education-science-and-innovation/"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hyperlink" Target="https://www.linkedin.com/in/frank-trey-grijalva/" TargetMode="Externa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fmf.uni-lj.si/sl/" TargetMode="External"/><Relationship Id="rId3" Type="http://schemas.openxmlformats.org/officeDocument/2006/relationships/image" Target="../media/image1.png"/><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gov.si/en/state-authorities/ministries/ministry-of-higher-education-science-and-innovation/"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hyperlink" Target="https://www.linkedin.com/in/frank-trey-grijalva/" TargetMode="Externa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fmf.uni-lj.si/sl/" TargetMode="External"/><Relationship Id="rId3" Type="http://schemas.openxmlformats.org/officeDocument/2006/relationships/image" Target="../media/image1.png"/><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gov.si/en/state-authorities/ministries/ministry-of-higher-education-science-and-innovation/"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hyperlink" Target="https://www.linkedin.com/in/frank-trey-grijalva/" TargetMode="Externa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fmf.uni-lj.si/sl/" TargetMode="External"/><Relationship Id="rId3" Type="http://schemas.openxmlformats.org/officeDocument/2006/relationships/image" Target="../media/image1.png"/><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gov.si/en/state-authorities/ministries/ministry-of-higher-education-science-and-innovation/"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hyperlink" Target="https://www.linkedin.com/in/frank-trey-grijalva/" TargetMode="Externa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fmf.uni-lj.si/sl/" TargetMode="External"/><Relationship Id="rId3" Type="http://schemas.openxmlformats.org/officeDocument/2006/relationships/image" Target="../media/image1.png"/><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gov.si/en/state-authorities/ministries/ministry-of-higher-education-science-and-innovation/"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hyperlink" Target="https://www.linkedin.com/in/frank-trey-grijalva/" TargetMode="Externa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fmf.uni-lj.si/sl/" TargetMode="External"/><Relationship Id="rId3" Type="http://schemas.openxmlformats.org/officeDocument/2006/relationships/image" Target="../media/image1.png"/><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gov.si/en/state-authorities/ministries/ministry-of-higher-education-science-and-innovation/"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hyperlink" Target="https://www.linkedin.com/in/frank-trey-grijalva/" TargetMode="Externa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fmf.uni-lj.si/sl/" TargetMode="External"/><Relationship Id="rId3" Type="http://schemas.openxmlformats.org/officeDocument/2006/relationships/image" Target="../media/image1.png"/><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gov.si/en/state-authorities/ministries/ministry-of-higher-education-science-and-innovation/"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hyperlink" Target="https://www.linkedin.com/in/frank-trey-grijalva/" TargetMode="Externa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fmf.uni-lj.si/sl/" TargetMode="External"/><Relationship Id="rId3" Type="http://schemas.openxmlformats.org/officeDocument/2006/relationships/image" Target="../media/image1.png"/><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gov.si/en/state-authorities/ministries/ministry-of-higher-education-science-and-innovation/"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hyperlink" Target="https://www.linkedin.com/in/frank-trey-grijalva/"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p:spTree>
      <p:nvGrpSpPr>
        <p:cNvPr id="1" name=""/>
        <p:cNvGrpSpPr/>
        <p:nvPr/>
      </p:nvGrpSpPr>
      <p:grpSpPr>
        <a:xfrm>
          <a:off x="0" y="0"/>
          <a:ext cx="0" cy="0"/>
          <a:chOff x="0" y="0"/>
          <a:chExt cx="0" cy="0"/>
        </a:xfrm>
      </p:grpSpPr>
      <p:sp>
        <p:nvSpPr>
          <p:cNvPr id="18" name="Google Shape;8;p1"/>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19" name="UL_FMF-logoENG-HOR-RGB_black.pngGoogle Shape;9;p1" descr="UL_FMF-logoENG-HOR-RGB_black.pngGoogle Shape;9;p1">
            <a:hlinkClick r:id="rId2" invalidUrl="" action="" tgtFrame="" tooltip="" history="1" highlightClick="0" endSnd="0"/>
          </p:cNvPr>
          <p:cNvPicPr>
            <a:picLocks noChangeAspect="1"/>
          </p:cNvPicPr>
          <p:nvPr/>
        </p:nvPicPr>
        <p:blipFill>
          <a:blip r:embed="rId3">
            <a:extLst/>
          </a:blip>
          <a:srcRect l="6381" t="17806" r="6328" b="17960"/>
          <a:stretch>
            <a:fillRect/>
          </a:stretch>
        </p:blipFill>
        <p:spPr>
          <a:xfrm>
            <a:off x="2720345" y="4789577"/>
            <a:ext cx="2295650" cy="330044"/>
          </a:xfrm>
          <a:prstGeom prst="rect">
            <a:avLst/>
          </a:prstGeom>
          <a:ln w="12700">
            <a:miter lim="400000"/>
          </a:ln>
        </p:spPr>
      </p:pic>
      <p:pic>
        <p:nvPicPr>
          <p:cNvPr id="20" name="Google Shape;10;p1" descr="Google Shape;10;p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21" name="Logo_MVZI_ang.width-800.pngGoogle Shape;11;p1" descr="Logo_MVZI_ang.width-800.pngGoogle Shape;11;p1">
            <a:hlinkClick r:id="rId6" invalidUrl="" action="" tgtFrame="" tooltip="" history="1" highlightClick="0" endSnd="0"/>
          </p:cNvPr>
          <p:cNvPicPr>
            <a:picLocks noChangeAspect="1"/>
          </p:cNvPicPr>
          <p:nvPr/>
        </p:nvPicPr>
        <p:blipFill>
          <a:blip r:embed="rId7">
            <a:extLst/>
          </a:blip>
          <a:srcRect l="22410" t="22360" r="5204" b="21671"/>
          <a:stretch>
            <a:fillRect/>
          </a:stretch>
        </p:blipFill>
        <p:spPr>
          <a:xfrm>
            <a:off x="5593438" y="4778566"/>
            <a:ext cx="1603024" cy="330040"/>
          </a:xfrm>
          <a:prstGeom prst="rect">
            <a:avLst/>
          </a:prstGeom>
          <a:ln w="12700">
            <a:miter lim="400000"/>
          </a:ln>
        </p:spPr>
      </p:pic>
      <p:pic>
        <p:nvPicPr>
          <p:cNvPr id="22" name="Logo_MVZI_ang.width-800.pngGoogle Shape;12;p1" descr="Logo_MVZI_ang.width-800.pngGoogle Shape;12;p1">
            <a:hlinkClick r:id="rId6" invalidUrl="" action="" tgtFrame="" tooltip="" history="1" highlightClick="0" endSnd="0"/>
          </p:cNvPr>
          <p:cNvPicPr>
            <a:picLocks noChangeAspect="1"/>
          </p:cNvPicPr>
          <p:nvPr/>
        </p:nvPicPr>
        <p:blipFill>
          <a:blip r:embed="rId8">
            <a:extLst/>
          </a:blip>
          <a:srcRect l="4594" t="17532" r="86105" b="37857"/>
          <a:stretch>
            <a:fillRect/>
          </a:stretch>
        </p:blipFill>
        <p:spPr>
          <a:xfrm>
            <a:off x="5279006" y="4778569"/>
            <a:ext cx="258430" cy="330040"/>
          </a:xfrm>
          <a:prstGeom prst="rect">
            <a:avLst/>
          </a:prstGeom>
          <a:ln w="12700">
            <a:miter lim="400000"/>
          </a:ln>
        </p:spPr>
      </p:pic>
      <p:sp>
        <p:nvSpPr>
          <p:cNvPr id="23" name="Google Shape;13;p1">
            <a:hlinkClick r:id="rId9"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24" name="Google Shape;14;p1"/>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25" name="Title Text"/>
          <p:cNvSpPr txBox="1"/>
          <p:nvPr>
            <p:ph type="title"/>
          </p:nvPr>
        </p:nvSpPr>
        <p:spPr>
          <a:xfrm>
            <a:off x="311708" y="744574"/>
            <a:ext cx="8520601" cy="2052601"/>
          </a:xfrm>
          <a:prstGeom prst="rect">
            <a:avLst/>
          </a:prstGeom>
        </p:spPr>
        <p:txBody>
          <a:bodyPr anchor="b"/>
          <a:lstStyle>
            <a:lvl1pPr algn="ctr">
              <a:defRPr b="1" sz="5200"/>
            </a:lvl1pPr>
          </a:lstStyle>
          <a:p>
            <a:pPr/>
            <a:r>
              <a:t>Title Text</a:t>
            </a:r>
          </a:p>
        </p:txBody>
      </p:sp>
      <p:sp>
        <p:nvSpPr>
          <p:cNvPr id="26" name="Body Level One…"/>
          <p:cNvSpPr txBox="1"/>
          <p:nvPr>
            <p:ph type="body" sz="quarter" idx="1"/>
          </p:nvPr>
        </p:nvSpPr>
        <p:spPr>
          <a:xfrm>
            <a:off x="311699" y="2834125"/>
            <a:ext cx="8520602" cy="792601"/>
          </a:xfrm>
          <a:prstGeom prst="rect">
            <a:avLst/>
          </a:prstGeom>
        </p:spPr>
        <p:txBody>
          <a:bodyPr/>
          <a:lstStyle>
            <a:lvl1pPr marL="342900" indent="-228600" algn="ctr">
              <a:lnSpc>
                <a:spcPct val="100000"/>
              </a:lnSpc>
              <a:buClrTx/>
              <a:buSzTx/>
              <a:buFontTx/>
              <a:buNone/>
              <a:defRPr sz="2800">
                <a:latin typeface="Helvetica Neue"/>
                <a:ea typeface="Helvetica Neue"/>
                <a:cs typeface="Helvetica Neue"/>
                <a:sym typeface="Helvetica Neue"/>
              </a:defRPr>
            </a:lvl1pPr>
            <a:lvl2pPr marL="342900" indent="254000" algn="ctr">
              <a:lnSpc>
                <a:spcPct val="100000"/>
              </a:lnSpc>
              <a:buClrTx/>
              <a:buSzTx/>
              <a:buFontTx/>
              <a:buNone/>
              <a:defRPr sz="2800">
                <a:latin typeface="Helvetica Neue"/>
                <a:ea typeface="Helvetica Neue"/>
                <a:cs typeface="Helvetica Neue"/>
                <a:sym typeface="Helvetica Neue"/>
              </a:defRPr>
            </a:lvl2pPr>
            <a:lvl3pPr marL="342900" indent="711200" algn="ctr">
              <a:lnSpc>
                <a:spcPct val="100000"/>
              </a:lnSpc>
              <a:buClrTx/>
              <a:buSzTx/>
              <a:buFontTx/>
              <a:buNone/>
              <a:defRPr sz="2800">
                <a:latin typeface="Helvetica Neue"/>
                <a:ea typeface="Helvetica Neue"/>
                <a:cs typeface="Helvetica Neue"/>
                <a:sym typeface="Helvetica Neue"/>
              </a:defRPr>
            </a:lvl3pPr>
            <a:lvl4pPr marL="342900" indent="1168400" algn="ctr">
              <a:lnSpc>
                <a:spcPct val="100000"/>
              </a:lnSpc>
              <a:buClrTx/>
              <a:buSzTx/>
              <a:buFontTx/>
              <a:buNone/>
              <a:defRPr sz="2800">
                <a:latin typeface="Helvetica Neue"/>
                <a:ea typeface="Helvetica Neue"/>
                <a:cs typeface="Helvetica Neue"/>
                <a:sym typeface="Helvetica Neue"/>
              </a:defRPr>
            </a:lvl4pPr>
            <a:lvl5pPr marL="342900" indent="1625600" algn="ctr">
              <a:lnSpc>
                <a:spcPct val="100000"/>
              </a:lnSpc>
              <a:buClrTx/>
              <a:buSzTx/>
              <a:buFontTx/>
              <a:buNone/>
              <a:defRPr sz="2800">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27" name="Slide Number"/>
          <p:cNvSpPr txBox="1"/>
          <p:nvPr>
            <p:ph type="sldNum" sz="quarter" idx="2"/>
          </p:nvPr>
        </p:nvSpPr>
        <p:spPr>
          <a:xfrm>
            <a:off x="8695690" y="4753308"/>
            <a:ext cx="393319" cy="38023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_HEADER">
    <p:spTree>
      <p:nvGrpSpPr>
        <p:cNvPr id="1" name=""/>
        <p:cNvGrpSpPr/>
        <p:nvPr/>
      </p:nvGrpSpPr>
      <p:grpSpPr>
        <a:xfrm>
          <a:off x="0" y="0"/>
          <a:ext cx="0" cy="0"/>
          <a:chOff x="0" y="0"/>
          <a:chExt cx="0" cy="0"/>
        </a:xfrm>
      </p:grpSpPr>
      <p:sp>
        <p:nvSpPr>
          <p:cNvPr id="34" name="Google Shape;8;p1"/>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35" name="UL_FMF-logoENG-HOR-RGB_black.pngGoogle Shape;9;p1" descr="UL_FMF-logoENG-HOR-RGB_black.pngGoogle Shape;9;p1">
            <a:hlinkClick r:id="rId2" invalidUrl="" action="" tgtFrame="" tooltip="" history="1" highlightClick="0" endSnd="0"/>
          </p:cNvPr>
          <p:cNvPicPr>
            <a:picLocks noChangeAspect="1"/>
          </p:cNvPicPr>
          <p:nvPr/>
        </p:nvPicPr>
        <p:blipFill>
          <a:blip r:embed="rId3">
            <a:extLst/>
          </a:blip>
          <a:srcRect l="6381" t="17806" r="6328" b="17960"/>
          <a:stretch>
            <a:fillRect/>
          </a:stretch>
        </p:blipFill>
        <p:spPr>
          <a:xfrm>
            <a:off x="2720345" y="4789577"/>
            <a:ext cx="2295650" cy="330044"/>
          </a:xfrm>
          <a:prstGeom prst="rect">
            <a:avLst/>
          </a:prstGeom>
          <a:ln w="12700">
            <a:miter lim="400000"/>
          </a:ln>
        </p:spPr>
      </p:pic>
      <p:pic>
        <p:nvPicPr>
          <p:cNvPr id="36" name="Google Shape;10;p1" descr="Google Shape;10;p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37" name="Logo_MVZI_ang.width-800.pngGoogle Shape;11;p1" descr="Logo_MVZI_ang.width-800.pngGoogle Shape;11;p1">
            <a:hlinkClick r:id="rId6" invalidUrl="" action="" tgtFrame="" tooltip="" history="1" highlightClick="0" endSnd="0"/>
          </p:cNvPr>
          <p:cNvPicPr>
            <a:picLocks noChangeAspect="1"/>
          </p:cNvPicPr>
          <p:nvPr/>
        </p:nvPicPr>
        <p:blipFill>
          <a:blip r:embed="rId7">
            <a:extLst/>
          </a:blip>
          <a:srcRect l="22410" t="22360" r="5204" b="21671"/>
          <a:stretch>
            <a:fillRect/>
          </a:stretch>
        </p:blipFill>
        <p:spPr>
          <a:xfrm>
            <a:off x="5593438" y="4778566"/>
            <a:ext cx="1603024" cy="330040"/>
          </a:xfrm>
          <a:prstGeom prst="rect">
            <a:avLst/>
          </a:prstGeom>
          <a:ln w="12700">
            <a:miter lim="400000"/>
          </a:ln>
        </p:spPr>
      </p:pic>
      <p:pic>
        <p:nvPicPr>
          <p:cNvPr id="38" name="Logo_MVZI_ang.width-800.pngGoogle Shape;12;p1" descr="Logo_MVZI_ang.width-800.pngGoogle Shape;12;p1">
            <a:hlinkClick r:id="rId6" invalidUrl="" action="" tgtFrame="" tooltip="" history="1" highlightClick="0" endSnd="0"/>
          </p:cNvPr>
          <p:cNvPicPr>
            <a:picLocks noChangeAspect="1"/>
          </p:cNvPicPr>
          <p:nvPr/>
        </p:nvPicPr>
        <p:blipFill>
          <a:blip r:embed="rId8">
            <a:extLst/>
          </a:blip>
          <a:srcRect l="4594" t="17532" r="86105" b="37857"/>
          <a:stretch>
            <a:fillRect/>
          </a:stretch>
        </p:blipFill>
        <p:spPr>
          <a:xfrm>
            <a:off x="5279006" y="4778569"/>
            <a:ext cx="258430" cy="330040"/>
          </a:xfrm>
          <a:prstGeom prst="rect">
            <a:avLst/>
          </a:prstGeom>
          <a:ln w="12700">
            <a:miter lim="400000"/>
          </a:ln>
        </p:spPr>
      </p:pic>
      <p:sp>
        <p:nvSpPr>
          <p:cNvPr id="39" name="Google Shape;13;p1">
            <a:hlinkClick r:id="rId9"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40" name="Google Shape;14;p1"/>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41" name="Title Text"/>
          <p:cNvSpPr txBox="1"/>
          <p:nvPr>
            <p:ph type="title"/>
          </p:nvPr>
        </p:nvSpPr>
        <p:spPr>
          <a:xfrm>
            <a:off x="311699" y="2150849"/>
            <a:ext cx="8520602" cy="841801"/>
          </a:xfrm>
          <a:prstGeom prst="rect">
            <a:avLst/>
          </a:prstGeom>
        </p:spPr>
        <p:txBody>
          <a:bodyPr anchor="ctr"/>
          <a:lstStyle>
            <a:lvl1pPr algn="ctr">
              <a:defRPr sz="3600"/>
            </a:lvl1pPr>
          </a:lstStyle>
          <a:p>
            <a:pPr/>
            <a:r>
              <a:t>Title Text</a:t>
            </a:r>
          </a:p>
        </p:txBody>
      </p:sp>
      <p:sp>
        <p:nvSpPr>
          <p:cNvPr id="42" name="Slide Number"/>
          <p:cNvSpPr txBox="1"/>
          <p:nvPr>
            <p:ph type="sldNum" sz="quarter" idx="2"/>
          </p:nvPr>
        </p:nvSpPr>
        <p:spPr>
          <a:xfrm>
            <a:off x="8695690" y="4753308"/>
            <a:ext cx="393319" cy="38023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49" name="Title Text"/>
          <p:cNvSpPr txBox="1"/>
          <p:nvPr>
            <p:ph type="title"/>
          </p:nvPr>
        </p:nvSpPr>
        <p:spPr>
          <a:prstGeom prst="rect">
            <a:avLst/>
          </a:prstGeom>
        </p:spPr>
        <p:txBody>
          <a:bodyPr/>
          <a:lstStyle/>
          <a:p>
            <a:pPr/>
            <a:r>
              <a:t>Title Text</a:t>
            </a:r>
          </a:p>
        </p:txBody>
      </p:sp>
      <p:sp>
        <p:nvSpPr>
          <p:cNvPr id="50"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TWO_COLUMNS">
    <p:spTree>
      <p:nvGrpSpPr>
        <p:cNvPr id="1" name=""/>
        <p:cNvGrpSpPr/>
        <p:nvPr/>
      </p:nvGrpSpPr>
      <p:grpSpPr>
        <a:xfrm>
          <a:off x="0" y="0"/>
          <a:ext cx="0" cy="0"/>
          <a:chOff x="0" y="0"/>
          <a:chExt cx="0" cy="0"/>
        </a:xfrm>
      </p:grpSpPr>
      <p:sp>
        <p:nvSpPr>
          <p:cNvPr id="58" name="Google Shape;8;p1"/>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59" name="UL_FMF-logoENG-HOR-RGB_black.pngGoogle Shape;9;p1" descr="UL_FMF-logoENG-HOR-RGB_black.pngGoogle Shape;9;p1">
            <a:hlinkClick r:id="rId2" invalidUrl="" action="" tgtFrame="" tooltip="" history="1" highlightClick="0" endSnd="0"/>
          </p:cNvPr>
          <p:cNvPicPr>
            <a:picLocks noChangeAspect="1"/>
          </p:cNvPicPr>
          <p:nvPr/>
        </p:nvPicPr>
        <p:blipFill>
          <a:blip r:embed="rId3">
            <a:extLst/>
          </a:blip>
          <a:srcRect l="6381" t="17806" r="6328" b="17960"/>
          <a:stretch>
            <a:fillRect/>
          </a:stretch>
        </p:blipFill>
        <p:spPr>
          <a:xfrm>
            <a:off x="2720345" y="4789577"/>
            <a:ext cx="2295650" cy="330044"/>
          </a:xfrm>
          <a:prstGeom prst="rect">
            <a:avLst/>
          </a:prstGeom>
          <a:ln w="12700">
            <a:miter lim="400000"/>
          </a:ln>
        </p:spPr>
      </p:pic>
      <p:pic>
        <p:nvPicPr>
          <p:cNvPr id="60" name="Google Shape;10;p1" descr="Google Shape;10;p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61" name="Logo_MVZI_ang.width-800.pngGoogle Shape;11;p1" descr="Logo_MVZI_ang.width-800.pngGoogle Shape;11;p1">
            <a:hlinkClick r:id="rId6" invalidUrl="" action="" tgtFrame="" tooltip="" history="1" highlightClick="0" endSnd="0"/>
          </p:cNvPr>
          <p:cNvPicPr>
            <a:picLocks noChangeAspect="1"/>
          </p:cNvPicPr>
          <p:nvPr/>
        </p:nvPicPr>
        <p:blipFill>
          <a:blip r:embed="rId7">
            <a:extLst/>
          </a:blip>
          <a:srcRect l="22410" t="22360" r="5204" b="21671"/>
          <a:stretch>
            <a:fillRect/>
          </a:stretch>
        </p:blipFill>
        <p:spPr>
          <a:xfrm>
            <a:off x="5593438" y="4778566"/>
            <a:ext cx="1603024" cy="330040"/>
          </a:xfrm>
          <a:prstGeom prst="rect">
            <a:avLst/>
          </a:prstGeom>
          <a:ln w="12700">
            <a:miter lim="400000"/>
          </a:ln>
        </p:spPr>
      </p:pic>
      <p:pic>
        <p:nvPicPr>
          <p:cNvPr id="62" name="Logo_MVZI_ang.width-800.pngGoogle Shape;12;p1" descr="Logo_MVZI_ang.width-800.pngGoogle Shape;12;p1">
            <a:hlinkClick r:id="rId6" invalidUrl="" action="" tgtFrame="" tooltip="" history="1" highlightClick="0" endSnd="0"/>
          </p:cNvPr>
          <p:cNvPicPr>
            <a:picLocks noChangeAspect="1"/>
          </p:cNvPicPr>
          <p:nvPr/>
        </p:nvPicPr>
        <p:blipFill>
          <a:blip r:embed="rId8">
            <a:extLst/>
          </a:blip>
          <a:srcRect l="4594" t="17532" r="86105" b="37857"/>
          <a:stretch>
            <a:fillRect/>
          </a:stretch>
        </p:blipFill>
        <p:spPr>
          <a:xfrm>
            <a:off x="5279006" y="4778569"/>
            <a:ext cx="258430" cy="330040"/>
          </a:xfrm>
          <a:prstGeom prst="rect">
            <a:avLst/>
          </a:prstGeom>
          <a:ln w="12700">
            <a:miter lim="400000"/>
          </a:ln>
        </p:spPr>
      </p:pic>
      <p:sp>
        <p:nvSpPr>
          <p:cNvPr id="63" name="Google Shape;13;p1">
            <a:hlinkClick r:id="rId9"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64" name="Google Shape;14;p1"/>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65" name="Title Text"/>
          <p:cNvSpPr txBox="1"/>
          <p:nvPr>
            <p:ph type="title"/>
          </p:nvPr>
        </p:nvSpPr>
        <p:spPr>
          <a:prstGeom prst="rect">
            <a:avLst/>
          </a:prstGeom>
        </p:spPr>
        <p:txBody>
          <a:bodyPr/>
          <a:lstStyle/>
          <a:p>
            <a:pPr/>
            <a:r>
              <a:t>Title Text</a:t>
            </a:r>
          </a:p>
        </p:txBody>
      </p:sp>
      <p:sp>
        <p:nvSpPr>
          <p:cNvPr id="66" name="Body Level One…"/>
          <p:cNvSpPr txBox="1"/>
          <p:nvPr>
            <p:ph type="body" sz="half" idx="1"/>
          </p:nvPr>
        </p:nvSpPr>
        <p:spPr>
          <a:xfrm>
            <a:off x="311699" y="1152475"/>
            <a:ext cx="3999902" cy="3416400"/>
          </a:xfrm>
          <a:prstGeom prst="rect">
            <a:avLst/>
          </a:prstGeom>
        </p:spPr>
        <p:txBody>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pPr/>
            <a:r>
              <a:t>Body Level One</a:t>
            </a:r>
          </a:p>
          <a:p>
            <a:pPr lvl="1"/>
            <a:r>
              <a:t>Body Level Two</a:t>
            </a:r>
          </a:p>
          <a:p>
            <a:pPr lvl="2"/>
            <a:r>
              <a:t>Body Level Three</a:t>
            </a:r>
          </a:p>
          <a:p>
            <a:pPr lvl="3"/>
            <a:r>
              <a:t>Body Level Four</a:t>
            </a:r>
          </a:p>
          <a:p>
            <a:pPr lvl="4"/>
            <a:r>
              <a:t>Body Level Five</a:t>
            </a:r>
          </a:p>
        </p:txBody>
      </p:sp>
      <p:sp>
        <p:nvSpPr>
          <p:cNvPr id="67" name="Google Shape;30;p5"/>
          <p:cNvSpPr txBox="1"/>
          <p:nvPr>
            <p:ph type="body" sz="half" idx="21"/>
          </p:nvPr>
        </p:nvSpPr>
        <p:spPr>
          <a:xfrm>
            <a:off x="4832399" y="1152475"/>
            <a:ext cx="3999902" cy="3416400"/>
          </a:xfrm>
          <a:prstGeom prst="rect">
            <a:avLst/>
          </a:prstGeom>
        </p:spPr>
        <p:txBody>
          <a:bodyPr/>
          <a:lstStyle/>
          <a:p>
            <a:pPr indent="-317500">
              <a:buSzPts val="1400"/>
              <a:defRPr sz="1400"/>
            </a:pPr>
          </a:p>
        </p:txBody>
      </p:sp>
      <p:sp>
        <p:nvSpPr>
          <p:cNvPr id="68" name="Slide Number"/>
          <p:cNvSpPr txBox="1"/>
          <p:nvPr>
            <p:ph type="sldNum" sz="quarter" idx="2"/>
          </p:nvPr>
        </p:nvSpPr>
        <p:spPr>
          <a:xfrm>
            <a:off x="8695690" y="4753308"/>
            <a:ext cx="393319" cy="38023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ONLY">
    <p:spTree>
      <p:nvGrpSpPr>
        <p:cNvPr id="1" name=""/>
        <p:cNvGrpSpPr/>
        <p:nvPr/>
      </p:nvGrpSpPr>
      <p:grpSpPr>
        <a:xfrm>
          <a:off x="0" y="0"/>
          <a:ext cx="0" cy="0"/>
          <a:chOff x="0" y="0"/>
          <a:chExt cx="0" cy="0"/>
        </a:xfrm>
      </p:grpSpPr>
      <p:sp>
        <p:nvSpPr>
          <p:cNvPr id="75" name="Google Shape;8;p1"/>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76" name="UL_FMF-logoENG-HOR-RGB_black.pngGoogle Shape;9;p1" descr="UL_FMF-logoENG-HOR-RGB_black.pngGoogle Shape;9;p1">
            <a:hlinkClick r:id="rId2" invalidUrl="" action="" tgtFrame="" tooltip="" history="1" highlightClick="0" endSnd="0"/>
          </p:cNvPr>
          <p:cNvPicPr>
            <a:picLocks noChangeAspect="1"/>
          </p:cNvPicPr>
          <p:nvPr/>
        </p:nvPicPr>
        <p:blipFill>
          <a:blip r:embed="rId3">
            <a:extLst/>
          </a:blip>
          <a:srcRect l="6381" t="17806" r="6328" b="17960"/>
          <a:stretch>
            <a:fillRect/>
          </a:stretch>
        </p:blipFill>
        <p:spPr>
          <a:xfrm>
            <a:off x="2720345" y="4789577"/>
            <a:ext cx="2295650" cy="330044"/>
          </a:xfrm>
          <a:prstGeom prst="rect">
            <a:avLst/>
          </a:prstGeom>
          <a:ln w="12700">
            <a:miter lim="400000"/>
          </a:ln>
        </p:spPr>
      </p:pic>
      <p:pic>
        <p:nvPicPr>
          <p:cNvPr id="77" name="Google Shape;10;p1" descr="Google Shape;10;p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78" name="Logo_MVZI_ang.width-800.pngGoogle Shape;11;p1" descr="Logo_MVZI_ang.width-800.pngGoogle Shape;11;p1">
            <a:hlinkClick r:id="rId6" invalidUrl="" action="" tgtFrame="" tooltip="" history="1" highlightClick="0" endSnd="0"/>
          </p:cNvPr>
          <p:cNvPicPr>
            <a:picLocks noChangeAspect="1"/>
          </p:cNvPicPr>
          <p:nvPr/>
        </p:nvPicPr>
        <p:blipFill>
          <a:blip r:embed="rId7">
            <a:extLst/>
          </a:blip>
          <a:srcRect l="22410" t="22360" r="5204" b="21671"/>
          <a:stretch>
            <a:fillRect/>
          </a:stretch>
        </p:blipFill>
        <p:spPr>
          <a:xfrm>
            <a:off x="5593438" y="4778566"/>
            <a:ext cx="1603024" cy="330040"/>
          </a:xfrm>
          <a:prstGeom prst="rect">
            <a:avLst/>
          </a:prstGeom>
          <a:ln w="12700">
            <a:miter lim="400000"/>
          </a:ln>
        </p:spPr>
      </p:pic>
      <p:pic>
        <p:nvPicPr>
          <p:cNvPr id="79" name="Logo_MVZI_ang.width-800.pngGoogle Shape;12;p1" descr="Logo_MVZI_ang.width-800.pngGoogle Shape;12;p1">
            <a:hlinkClick r:id="rId6" invalidUrl="" action="" tgtFrame="" tooltip="" history="1" highlightClick="0" endSnd="0"/>
          </p:cNvPr>
          <p:cNvPicPr>
            <a:picLocks noChangeAspect="1"/>
          </p:cNvPicPr>
          <p:nvPr/>
        </p:nvPicPr>
        <p:blipFill>
          <a:blip r:embed="rId8">
            <a:extLst/>
          </a:blip>
          <a:srcRect l="4594" t="17532" r="86105" b="37857"/>
          <a:stretch>
            <a:fillRect/>
          </a:stretch>
        </p:blipFill>
        <p:spPr>
          <a:xfrm>
            <a:off x="5279006" y="4778569"/>
            <a:ext cx="258430" cy="330040"/>
          </a:xfrm>
          <a:prstGeom prst="rect">
            <a:avLst/>
          </a:prstGeom>
          <a:ln w="12700">
            <a:miter lim="400000"/>
          </a:ln>
        </p:spPr>
      </p:pic>
      <p:sp>
        <p:nvSpPr>
          <p:cNvPr id="80" name="Google Shape;13;p1">
            <a:hlinkClick r:id="rId9"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81" name="Google Shape;14;p1"/>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82" name="Title Text"/>
          <p:cNvSpPr txBox="1"/>
          <p:nvPr>
            <p:ph type="title"/>
          </p:nvPr>
        </p:nvSpPr>
        <p:spPr>
          <a:prstGeom prst="rect">
            <a:avLst/>
          </a:prstGeom>
        </p:spPr>
        <p:txBody>
          <a:bodyPr/>
          <a:lstStyle/>
          <a:p>
            <a:pPr/>
            <a:r>
              <a:t>Title Text</a:t>
            </a:r>
          </a:p>
        </p:txBody>
      </p:sp>
      <p:sp>
        <p:nvSpPr>
          <p:cNvPr id="83" name="Slide Number"/>
          <p:cNvSpPr txBox="1"/>
          <p:nvPr>
            <p:ph type="sldNum" sz="quarter" idx="2"/>
          </p:nvPr>
        </p:nvSpPr>
        <p:spPr>
          <a:xfrm>
            <a:off x="8695690" y="4753308"/>
            <a:ext cx="393319" cy="38023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ONE_COLUMN_TEXT">
    <p:spTree>
      <p:nvGrpSpPr>
        <p:cNvPr id="1" name=""/>
        <p:cNvGrpSpPr/>
        <p:nvPr/>
      </p:nvGrpSpPr>
      <p:grpSpPr>
        <a:xfrm>
          <a:off x="0" y="0"/>
          <a:ext cx="0" cy="0"/>
          <a:chOff x="0" y="0"/>
          <a:chExt cx="0" cy="0"/>
        </a:xfrm>
      </p:grpSpPr>
      <p:sp>
        <p:nvSpPr>
          <p:cNvPr id="90" name="Google Shape;8;p1"/>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91" name="UL_FMF-logoENG-HOR-RGB_black.pngGoogle Shape;9;p1" descr="UL_FMF-logoENG-HOR-RGB_black.pngGoogle Shape;9;p1">
            <a:hlinkClick r:id="rId2" invalidUrl="" action="" tgtFrame="" tooltip="" history="1" highlightClick="0" endSnd="0"/>
          </p:cNvPr>
          <p:cNvPicPr>
            <a:picLocks noChangeAspect="1"/>
          </p:cNvPicPr>
          <p:nvPr/>
        </p:nvPicPr>
        <p:blipFill>
          <a:blip r:embed="rId3">
            <a:extLst/>
          </a:blip>
          <a:srcRect l="6381" t="17806" r="6328" b="17960"/>
          <a:stretch>
            <a:fillRect/>
          </a:stretch>
        </p:blipFill>
        <p:spPr>
          <a:xfrm>
            <a:off x="2720345" y="4789577"/>
            <a:ext cx="2295650" cy="330044"/>
          </a:xfrm>
          <a:prstGeom prst="rect">
            <a:avLst/>
          </a:prstGeom>
          <a:ln w="12700">
            <a:miter lim="400000"/>
          </a:ln>
        </p:spPr>
      </p:pic>
      <p:pic>
        <p:nvPicPr>
          <p:cNvPr id="92" name="Google Shape;10;p1" descr="Google Shape;10;p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93" name="Logo_MVZI_ang.width-800.pngGoogle Shape;11;p1" descr="Logo_MVZI_ang.width-800.pngGoogle Shape;11;p1">
            <a:hlinkClick r:id="rId6" invalidUrl="" action="" tgtFrame="" tooltip="" history="1" highlightClick="0" endSnd="0"/>
          </p:cNvPr>
          <p:cNvPicPr>
            <a:picLocks noChangeAspect="1"/>
          </p:cNvPicPr>
          <p:nvPr/>
        </p:nvPicPr>
        <p:blipFill>
          <a:blip r:embed="rId7">
            <a:extLst/>
          </a:blip>
          <a:srcRect l="22410" t="22360" r="5204" b="21671"/>
          <a:stretch>
            <a:fillRect/>
          </a:stretch>
        </p:blipFill>
        <p:spPr>
          <a:xfrm>
            <a:off x="5593438" y="4778566"/>
            <a:ext cx="1603024" cy="330040"/>
          </a:xfrm>
          <a:prstGeom prst="rect">
            <a:avLst/>
          </a:prstGeom>
          <a:ln w="12700">
            <a:miter lim="400000"/>
          </a:ln>
        </p:spPr>
      </p:pic>
      <p:pic>
        <p:nvPicPr>
          <p:cNvPr id="94" name="Logo_MVZI_ang.width-800.pngGoogle Shape;12;p1" descr="Logo_MVZI_ang.width-800.pngGoogle Shape;12;p1">
            <a:hlinkClick r:id="rId6" invalidUrl="" action="" tgtFrame="" tooltip="" history="1" highlightClick="0" endSnd="0"/>
          </p:cNvPr>
          <p:cNvPicPr>
            <a:picLocks noChangeAspect="1"/>
          </p:cNvPicPr>
          <p:nvPr/>
        </p:nvPicPr>
        <p:blipFill>
          <a:blip r:embed="rId8">
            <a:extLst/>
          </a:blip>
          <a:srcRect l="4594" t="17532" r="86105" b="37857"/>
          <a:stretch>
            <a:fillRect/>
          </a:stretch>
        </p:blipFill>
        <p:spPr>
          <a:xfrm>
            <a:off x="5279006" y="4778569"/>
            <a:ext cx="258430" cy="330040"/>
          </a:xfrm>
          <a:prstGeom prst="rect">
            <a:avLst/>
          </a:prstGeom>
          <a:ln w="12700">
            <a:miter lim="400000"/>
          </a:ln>
        </p:spPr>
      </p:pic>
      <p:sp>
        <p:nvSpPr>
          <p:cNvPr id="95" name="Google Shape;13;p1">
            <a:hlinkClick r:id="rId9"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96" name="Google Shape;14;p1"/>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97" name="Title Text"/>
          <p:cNvSpPr txBox="1"/>
          <p:nvPr>
            <p:ph type="title"/>
          </p:nvPr>
        </p:nvSpPr>
        <p:spPr>
          <a:xfrm>
            <a:off x="311699" y="555600"/>
            <a:ext cx="2808001" cy="755700"/>
          </a:xfrm>
          <a:prstGeom prst="rect">
            <a:avLst/>
          </a:prstGeom>
        </p:spPr>
        <p:txBody>
          <a:bodyPr anchor="b"/>
          <a:lstStyle>
            <a:lvl1pPr>
              <a:defRPr sz="2400"/>
            </a:lvl1pPr>
          </a:lstStyle>
          <a:p>
            <a:pPr/>
            <a:r>
              <a:t>Title Text</a:t>
            </a:r>
          </a:p>
        </p:txBody>
      </p:sp>
      <p:sp>
        <p:nvSpPr>
          <p:cNvPr id="98" name="Body Level One…"/>
          <p:cNvSpPr txBox="1"/>
          <p:nvPr>
            <p:ph type="body" sz="quarter" idx="1"/>
          </p:nvPr>
        </p:nvSpPr>
        <p:spPr>
          <a:xfrm>
            <a:off x="311699" y="1389599"/>
            <a:ext cx="2808001" cy="3179401"/>
          </a:xfrm>
          <a:prstGeom prst="rect">
            <a:avLst/>
          </a:prstGeom>
        </p:spPr>
        <p:txBody>
          <a:bodyPr/>
          <a:lstStyle>
            <a:lvl1pPr indent="-304800">
              <a:buSzPts val="1200"/>
              <a:defRPr sz="1200"/>
            </a:lvl1pPr>
            <a:lvl2pPr marL="914400" indent="-304800">
              <a:buSzPts val="1200"/>
              <a:defRPr sz="1200"/>
            </a:lvl2pPr>
            <a:lvl3pPr marL="1371600" indent="-304800">
              <a:buSzPts val="1200"/>
              <a:defRPr sz="1200"/>
            </a:lvl3pPr>
            <a:lvl4pPr marL="1828800" indent="-304800">
              <a:buSzPts val="1200"/>
              <a:defRPr sz="1200"/>
            </a:lvl4pPr>
            <a:lvl5pPr marL="2286000" indent="-304800">
              <a:buSzPts val="1200"/>
              <a:defRPr sz="1200"/>
            </a:lvl5pPr>
          </a:lstStyle>
          <a:p>
            <a:pPr/>
            <a:r>
              <a:t>Body Level One</a:t>
            </a:r>
          </a:p>
          <a:p>
            <a:pPr lvl="1"/>
            <a:r>
              <a:t>Body Level Two</a:t>
            </a:r>
          </a:p>
          <a:p>
            <a:pPr lvl="2"/>
            <a:r>
              <a:t>Body Level Three</a:t>
            </a:r>
          </a:p>
          <a:p>
            <a:pPr lvl="3"/>
            <a:r>
              <a:t>Body Level Four</a:t>
            </a:r>
          </a:p>
          <a:p>
            <a:pPr lvl="4"/>
            <a:r>
              <a:t>Body Level Five</a:t>
            </a:r>
          </a:p>
        </p:txBody>
      </p:sp>
      <p:sp>
        <p:nvSpPr>
          <p:cNvPr id="99" name="Slide Number"/>
          <p:cNvSpPr txBox="1"/>
          <p:nvPr>
            <p:ph type="sldNum" sz="quarter" idx="2"/>
          </p:nvPr>
        </p:nvSpPr>
        <p:spPr>
          <a:xfrm>
            <a:off x="8695690" y="4753308"/>
            <a:ext cx="393319" cy="38023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MAIN_POINT">
    <p:spTree>
      <p:nvGrpSpPr>
        <p:cNvPr id="1" name=""/>
        <p:cNvGrpSpPr/>
        <p:nvPr/>
      </p:nvGrpSpPr>
      <p:grpSpPr>
        <a:xfrm>
          <a:off x="0" y="0"/>
          <a:ext cx="0" cy="0"/>
          <a:chOff x="0" y="0"/>
          <a:chExt cx="0" cy="0"/>
        </a:xfrm>
      </p:grpSpPr>
      <p:sp>
        <p:nvSpPr>
          <p:cNvPr id="106" name="Google Shape;8;p1"/>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107" name="UL_FMF-logoENG-HOR-RGB_black.pngGoogle Shape;9;p1" descr="UL_FMF-logoENG-HOR-RGB_black.pngGoogle Shape;9;p1">
            <a:hlinkClick r:id="rId2" invalidUrl="" action="" tgtFrame="" tooltip="" history="1" highlightClick="0" endSnd="0"/>
          </p:cNvPr>
          <p:cNvPicPr>
            <a:picLocks noChangeAspect="1"/>
          </p:cNvPicPr>
          <p:nvPr/>
        </p:nvPicPr>
        <p:blipFill>
          <a:blip r:embed="rId3">
            <a:extLst/>
          </a:blip>
          <a:srcRect l="6381" t="17806" r="6328" b="17960"/>
          <a:stretch>
            <a:fillRect/>
          </a:stretch>
        </p:blipFill>
        <p:spPr>
          <a:xfrm>
            <a:off x="2720345" y="4789577"/>
            <a:ext cx="2295650" cy="330044"/>
          </a:xfrm>
          <a:prstGeom prst="rect">
            <a:avLst/>
          </a:prstGeom>
          <a:ln w="12700">
            <a:miter lim="400000"/>
          </a:ln>
        </p:spPr>
      </p:pic>
      <p:pic>
        <p:nvPicPr>
          <p:cNvPr id="108" name="Google Shape;10;p1" descr="Google Shape;10;p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09" name="Logo_MVZI_ang.width-800.pngGoogle Shape;11;p1" descr="Logo_MVZI_ang.width-800.pngGoogle Shape;11;p1">
            <a:hlinkClick r:id="rId6" invalidUrl="" action="" tgtFrame="" tooltip="" history="1" highlightClick="0" endSnd="0"/>
          </p:cNvPr>
          <p:cNvPicPr>
            <a:picLocks noChangeAspect="1"/>
          </p:cNvPicPr>
          <p:nvPr/>
        </p:nvPicPr>
        <p:blipFill>
          <a:blip r:embed="rId7">
            <a:extLst/>
          </a:blip>
          <a:srcRect l="22410" t="22360" r="5204" b="21671"/>
          <a:stretch>
            <a:fillRect/>
          </a:stretch>
        </p:blipFill>
        <p:spPr>
          <a:xfrm>
            <a:off x="5593438" y="4778566"/>
            <a:ext cx="1603024" cy="330040"/>
          </a:xfrm>
          <a:prstGeom prst="rect">
            <a:avLst/>
          </a:prstGeom>
          <a:ln w="12700">
            <a:miter lim="400000"/>
          </a:ln>
        </p:spPr>
      </p:pic>
      <p:pic>
        <p:nvPicPr>
          <p:cNvPr id="110" name="Logo_MVZI_ang.width-800.pngGoogle Shape;12;p1" descr="Logo_MVZI_ang.width-800.pngGoogle Shape;12;p1">
            <a:hlinkClick r:id="rId6" invalidUrl="" action="" tgtFrame="" tooltip="" history="1" highlightClick="0" endSnd="0"/>
          </p:cNvPr>
          <p:cNvPicPr>
            <a:picLocks noChangeAspect="1"/>
          </p:cNvPicPr>
          <p:nvPr/>
        </p:nvPicPr>
        <p:blipFill>
          <a:blip r:embed="rId8">
            <a:extLst/>
          </a:blip>
          <a:srcRect l="4594" t="17532" r="86105" b="37857"/>
          <a:stretch>
            <a:fillRect/>
          </a:stretch>
        </p:blipFill>
        <p:spPr>
          <a:xfrm>
            <a:off x="5279006" y="4778569"/>
            <a:ext cx="258430" cy="330040"/>
          </a:xfrm>
          <a:prstGeom prst="rect">
            <a:avLst/>
          </a:prstGeom>
          <a:ln w="12700">
            <a:miter lim="400000"/>
          </a:ln>
        </p:spPr>
      </p:pic>
      <p:sp>
        <p:nvSpPr>
          <p:cNvPr id="111" name="Google Shape;13;p1">
            <a:hlinkClick r:id="rId9"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112" name="Google Shape;14;p1"/>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113" name="Title Text"/>
          <p:cNvSpPr txBox="1"/>
          <p:nvPr>
            <p:ph type="title"/>
          </p:nvPr>
        </p:nvSpPr>
        <p:spPr>
          <a:xfrm>
            <a:off x="490250" y="450149"/>
            <a:ext cx="6367801" cy="4090801"/>
          </a:xfrm>
          <a:prstGeom prst="rect">
            <a:avLst/>
          </a:prstGeom>
        </p:spPr>
        <p:txBody>
          <a:bodyPr anchor="ctr"/>
          <a:lstStyle>
            <a:lvl1pPr>
              <a:defRPr sz="4800"/>
            </a:lvl1pPr>
          </a:lstStyle>
          <a:p>
            <a:pPr/>
            <a:r>
              <a:t>Title Text</a:t>
            </a:r>
          </a:p>
        </p:txBody>
      </p:sp>
      <p:sp>
        <p:nvSpPr>
          <p:cNvPr id="114" name="Slide Number"/>
          <p:cNvSpPr txBox="1"/>
          <p:nvPr>
            <p:ph type="sldNum" sz="quarter" idx="2"/>
          </p:nvPr>
        </p:nvSpPr>
        <p:spPr>
          <a:xfrm>
            <a:off x="8695690" y="4753308"/>
            <a:ext cx="393319" cy="38023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_TITLE_AND_DESCRIPTION">
    <p:spTree>
      <p:nvGrpSpPr>
        <p:cNvPr id="1" name=""/>
        <p:cNvGrpSpPr/>
        <p:nvPr/>
      </p:nvGrpSpPr>
      <p:grpSpPr>
        <a:xfrm>
          <a:off x="0" y="0"/>
          <a:ext cx="0" cy="0"/>
          <a:chOff x="0" y="0"/>
          <a:chExt cx="0" cy="0"/>
        </a:xfrm>
      </p:grpSpPr>
      <p:sp>
        <p:nvSpPr>
          <p:cNvPr id="121" name="Google Shape;8;p1"/>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122" name="UL_FMF-logoENG-HOR-RGB_black.pngGoogle Shape;9;p1" descr="UL_FMF-logoENG-HOR-RGB_black.pngGoogle Shape;9;p1">
            <a:hlinkClick r:id="rId2" invalidUrl="" action="" tgtFrame="" tooltip="" history="1" highlightClick="0" endSnd="0"/>
          </p:cNvPr>
          <p:cNvPicPr>
            <a:picLocks noChangeAspect="1"/>
          </p:cNvPicPr>
          <p:nvPr/>
        </p:nvPicPr>
        <p:blipFill>
          <a:blip r:embed="rId3">
            <a:extLst/>
          </a:blip>
          <a:srcRect l="6381" t="17806" r="6328" b="17960"/>
          <a:stretch>
            <a:fillRect/>
          </a:stretch>
        </p:blipFill>
        <p:spPr>
          <a:xfrm>
            <a:off x="2720345" y="4789577"/>
            <a:ext cx="2295650" cy="330044"/>
          </a:xfrm>
          <a:prstGeom prst="rect">
            <a:avLst/>
          </a:prstGeom>
          <a:ln w="12700">
            <a:miter lim="400000"/>
          </a:ln>
        </p:spPr>
      </p:pic>
      <p:pic>
        <p:nvPicPr>
          <p:cNvPr id="123" name="Google Shape;10;p1" descr="Google Shape;10;p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24" name="Logo_MVZI_ang.width-800.pngGoogle Shape;11;p1" descr="Logo_MVZI_ang.width-800.pngGoogle Shape;11;p1">
            <a:hlinkClick r:id="rId6" invalidUrl="" action="" tgtFrame="" tooltip="" history="1" highlightClick="0" endSnd="0"/>
          </p:cNvPr>
          <p:cNvPicPr>
            <a:picLocks noChangeAspect="1"/>
          </p:cNvPicPr>
          <p:nvPr/>
        </p:nvPicPr>
        <p:blipFill>
          <a:blip r:embed="rId7">
            <a:extLst/>
          </a:blip>
          <a:srcRect l="22410" t="22360" r="5204" b="21671"/>
          <a:stretch>
            <a:fillRect/>
          </a:stretch>
        </p:blipFill>
        <p:spPr>
          <a:xfrm>
            <a:off x="5593438" y="4778566"/>
            <a:ext cx="1603024" cy="330040"/>
          </a:xfrm>
          <a:prstGeom prst="rect">
            <a:avLst/>
          </a:prstGeom>
          <a:ln w="12700">
            <a:miter lim="400000"/>
          </a:ln>
        </p:spPr>
      </p:pic>
      <p:pic>
        <p:nvPicPr>
          <p:cNvPr id="125" name="Logo_MVZI_ang.width-800.pngGoogle Shape;12;p1" descr="Logo_MVZI_ang.width-800.pngGoogle Shape;12;p1">
            <a:hlinkClick r:id="rId6" invalidUrl="" action="" tgtFrame="" tooltip="" history="1" highlightClick="0" endSnd="0"/>
          </p:cNvPr>
          <p:cNvPicPr>
            <a:picLocks noChangeAspect="1"/>
          </p:cNvPicPr>
          <p:nvPr/>
        </p:nvPicPr>
        <p:blipFill>
          <a:blip r:embed="rId8">
            <a:extLst/>
          </a:blip>
          <a:srcRect l="4594" t="17532" r="86105" b="37857"/>
          <a:stretch>
            <a:fillRect/>
          </a:stretch>
        </p:blipFill>
        <p:spPr>
          <a:xfrm>
            <a:off x="5279006" y="4778569"/>
            <a:ext cx="258430" cy="330040"/>
          </a:xfrm>
          <a:prstGeom prst="rect">
            <a:avLst/>
          </a:prstGeom>
          <a:ln w="12700">
            <a:miter lim="400000"/>
          </a:ln>
        </p:spPr>
      </p:pic>
      <p:sp>
        <p:nvSpPr>
          <p:cNvPr id="126" name="Google Shape;13;p1">
            <a:hlinkClick r:id="rId9"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127" name="Google Shape;14;p1"/>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128" name="Google Shape;43;p9"/>
          <p:cNvSpPr/>
          <p:nvPr/>
        </p:nvSpPr>
        <p:spPr>
          <a:xfrm>
            <a:off x="4572000" y="-125"/>
            <a:ext cx="4572000" cy="5143501"/>
          </a:xfrm>
          <a:prstGeom prst="rect">
            <a:avLst/>
          </a:prstGeom>
          <a:solidFill>
            <a:srgbClr val="D9D9D9"/>
          </a:solidFill>
          <a:ln w="12700">
            <a:miter lim="400000"/>
          </a:ln>
        </p:spPr>
        <p:txBody>
          <a:bodyPr lIns="0" tIns="0" rIns="0" bIns="0" anchor="ctr"/>
          <a:lstStyle/>
          <a:p>
            <a:pPr>
              <a:defRPr>
                <a:solidFill>
                  <a:srgbClr val="000000"/>
                </a:solidFill>
              </a:defRPr>
            </a:pPr>
          </a:p>
        </p:txBody>
      </p:sp>
      <p:sp>
        <p:nvSpPr>
          <p:cNvPr id="129" name="Title Text"/>
          <p:cNvSpPr txBox="1"/>
          <p:nvPr>
            <p:ph type="title"/>
          </p:nvPr>
        </p:nvSpPr>
        <p:spPr>
          <a:xfrm>
            <a:off x="265500" y="1233175"/>
            <a:ext cx="4045200" cy="1482301"/>
          </a:xfrm>
          <a:prstGeom prst="rect">
            <a:avLst/>
          </a:prstGeom>
        </p:spPr>
        <p:txBody>
          <a:bodyPr anchor="b"/>
          <a:lstStyle>
            <a:lvl1pPr algn="ctr">
              <a:defRPr sz="4200"/>
            </a:lvl1pPr>
          </a:lstStyle>
          <a:p>
            <a:pPr/>
            <a:r>
              <a:t>Title Text</a:t>
            </a:r>
          </a:p>
        </p:txBody>
      </p:sp>
      <p:sp>
        <p:nvSpPr>
          <p:cNvPr id="130" name="Body Level One…"/>
          <p:cNvSpPr txBox="1"/>
          <p:nvPr>
            <p:ph type="body" sz="quarter" idx="1"/>
          </p:nvPr>
        </p:nvSpPr>
        <p:spPr>
          <a:xfrm>
            <a:off x="265500" y="2803075"/>
            <a:ext cx="4045200" cy="1235101"/>
          </a:xfrm>
          <a:prstGeom prst="rect">
            <a:avLst/>
          </a:prstGeom>
        </p:spPr>
        <p:txBody>
          <a:bodyPr/>
          <a:lstStyle>
            <a:lvl1pPr marL="342900" indent="-228600" algn="ctr">
              <a:lnSpc>
                <a:spcPct val="100000"/>
              </a:lnSpc>
              <a:buClrTx/>
              <a:buSzTx/>
              <a:buFontTx/>
              <a:buNone/>
              <a:defRPr sz="2100"/>
            </a:lvl1pPr>
            <a:lvl2pPr marL="342900" indent="254000" algn="ctr">
              <a:lnSpc>
                <a:spcPct val="100000"/>
              </a:lnSpc>
              <a:buClrTx/>
              <a:buSzTx/>
              <a:buFontTx/>
              <a:buNone/>
              <a:defRPr sz="2100"/>
            </a:lvl2pPr>
            <a:lvl3pPr marL="342900" indent="711200" algn="ctr">
              <a:lnSpc>
                <a:spcPct val="100000"/>
              </a:lnSpc>
              <a:buClrTx/>
              <a:buSzTx/>
              <a:buFontTx/>
              <a:buNone/>
              <a:defRPr sz="2100"/>
            </a:lvl3pPr>
            <a:lvl4pPr marL="342900" indent="1168400" algn="ctr">
              <a:lnSpc>
                <a:spcPct val="100000"/>
              </a:lnSpc>
              <a:buClrTx/>
              <a:buSzTx/>
              <a:buFontTx/>
              <a:buNone/>
              <a:defRPr sz="2100"/>
            </a:lvl4pPr>
            <a:lvl5pPr marL="342900" indent="1625600" algn="ctr">
              <a:lnSpc>
                <a:spcPct val="100000"/>
              </a:lnSpc>
              <a:buClrTx/>
              <a:buSzTx/>
              <a:buFontTx/>
              <a:buNone/>
              <a:defRPr sz="2100"/>
            </a:lvl5pPr>
          </a:lstStyle>
          <a:p>
            <a:pPr/>
            <a:r>
              <a:t>Body Level One</a:t>
            </a:r>
          </a:p>
          <a:p>
            <a:pPr lvl="1"/>
            <a:r>
              <a:t>Body Level Two</a:t>
            </a:r>
          </a:p>
          <a:p>
            <a:pPr lvl="2"/>
            <a:r>
              <a:t>Body Level Three</a:t>
            </a:r>
          </a:p>
          <a:p>
            <a:pPr lvl="3"/>
            <a:r>
              <a:t>Body Level Four</a:t>
            </a:r>
          </a:p>
          <a:p>
            <a:pPr lvl="4"/>
            <a:r>
              <a:t>Body Level Five</a:t>
            </a:r>
          </a:p>
        </p:txBody>
      </p:sp>
      <p:sp>
        <p:nvSpPr>
          <p:cNvPr id="131" name="Google Shape;46;p9"/>
          <p:cNvSpPr txBox="1"/>
          <p:nvPr>
            <p:ph type="body" sz="half" idx="21"/>
          </p:nvPr>
        </p:nvSpPr>
        <p:spPr>
          <a:xfrm>
            <a:off x="4939500" y="724074"/>
            <a:ext cx="3837000" cy="3695102"/>
          </a:xfrm>
          <a:prstGeom prst="rect">
            <a:avLst/>
          </a:prstGeom>
        </p:spPr>
        <p:txBody>
          <a:bodyPr anchor="ctr"/>
          <a:lstStyle/>
          <a:p>
            <a:pPr/>
          </a:p>
        </p:txBody>
      </p:sp>
      <p:sp>
        <p:nvSpPr>
          <p:cNvPr id="132" name="Slide Number"/>
          <p:cNvSpPr txBox="1"/>
          <p:nvPr>
            <p:ph type="sldNum" sz="quarter" idx="2"/>
          </p:nvPr>
        </p:nvSpPr>
        <p:spPr>
          <a:xfrm>
            <a:off x="8695690" y="4753308"/>
            <a:ext cx="393319" cy="38023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APTION_ONLY">
    <p:spTree>
      <p:nvGrpSpPr>
        <p:cNvPr id="1" name=""/>
        <p:cNvGrpSpPr/>
        <p:nvPr/>
      </p:nvGrpSpPr>
      <p:grpSpPr>
        <a:xfrm>
          <a:off x="0" y="0"/>
          <a:ext cx="0" cy="0"/>
          <a:chOff x="0" y="0"/>
          <a:chExt cx="0" cy="0"/>
        </a:xfrm>
      </p:grpSpPr>
      <p:sp>
        <p:nvSpPr>
          <p:cNvPr id="139" name="Google Shape;8;p1"/>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140" name="UL_FMF-logoENG-HOR-RGB_black.pngGoogle Shape;9;p1" descr="UL_FMF-logoENG-HOR-RGB_black.pngGoogle Shape;9;p1">
            <a:hlinkClick r:id="rId2" invalidUrl="" action="" tgtFrame="" tooltip="" history="1" highlightClick="0" endSnd="0"/>
          </p:cNvPr>
          <p:cNvPicPr>
            <a:picLocks noChangeAspect="1"/>
          </p:cNvPicPr>
          <p:nvPr/>
        </p:nvPicPr>
        <p:blipFill>
          <a:blip r:embed="rId3">
            <a:extLst/>
          </a:blip>
          <a:srcRect l="6381" t="17806" r="6328" b="17960"/>
          <a:stretch>
            <a:fillRect/>
          </a:stretch>
        </p:blipFill>
        <p:spPr>
          <a:xfrm>
            <a:off x="2720345" y="4789577"/>
            <a:ext cx="2295650" cy="330044"/>
          </a:xfrm>
          <a:prstGeom prst="rect">
            <a:avLst/>
          </a:prstGeom>
          <a:ln w="12700">
            <a:miter lim="400000"/>
          </a:ln>
        </p:spPr>
      </p:pic>
      <p:pic>
        <p:nvPicPr>
          <p:cNvPr id="141" name="Google Shape;10;p1" descr="Google Shape;10;p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42" name="Logo_MVZI_ang.width-800.pngGoogle Shape;11;p1" descr="Logo_MVZI_ang.width-800.pngGoogle Shape;11;p1">
            <a:hlinkClick r:id="rId6" invalidUrl="" action="" tgtFrame="" tooltip="" history="1" highlightClick="0" endSnd="0"/>
          </p:cNvPr>
          <p:cNvPicPr>
            <a:picLocks noChangeAspect="1"/>
          </p:cNvPicPr>
          <p:nvPr/>
        </p:nvPicPr>
        <p:blipFill>
          <a:blip r:embed="rId7">
            <a:extLst/>
          </a:blip>
          <a:srcRect l="22410" t="22360" r="5204" b="21671"/>
          <a:stretch>
            <a:fillRect/>
          </a:stretch>
        </p:blipFill>
        <p:spPr>
          <a:xfrm>
            <a:off x="5593438" y="4778566"/>
            <a:ext cx="1603024" cy="330040"/>
          </a:xfrm>
          <a:prstGeom prst="rect">
            <a:avLst/>
          </a:prstGeom>
          <a:ln w="12700">
            <a:miter lim="400000"/>
          </a:ln>
        </p:spPr>
      </p:pic>
      <p:pic>
        <p:nvPicPr>
          <p:cNvPr id="143" name="Logo_MVZI_ang.width-800.pngGoogle Shape;12;p1" descr="Logo_MVZI_ang.width-800.pngGoogle Shape;12;p1">
            <a:hlinkClick r:id="rId6" invalidUrl="" action="" tgtFrame="" tooltip="" history="1" highlightClick="0" endSnd="0"/>
          </p:cNvPr>
          <p:cNvPicPr>
            <a:picLocks noChangeAspect="1"/>
          </p:cNvPicPr>
          <p:nvPr/>
        </p:nvPicPr>
        <p:blipFill>
          <a:blip r:embed="rId8">
            <a:extLst/>
          </a:blip>
          <a:srcRect l="4594" t="17532" r="86105" b="37857"/>
          <a:stretch>
            <a:fillRect/>
          </a:stretch>
        </p:blipFill>
        <p:spPr>
          <a:xfrm>
            <a:off x="5279006" y="4778569"/>
            <a:ext cx="258430" cy="330040"/>
          </a:xfrm>
          <a:prstGeom prst="rect">
            <a:avLst/>
          </a:prstGeom>
          <a:ln w="12700">
            <a:miter lim="400000"/>
          </a:ln>
        </p:spPr>
      </p:pic>
      <p:sp>
        <p:nvSpPr>
          <p:cNvPr id="144" name="Google Shape;13;p1">
            <a:hlinkClick r:id="rId9"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145" name="Google Shape;14;p1"/>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146" name="Body Level One…"/>
          <p:cNvSpPr txBox="1"/>
          <p:nvPr>
            <p:ph type="body" sz="quarter" idx="1"/>
          </p:nvPr>
        </p:nvSpPr>
        <p:spPr>
          <a:xfrm>
            <a:off x="311699" y="4230575"/>
            <a:ext cx="5998802" cy="605101"/>
          </a:xfrm>
          <a:prstGeom prst="rect">
            <a:avLst/>
          </a:prstGeom>
        </p:spPr>
        <p:txBody>
          <a:bodyPr anchor="ctr"/>
          <a:lstStyle>
            <a:lvl1pPr marL="228600" indent="0">
              <a:lnSpc>
                <a:spcPct val="100000"/>
              </a:lnSpc>
              <a:buClrTx/>
              <a:buSzTx/>
              <a:buFontTx/>
              <a:buNone/>
            </a:lvl1pPr>
            <a:lvl2pPr>
              <a:lnSpc>
                <a:spcPct val="100000"/>
              </a:lnSpc>
              <a:buClrTx/>
              <a:buFontTx/>
            </a:lvl2pPr>
            <a:lvl3pPr>
              <a:lnSpc>
                <a:spcPct val="100000"/>
              </a:lnSpc>
              <a:buClrTx/>
              <a:buFontTx/>
            </a:lvl3pPr>
            <a:lvl4pPr>
              <a:lnSpc>
                <a:spcPct val="100000"/>
              </a:lnSpc>
              <a:buClrTx/>
              <a:buFontTx/>
            </a:lvl4pPr>
            <a:lvl5pPr>
              <a:lnSpc>
                <a:spcPct val="100000"/>
              </a:lnSpc>
              <a:buClrTx/>
              <a:buFontTx/>
            </a:lvl5pPr>
          </a:lstStyle>
          <a:p>
            <a:pPr/>
            <a:r>
              <a:t>Body Level One</a:t>
            </a:r>
          </a:p>
          <a:p>
            <a:pPr lvl="1"/>
            <a:r>
              <a:t>Body Level Two</a:t>
            </a:r>
          </a:p>
          <a:p>
            <a:pPr lvl="2"/>
            <a:r>
              <a:t>Body Level Three</a:t>
            </a:r>
          </a:p>
          <a:p>
            <a:pPr lvl="3"/>
            <a:r>
              <a:t>Body Level Four</a:t>
            </a:r>
          </a:p>
          <a:p>
            <a:pPr lvl="4"/>
            <a:r>
              <a:t>Body Level Five</a:t>
            </a:r>
          </a:p>
        </p:txBody>
      </p:sp>
      <p:sp>
        <p:nvSpPr>
          <p:cNvPr id="147" name="Slide Number"/>
          <p:cNvSpPr txBox="1"/>
          <p:nvPr>
            <p:ph type="sldNum" sz="quarter" idx="2"/>
          </p:nvPr>
        </p:nvSpPr>
        <p:spPr>
          <a:xfrm>
            <a:off x="8695690" y="4753308"/>
            <a:ext cx="393319" cy="38023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_NUMBER">
    <p:spTree>
      <p:nvGrpSpPr>
        <p:cNvPr id="1" name=""/>
        <p:cNvGrpSpPr/>
        <p:nvPr/>
      </p:nvGrpSpPr>
      <p:grpSpPr>
        <a:xfrm>
          <a:off x="0" y="0"/>
          <a:ext cx="0" cy="0"/>
          <a:chOff x="0" y="0"/>
          <a:chExt cx="0" cy="0"/>
        </a:xfrm>
      </p:grpSpPr>
      <p:sp>
        <p:nvSpPr>
          <p:cNvPr id="154" name="Google Shape;8;p1"/>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155" name="UL_FMF-logoENG-HOR-RGB_black.pngGoogle Shape;9;p1" descr="UL_FMF-logoENG-HOR-RGB_black.pngGoogle Shape;9;p1">
            <a:hlinkClick r:id="rId2" invalidUrl="" action="" tgtFrame="" tooltip="" history="1" highlightClick="0" endSnd="0"/>
          </p:cNvPr>
          <p:cNvPicPr>
            <a:picLocks noChangeAspect="1"/>
          </p:cNvPicPr>
          <p:nvPr/>
        </p:nvPicPr>
        <p:blipFill>
          <a:blip r:embed="rId3">
            <a:extLst/>
          </a:blip>
          <a:srcRect l="6381" t="17806" r="6328" b="17960"/>
          <a:stretch>
            <a:fillRect/>
          </a:stretch>
        </p:blipFill>
        <p:spPr>
          <a:xfrm>
            <a:off x="2720345" y="4789577"/>
            <a:ext cx="2295650" cy="330044"/>
          </a:xfrm>
          <a:prstGeom prst="rect">
            <a:avLst/>
          </a:prstGeom>
          <a:ln w="12700">
            <a:miter lim="400000"/>
          </a:ln>
        </p:spPr>
      </p:pic>
      <p:pic>
        <p:nvPicPr>
          <p:cNvPr id="156" name="Google Shape;10;p1" descr="Google Shape;10;p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57" name="Logo_MVZI_ang.width-800.pngGoogle Shape;11;p1" descr="Logo_MVZI_ang.width-800.pngGoogle Shape;11;p1">
            <a:hlinkClick r:id="rId6" invalidUrl="" action="" tgtFrame="" tooltip="" history="1" highlightClick="0" endSnd="0"/>
          </p:cNvPr>
          <p:cNvPicPr>
            <a:picLocks noChangeAspect="1"/>
          </p:cNvPicPr>
          <p:nvPr/>
        </p:nvPicPr>
        <p:blipFill>
          <a:blip r:embed="rId7">
            <a:extLst/>
          </a:blip>
          <a:srcRect l="22410" t="22360" r="5204" b="21671"/>
          <a:stretch>
            <a:fillRect/>
          </a:stretch>
        </p:blipFill>
        <p:spPr>
          <a:xfrm>
            <a:off x="5593438" y="4778566"/>
            <a:ext cx="1603024" cy="330040"/>
          </a:xfrm>
          <a:prstGeom prst="rect">
            <a:avLst/>
          </a:prstGeom>
          <a:ln w="12700">
            <a:miter lim="400000"/>
          </a:ln>
        </p:spPr>
      </p:pic>
      <p:pic>
        <p:nvPicPr>
          <p:cNvPr id="158" name="Logo_MVZI_ang.width-800.pngGoogle Shape;12;p1" descr="Logo_MVZI_ang.width-800.pngGoogle Shape;12;p1">
            <a:hlinkClick r:id="rId6" invalidUrl="" action="" tgtFrame="" tooltip="" history="1" highlightClick="0" endSnd="0"/>
          </p:cNvPr>
          <p:cNvPicPr>
            <a:picLocks noChangeAspect="1"/>
          </p:cNvPicPr>
          <p:nvPr/>
        </p:nvPicPr>
        <p:blipFill>
          <a:blip r:embed="rId8">
            <a:extLst/>
          </a:blip>
          <a:srcRect l="4594" t="17532" r="86105" b="37857"/>
          <a:stretch>
            <a:fillRect/>
          </a:stretch>
        </p:blipFill>
        <p:spPr>
          <a:xfrm>
            <a:off x="5279006" y="4778569"/>
            <a:ext cx="258430" cy="330040"/>
          </a:xfrm>
          <a:prstGeom prst="rect">
            <a:avLst/>
          </a:prstGeom>
          <a:ln w="12700">
            <a:miter lim="400000"/>
          </a:ln>
        </p:spPr>
      </p:pic>
      <p:sp>
        <p:nvSpPr>
          <p:cNvPr id="159" name="Google Shape;13;p1">
            <a:hlinkClick r:id="rId9"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160" name="Google Shape;14;p1"/>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161" name="xx%"/>
          <p:cNvSpPr txBox="1"/>
          <p:nvPr>
            <p:ph type="title" hasCustomPrompt="1"/>
          </p:nvPr>
        </p:nvSpPr>
        <p:spPr>
          <a:xfrm>
            <a:off x="311699" y="1106125"/>
            <a:ext cx="8520602" cy="1963500"/>
          </a:xfrm>
          <a:prstGeom prst="rect">
            <a:avLst/>
          </a:prstGeom>
        </p:spPr>
        <p:txBody>
          <a:bodyPr anchor="b"/>
          <a:lstStyle>
            <a:lvl1pPr algn="ctr">
              <a:defRPr sz="12000"/>
            </a:lvl1pPr>
          </a:lstStyle>
          <a:p>
            <a:pPr/>
            <a:r>
              <a:t>xx%</a:t>
            </a:r>
          </a:p>
        </p:txBody>
      </p:sp>
      <p:sp>
        <p:nvSpPr>
          <p:cNvPr id="162" name="Body Level One…"/>
          <p:cNvSpPr txBox="1"/>
          <p:nvPr>
            <p:ph type="body" sz="half" idx="1"/>
          </p:nvPr>
        </p:nvSpPr>
        <p:spPr>
          <a:xfrm>
            <a:off x="311699" y="3152225"/>
            <a:ext cx="8520602" cy="1300800"/>
          </a:xfrm>
          <a:prstGeom prst="rect">
            <a:avLst/>
          </a:prstGeom>
        </p:spPr>
        <p:txBody>
          <a:bodyPr/>
          <a:lstStyle>
            <a:lvl1pPr algn="ctr"/>
            <a:lvl2pPr algn="ctr"/>
            <a:lvl3pPr algn="ctr"/>
            <a:lvl4pPr algn="ctr"/>
            <a:lvl5pPr algn="ctr"/>
          </a:lstStyle>
          <a:p>
            <a:pPr/>
            <a:r>
              <a:t>Body Level One</a:t>
            </a:r>
          </a:p>
          <a:p>
            <a:pPr lvl="1"/>
            <a:r>
              <a:t>Body Level Two</a:t>
            </a:r>
          </a:p>
          <a:p>
            <a:pPr lvl="2"/>
            <a:r>
              <a:t>Body Level Three</a:t>
            </a:r>
          </a:p>
          <a:p>
            <a:pPr lvl="3"/>
            <a:r>
              <a:t>Body Level Four</a:t>
            </a:r>
          </a:p>
          <a:p>
            <a:pPr lvl="4"/>
            <a:r>
              <a:t>Body Level Five</a:t>
            </a:r>
          </a:p>
        </p:txBody>
      </p:sp>
      <p:sp>
        <p:nvSpPr>
          <p:cNvPr id="163" name="Slide Number"/>
          <p:cNvSpPr txBox="1"/>
          <p:nvPr>
            <p:ph type="sldNum" sz="quarter" idx="2"/>
          </p:nvPr>
        </p:nvSpPr>
        <p:spPr>
          <a:xfrm>
            <a:off x="8695690" y="4753308"/>
            <a:ext cx="393319" cy="38023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70" name="Google Shape;8;p1"/>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171" name="UL_FMF-logoENG-HOR-RGB_black.pngGoogle Shape;9;p1" descr="UL_FMF-logoENG-HOR-RGB_black.pngGoogle Shape;9;p1">
            <a:hlinkClick r:id="rId2" invalidUrl="" action="" tgtFrame="" tooltip="" history="1" highlightClick="0" endSnd="0"/>
          </p:cNvPr>
          <p:cNvPicPr>
            <a:picLocks noChangeAspect="1"/>
          </p:cNvPicPr>
          <p:nvPr/>
        </p:nvPicPr>
        <p:blipFill>
          <a:blip r:embed="rId3">
            <a:extLst/>
          </a:blip>
          <a:srcRect l="6381" t="17806" r="6328" b="17960"/>
          <a:stretch>
            <a:fillRect/>
          </a:stretch>
        </p:blipFill>
        <p:spPr>
          <a:xfrm>
            <a:off x="2720345" y="4789577"/>
            <a:ext cx="2295650" cy="330044"/>
          </a:xfrm>
          <a:prstGeom prst="rect">
            <a:avLst/>
          </a:prstGeom>
          <a:ln w="12700">
            <a:miter lim="400000"/>
          </a:ln>
        </p:spPr>
      </p:pic>
      <p:pic>
        <p:nvPicPr>
          <p:cNvPr id="172" name="Google Shape;10;p1" descr="Google Shape;10;p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73" name="Logo_MVZI_ang.width-800.pngGoogle Shape;11;p1" descr="Logo_MVZI_ang.width-800.pngGoogle Shape;11;p1">
            <a:hlinkClick r:id="rId6" invalidUrl="" action="" tgtFrame="" tooltip="" history="1" highlightClick="0" endSnd="0"/>
          </p:cNvPr>
          <p:cNvPicPr>
            <a:picLocks noChangeAspect="1"/>
          </p:cNvPicPr>
          <p:nvPr/>
        </p:nvPicPr>
        <p:blipFill>
          <a:blip r:embed="rId7">
            <a:extLst/>
          </a:blip>
          <a:srcRect l="22410" t="22360" r="5204" b="21671"/>
          <a:stretch>
            <a:fillRect/>
          </a:stretch>
        </p:blipFill>
        <p:spPr>
          <a:xfrm>
            <a:off x="5593438" y="4778566"/>
            <a:ext cx="1603024" cy="330040"/>
          </a:xfrm>
          <a:prstGeom prst="rect">
            <a:avLst/>
          </a:prstGeom>
          <a:ln w="12700">
            <a:miter lim="400000"/>
          </a:ln>
        </p:spPr>
      </p:pic>
      <p:pic>
        <p:nvPicPr>
          <p:cNvPr id="174" name="Logo_MVZI_ang.width-800.pngGoogle Shape;12;p1" descr="Logo_MVZI_ang.width-800.pngGoogle Shape;12;p1">
            <a:hlinkClick r:id="rId6" invalidUrl="" action="" tgtFrame="" tooltip="" history="1" highlightClick="0" endSnd="0"/>
          </p:cNvPr>
          <p:cNvPicPr>
            <a:picLocks noChangeAspect="1"/>
          </p:cNvPicPr>
          <p:nvPr/>
        </p:nvPicPr>
        <p:blipFill>
          <a:blip r:embed="rId8">
            <a:extLst/>
          </a:blip>
          <a:srcRect l="4594" t="17532" r="86105" b="37857"/>
          <a:stretch>
            <a:fillRect/>
          </a:stretch>
        </p:blipFill>
        <p:spPr>
          <a:xfrm>
            <a:off x="5279006" y="4778569"/>
            <a:ext cx="258430" cy="330040"/>
          </a:xfrm>
          <a:prstGeom prst="rect">
            <a:avLst/>
          </a:prstGeom>
          <a:ln w="12700">
            <a:miter lim="400000"/>
          </a:ln>
        </p:spPr>
      </p:pic>
      <p:sp>
        <p:nvSpPr>
          <p:cNvPr id="175" name="Google Shape;13;p1">
            <a:hlinkClick r:id="rId9"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176" name="Google Shape;14;p1"/>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177" name="Slide Number"/>
          <p:cNvSpPr txBox="1"/>
          <p:nvPr>
            <p:ph type="sldNum" sz="quarter" idx="2"/>
          </p:nvPr>
        </p:nvSpPr>
        <p:spPr>
          <a:xfrm>
            <a:off x="8695690" y="4753308"/>
            <a:ext cx="393319" cy="380234"/>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A4] Tekst + Beeld groot">
    <p:spTree>
      <p:nvGrpSpPr>
        <p:cNvPr id="1" name=""/>
        <p:cNvGrpSpPr/>
        <p:nvPr/>
      </p:nvGrpSpPr>
      <p:grpSpPr>
        <a:xfrm>
          <a:off x="0" y="0"/>
          <a:ext cx="0" cy="0"/>
          <a:chOff x="0" y="0"/>
          <a:chExt cx="0" cy="0"/>
        </a:xfrm>
      </p:grpSpPr>
      <p:sp>
        <p:nvSpPr>
          <p:cNvPr id="184" name="Google Shape;8;p1"/>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185" name="UL_FMF-logoENG-HOR-RGB_black.pngGoogle Shape;9;p1" descr="UL_FMF-logoENG-HOR-RGB_black.pngGoogle Shape;9;p1">
            <a:hlinkClick r:id="rId2" invalidUrl="" action="" tgtFrame="" tooltip="" history="1" highlightClick="0" endSnd="0"/>
          </p:cNvPr>
          <p:cNvPicPr>
            <a:picLocks noChangeAspect="1"/>
          </p:cNvPicPr>
          <p:nvPr/>
        </p:nvPicPr>
        <p:blipFill>
          <a:blip r:embed="rId3">
            <a:extLst/>
          </a:blip>
          <a:srcRect l="6381" t="17806" r="6328" b="17960"/>
          <a:stretch>
            <a:fillRect/>
          </a:stretch>
        </p:blipFill>
        <p:spPr>
          <a:xfrm>
            <a:off x="2720345" y="4789577"/>
            <a:ext cx="2295650" cy="330044"/>
          </a:xfrm>
          <a:prstGeom prst="rect">
            <a:avLst/>
          </a:prstGeom>
          <a:ln w="12700">
            <a:miter lim="400000"/>
          </a:ln>
        </p:spPr>
      </p:pic>
      <p:pic>
        <p:nvPicPr>
          <p:cNvPr id="186" name="Google Shape;10;p1" descr="Google Shape;10;p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87" name="Logo_MVZI_ang.width-800.pngGoogle Shape;11;p1" descr="Logo_MVZI_ang.width-800.pngGoogle Shape;11;p1">
            <a:hlinkClick r:id="rId6" invalidUrl="" action="" tgtFrame="" tooltip="" history="1" highlightClick="0" endSnd="0"/>
          </p:cNvPr>
          <p:cNvPicPr>
            <a:picLocks noChangeAspect="1"/>
          </p:cNvPicPr>
          <p:nvPr/>
        </p:nvPicPr>
        <p:blipFill>
          <a:blip r:embed="rId7">
            <a:extLst/>
          </a:blip>
          <a:srcRect l="22410" t="22360" r="5204" b="21671"/>
          <a:stretch>
            <a:fillRect/>
          </a:stretch>
        </p:blipFill>
        <p:spPr>
          <a:xfrm>
            <a:off x="5593438" y="4778566"/>
            <a:ext cx="1603024" cy="330040"/>
          </a:xfrm>
          <a:prstGeom prst="rect">
            <a:avLst/>
          </a:prstGeom>
          <a:ln w="12700">
            <a:miter lim="400000"/>
          </a:ln>
        </p:spPr>
      </p:pic>
      <p:pic>
        <p:nvPicPr>
          <p:cNvPr id="188" name="Logo_MVZI_ang.width-800.pngGoogle Shape;12;p1" descr="Logo_MVZI_ang.width-800.pngGoogle Shape;12;p1">
            <a:hlinkClick r:id="rId6" invalidUrl="" action="" tgtFrame="" tooltip="" history="1" highlightClick="0" endSnd="0"/>
          </p:cNvPr>
          <p:cNvPicPr>
            <a:picLocks noChangeAspect="1"/>
          </p:cNvPicPr>
          <p:nvPr/>
        </p:nvPicPr>
        <p:blipFill>
          <a:blip r:embed="rId8">
            <a:extLst/>
          </a:blip>
          <a:srcRect l="4594" t="17532" r="86105" b="37857"/>
          <a:stretch>
            <a:fillRect/>
          </a:stretch>
        </p:blipFill>
        <p:spPr>
          <a:xfrm>
            <a:off x="5279006" y="4778569"/>
            <a:ext cx="258430" cy="330040"/>
          </a:xfrm>
          <a:prstGeom prst="rect">
            <a:avLst/>
          </a:prstGeom>
          <a:ln w="12700">
            <a:miter lim="400000"/>
          </a:ln>
        </p:spPr>
      </p:pic>
      <p:sp>
        <p:nvSpPr>
          <p:cNvPr id="189" name="Google Shape;13;p1">
            <a:hlinkClick r:id="rId9"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190" name="Google Shape;14;p1"/>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191" name="Slide Number"/>
          <p:cNvSpPr txBox="1"/>
          <p:nvPr>
            <p:ph type="sldNum" sz="quarter" idx="2"/>
          </p:nvPr>
        </p:nvSpPr>
        <p:spPr>
          <a:xfrm>
            <a:off x="252286" y="4913166"/>
            <a:ext cx="168090" cy="147830"/>
          </a:xfrm>
          <a:prstGeom prst="rect">
            <a:avLst/>
          </a:prstGeom>
        </p:spPr>
        <p:txBody>
          <a:bodyPr lIns="0" tIns="0" rIns="0" bIns="0"/>
          <a:lstStyle>
            <a:lvl1pPr algn="l">
              <a:defRPr sz="1100">
                <a:solidFill>
                  <a:srgbClr val="FFFFFF"/>
                </a:solidFill>
              </a:defRPr>
            </a:lvl1pPr>
          </a:lstStyle>
          <a:p>
            <a:pPr/>
            <a:fld id="{86CB4B4D-7CA3-9044-876B-883B54F8677D}" type="slidenum"/>
          </a:p>
        </p:txBody>
      </p:sp>
      <p:sp>
        <p:nvSpPr>
          <p:cNvPr id="192" name="Body Level One…"/>
          <p:cNvSpPr txBox="1"/>
          <p:nvPr>
            <p:ph type="body" sz="quarter" idx="1"/>
          </p:nvPr>
        </p:nvSpPr>
        <p:spPr>
          <a:xfrm>
            <a:off x="238125" y="238125"/>
            <a:ext cx="4193100" cy="752700"/>
          </a:xfrm>
          <a:prstGeom prst="rect">
            <a:avLst/>
          </a:prstGeom>
        </p:spPr>
        <p:txBody>
          <a:bodyPr lIns="0" tIns="0" rIns="0" bIns="0"/>
          <a:lstStyle>
            <a:lvl1pPr indent="-349250">
              <a:lnSpc>
                <a:spcPct val="100000"/>
              </a:lnSpc>
              <a:buClr>
                <a:srgbClr val="E6223D"/>
              </a:buClr>
              <a:buSzPts val="1900"/>
              <a:buFont typeface="Arial"/>
              <a:defRPr sz="1900">
                <a:solidFill>
                  <a:srgbClr val="E6223D"/>
                </a:solidFill>
              </a:defRPr>
            </a:lvl1pPr>
            <a:lvl2pPr marL="1011917" indent="-370567">
              <a:lnSpc>
                <a:spcPct val="100000"/>
              </a:lnSpc>
              <a:buClr>
                <a:srgbClr val="E6223D"/>
              </a:buClr>
              <a:buSzPts val="1900"/>
              <a:buFont typeface="Arial"/>
              <a:defRPr sz="1900">
                <a:solidFill>
                  <a:srgbClr val="E6223D"/>
                </a:solidFill>
              </a:defRPr>
            </a:lvl2pPr>
            <a:lvl3pPr marL="1469117" indent="-370567">
              <a:lnSpc>
                <a:spcPct val="100000"/>
              </a:lnSpc>
              <a:buClr>
                <a:srgbClr val="E6223D"/>
              </a:buClr>
              <a:buSzPts val="1900"/>
              <a:buFont typeface="Arial"/>
              <a:defRPr sz="1900">
                <a:solidFill>
                  <a:srgbClr val="E6223D"/>
                </a:solidFill>
              </a:defRPr>
            </a:lvl3pPr>
            <a:lvl4pPr marL="1926317" indent="-370567">
              <a:lnSpc>
                <a:spcPct val="100000"/>
              </a:lnSpc>
              <a:buClr>
                <a:srgbClr val="E6223D"/>
              </a:buClr>
              <a:buSzPts val="1900"/>
              <a:buFont typeface="Arial"/>
              <a:defRPr sz="1900">
                <a:solidFill>
                  <a:srgbClr val="E6223D"/>
                </a:solidFill>
              </a:defRPr>
            </a:lvl4pPr>
            <a:lvl5pPr marL="2383517" indent="-370567">
              <a:lnSpc>
                <a:spcPct val="100000"/>
              </a:lnSpc>
              <a:buClr>
                <a:srgbClr val="E6223D"/>
              </a:buClr>
              <a:buSzPts val="1900"/>
              <a:buFont typeface="Arial"/>
              <a:defRPr sz="1900">
                <a:solidFill>
                  <a:srgbClr val="E6223D"/>
                </a:solidFill>
              </a:defRPr>
            </a:lvl5pPr>
          </a:lstStyle>
          <a:p>
            <a:pPr/>
            <a:r>
              <a:t>Body Level One</a:t>
            </a:r>
          </a:p>
          <a:p>
            <a:pPr lvl="1"/>
            <a:r>
              <a:t>Body Level Two</a:t>
            </a:r>
          </a:p>
          <a:p>
            <a:pPr lvl="2"/>
            <a:r>
              <a:t>Body Level Three</a:t>
            </a:r>
          </a:p>
          <a:p>
            <a:pPr lvl="3"/>
            <a:r>
              <a:t>Body Level Four</a:t>
            </a:r>
          </a:p>
          <a:p>
            <a:pPr lvl="4"/>
            <a:r>
              <a:t>Body Level Five</a:t>
            </a:r>
          </a:p>
        </p:txBody>
      </p:sp>
      <p:sp>
        <p:nvSpPr>
          <p:cNvPr id="193" name="Google Shape;60;p13"/>
          <p:cNvSpPr txBox="1"/>
          <p:nvPr>
            <p:ph type="body" sz="half" idx="21"/>
          </p:nvPr>
        </p:nvSpPr>
        <p:spPr>
          <a:xfrm>
            <a:off x="238124" y="1285875"/>
            <a:ext cx="4193101" cy="3054900"/>
          </a:xfrm>
          <a:prstGeom prst="rect">
            <a:avLst/>
          </a:prstGeom>
        </p:spPr>
        <p:txBody>
          <a:bodyPr lIns="0" tIns="0" rIns="0" bIns="0"/>
          <a:lstStyle/>
          <a:p>
            <a:pPr indent="-361950">
              <a:lnSpc>
                <a:spcPct val="100000"/>
              </a:lnSpc>
              <a:buClr>
                <a:srgbClr val="000000"/>
              </a:buClr>
              <a:buSzPts val="2100"/>
              <a:buFont typeface="Arial"/>
              <a:defRPr sz="2100"/>
            </a:pPr>
          </a:p>
        </p:txBody>
      </p:sp>
      <p:sp>
        <p:nvSpPr>
          <p:cNvPr id="194" name="Google Shape;61;p13"/>
          <p:cNvSpPr/>
          <p:nvPr>
            <p:ph type="pic" idx="22"/>
          </p:nvPr>
        </p:nvSpPr>
        <p:spPr>
          <a:xfrm>
            <a:off x="4715073" y="0"/>
            <a:ext cx="4428900" cy="4701900"/>
          </a:xfrm>
          <a:prstGeom prst="rect">
            <a:avLst/>
          </a:prstGeom>
        </p:spPr>
        <p:txBody>
          <a:bodyPr lIns="91439" tIns="45719" rIns="91439" bIns="45719">
            <a:noAutofit/>
          </a:bodyPr>
          <a:lstStyle/>
          <a:p>
            <a:pPr/>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hyperlink" Target="https://www.fmf.uni-lj.si/sl/" TargetMode="External"/><Relationship Id="rId3" Type="http://schemas.openxmlformats.org/officeDocument/2006/relationships/image" Target="../media/image1.png"/><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gov.si/en/state-authorities/ministries/ministry-of-higher-education-science-and-innovation/"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hyperlink" Target="https://www.linkedin.com/in/frank-trey-grijalva/" TargetMode="External"/><Relationship Id="rId10" Type="http://schemas.openxmlformats.org/officeDocument/2006/relationships/slideLayout" Target="../slideLayouts/slideLayout1.xml"/><Relationship Id="rId11" Type="http://schemas.openxmlformats.org/officeDocument/2006/relationships/slideLayout" Target="../slideLayouts/slideLayout2.xml"/><Relationship Id="rId12" Type="http://schemas.openxmlformats.org/officeDocument/2006/relationships/slideLayout" Target="../slideLayouts/slideLayout3.xml"/><Relationship Id="rId13" Type="http://schemas.openxmlformats.org/officeDocument/2006/relationships/slideLayout" Target="../slideLayouts/slideLayout4.xml"/><Relationship Id="rId14" Type="http://schemas.openxmlformats.org/officeDocument/2006/relationships/slideLayout" Target="../slideLayouts/slideLayout5.xml"/><Relationship Id="rId15" Type="http://schemas.openxmlformats.org/officeDocument/2006/relationships/slideLayout" Target="../slideLayouts/slideLayout6.xml"/><Relationship Id="rId16" Type="http://schemas.openxmlformats.org/officeDocument/2006/relationships/slideLayout" Target="../slideLayouts/slideLayout7.xml"/><Relationship Id="rId17" Type="http://schemas.openxmlformats.org/officeDocument/2006/relationships/slideLayout" Target="../slideLayouts/slideLayout8.xml"/><Relationship Id="rId18" Type="http://schemas.openxmlformats.org/officeDocument/2006/relationships/slideLayout" Target="../slideLayouts/slideLayout9.xml"/><Relationship Id="rId19" Type="http://schemas.openxmlformats.org/officeDocument/2006/relationships/slideLayout" Target="../slideLayouts/slideLayout10.xml"/><Relationship Id="rId20" Type="http://schemas.openxmlformats.org/officeDocument/2006/relationships/slideLayout" Target="../slideLayouts/slideLayout11.xml"/><Relationship Id="rId2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666666"/>
        </a:solidFill>
      </p:bgPr>
    </p:bg>
    <p:spTree>
      <p:nvGrpSpPr>
        <p:cNvPr id="1" name=""/>
        <p:cNvGrpSpPr/>
        <p:nvPr/>
      </p:nvGrpSpPr>
      <p:grpSpPr>
        <a:xfrm>
          <a:off x="0" y="0"/>
          <a:ext cx="0" cy="0"/>
          <a:chOff x="0" y="0"/>
          <a:chExt cx="0" cy="0"/>
        </a:xfrm>
      </p:grpSpPr>
      <p:sp>
        <p:nvSpPr>
          <p:cNvPr id="2" name="Google Shape;8;p1"/>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3" name="UL_FMF-logoENG-HOR-RGB_black.pngGoogle Shape;9;p1" descr="UL_FMF-logoENG-HOR-RGB_black.pngGoogle Shape;9;p1">
            <a:hlinkClick r:id="rId2" invalidUrl="" action="" tgtFrame="" tooltip="" history="1" highlightClick="0" endSnd="0"/>
          </p:cNvPr>
          <p:cNvPicPr>
            <a:picLocks noChangeAspect="1"/>
          </p:cNvPicPr>
          <p:nvPr/>
        </p:nvPicPr>
        <p:blipFill>
          <a:blip r:embed="rId3">
            <a:extLst/>
          </a:blip>
          <a:srcRect l="6381" t="17806" r="6328" b="17960"/>
          <a:stretch>
            <a:fillRect/>
          </a:stretch>
        </p:blipFill>
        <p:spPr>
          <a:xfrm>
            <a:off x="2720345" y="4789577"/>
            <a:ext cx="2295650" cy="330044"/>
          </a:xfrm>
          <a:prstGeom prst="rect">
            <a:avLst/>
          </a:prstGeom>
          <a:ln w="12700">
            <a:miter lim="400000"/>
          </a:ln>
        </p:spPr>
      </p:pic>
      <p:pic>
        <p:nvPicPr>
          <p:cNvPr id="4" name="Google Shape;10;p1" descr="Google Shape;10;p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5" name="Logo_MVZI_ang.width-800.pngGoogle Shape;11;p1" descr="Logo_MVZI_ang.width-800.pngGoogle Shape;11;p1">
            <a:hlinkClick r:id="rId6" invalidUrl="" action="" tgtFrame="" tooltip="" history="1" highlightClick="0" endSnd="0"/>
          </p:cNvPr>
          <p:cNvPicPr>
            <a:picLocks noChangeAspect="1"/>
          </p:cNvPicPr>
          <p:nvPr/>
        </p:nvPicPr>
        <p:blipFill>
          <a:blip r:embed="rId7">
            <a:extLst/>
          </a:blip>
          <a:srcRect l="22410" t="22360" r="5204" b="21671"/>
          <a:stretch>
            <a:fillRect/>
          </a:stretch>
        </p:blipFill>
        <p:spPr>
          <a:xfrm>
            <a:off x="5593438" y="4778566"/>
            <a:ext cx="1603024" cy="330040"/>
          </a:xfrm>
          <a:prstGeom prst="rect">
            <a:avLst/>
          </a:prstGeom>
          <a:ln w="12700">
            <a:miter lim="400000"/>
          </a:ln>
        </p:spPr>
      </p:pic>
      <p:pic>
        <p:nvPicPr>
          <p:cNvPr id="6" name="Logo_MVZI_ang.width-800.pngGoogle Shape;12;p1" descr="Logo_MVZI_ang.width-800.pngGoogle Shape;12;p1">
            <a:hlinkClick r:id="rId6" invalidUrl="" action="" tgtFrame="" tooltip="" history="1" highlightClick="0" endSnd="0"/>
          </p:cNvPr>
          <p:cNvPicPr>
            <a:picLocks noChangeAspect="1"/>
          </p:cNvPicPr>
          <p:nvPr/>
        </p:nvPicPr>
        <p:blipFill>
          <a:blip r:embed="rId8">
            <a:extLst/>
          </a:blip>
          <a:srcRect l="4594" t="17532" r="86105" b="37857"/>
          <a:stretch>
            <a:fillRect/>
          </a:stretch>
        </p:blipFill>
        <p:spPr>
          <a:xfrm>
            <a:off x="5279006" y="4778569"/>
            <a:ext cx="258430" cy="330040"/>
          </a:xfrm>
          <a:prstGeom prst="rect">
            <a:avLst/>
          </a:prstGeom>
          <a:ln w="12700">
            <a:miter lim="400000"/>
          </a:ln>
        </p:spPr>
      </p:pic>
      <p:sp>
        <p:nvSpPr>
          <p:cNvPr id="7" name="Google Shape;13;p1">
            <a:hlinkClick r:id="rId9"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8" name="Google Shape;14;p1"/>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9" name="Title Text"/>
          <p:cNvSpPr txBox="1"/>
          <p:nvPr>
            <p:ph type="title"/>
          </p:nvPr>
        </p:nvSpPr>
        <p:spPr>
          <a:xfrm>
            <a:off x="311699" y="445025"/>
            <a:ext cx="85206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Title Text</a:t>
            </a:r>
          </a:p>
        </p:txBody>
      </p:sp>
      <p:sp>
        <p:nvSpPr>
          <p:cNvPr id="10" name="Body Level One…"/>
          <p:cNvSpPr txBox="1"/>
          <p:nvPr>
            <p:ph type="body" idx="1"/>
          </p:nvPr>
        </p:nvSpPr>
        <p:spPr>
          <a:xfrm>
            <a:off x="311699" y="1152475"/>
            <a:ext cx="8520602" cy="34164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11" name="Slide Number"/>
          <p:cNvSpPr txBox="1"/>
          <p:nvPr>
            <p:ph type="sldNum" sz="quarter" idx="2"/>
          </p:nvPr>
        </p:nvSpPr>
        <p:spPr>
          <a:xfrm>
            <a:off x="8740116" y="4753308"/>
            <a:ext cx="393319" cy="380234"/>
          </a:xfrm>
          <a:prstGeom prst="rect">
            <a:avLst/>
          </a:prstGeom>
          <a:ln w="12700">
            <a:miter lim="400000"/>
          </a:ln>
        </p:spPr>
        <p:txBody>
          <a:bodyPr wrap="none" lIns="91424" tIns="91424" rIns="91424" bIns="91424" anchor="ctr">
            <a:spAutoFit/>
          </a:bodyPr>
          <a:lstStyle>
            <a:lvl1pPr algn="ctr">
              <a:defRPr>
                <a:solidFill>
                  <a:srgbClr val="000000"/>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10"/>
    <p:sldLayoutId id="2147483650" r:id="rId11"/>
    <p:sldLayoutId id="2147483651" r:id="rId12"/>
    <p:sldLayoutId id="2147483652" r:id="rId13"/>
    <p:sldLayoutId id="2147483653" r:id="rId14"/>
    <p:sldLayoutId id="2147483654" r:id="rId15"/>
    <p:sldLayoutId id="2147483655" r:id="rId16"/>
    <p:sldLayoutId id="2147483656" r:id="rId17"/>
    <p:sldLayoutId id="2147483657" r:id="rId18"/>
    <p:sldLayoutId id="2147483658" r:id="rId19"/>
    <p:sldLayoutId id="2147483659" r:id="rId20"/>
    <p:sldLayoutId id="2147483660" r:id="rId21"/>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Helvetica Neue"/>
          <a:ea typeface="Helvetica Neue"/>
          <a:cs typeface="Helvetica Neue"/>
          <a:sym typeface="Helvetica Neue"/>
        </a:defRPr>
      </a:lvl1pPr>
      <a:lvl2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Helvetica Neue"/>
          <a:ea typeface="Helvetica Neue"/>
          <a:cs typeface="Helvetica Neue"/>
          <a:sym typeface="Helvetica Neue"/>
        </a:defRPr>
      </a:lvl2pPr>
      <a:lvl3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Helvetica Neue"/>
          <a:ea typeface="Helvetica Neue"/>
          <a:cs typeface="Helvetica Neue"/>
          <a:sym typeface="Helvetica Neue"/>
        </a:defRPr>
      </a:lvl3pPr>
      <a:lvl4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Helvetica Neue"/>
          <a:ea typeface="Helvetica Neue"/>
          <a:cs typeface="Helvetica Neue"/>
          <a:sym typeface="Helvetica Neue"/>
        </a:defRPr>
      </a:lvl4pPr>
      <a:lvl5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Helvetica Neue"/>
          <a:ea typeface="Helvetica Neue"/>
          <a:cs typeface="Helvetica Neue"/>
          <a:sym typeface="Helvetica Neue"/>
        </a:defRPr>
      </a:lvl5pPr>
      <a:lvl6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Helvetica Neue"/>
          <a:ea typeface="Helvetica Neue"/>
          <a:cs typeface="Helvetica Neue"/>
          <a:sym typeface="Helvetica Neue"/>
        </a:defRPr>
      </a:lvl6pPr>
      <a:lvl7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Helvetica Neue"/>
          <a:ea typeface="Helvetica Neue"/>
          <a:cs typeface="Helvetica Neue"/>
          <a:sym typeface="Helvetica Neue"/>
        </a:defRPr>
      </a:lvl7pPr>
      <a:lvl8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Helvetica Neue"/>
          <a:ea typeface="Helvetica Neue"/>
          <a:cs typeface="Helvetica Neue"/>
          <a:sym typeface="Helvetica Neue"/>
        </a:defRPr>
      </a:lvl8pPr>
      <a:lvl9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Helvetica Neue"/>
          <a:ea typeface="Helvetica Neue"/>
          <a:cs typeface="Helvetica Neue"/>
          <a:sym typeface="Helvetica Neue"/>
        </a:defRPr>
      </a:lvl9pPr>
    </p:titleStyle>
    <p:bodyStyle>
      <a:lvl1pPr marL="457200" marR="0" indent="-342900" algn="l" defTabSz="914400" rtl="0" latinLnBrk="0">
        <a:lnSpc>
          <a:spcPct val="115000"/>
        </a:lnSpc>
        <a:spcBef>
          <a:spcPts val="0"/>
        </a:spcBef>
        <a:spcAft>
          <a:spcPts val="0"/>
        </a:spcAft>
        <a:buClr>
          <a:srgbClr val="EFEFEF"/>
        </a:buClr>
        <a:buSzPts val="1800"/>
        <a:buFont typeface="Helvetica Neue Light"/>
        <a:buChar char="●"/>
        <a:tabLst/>
        <a:defRPr b="0" baseline="0" cap="none" i="0" spc="0" strike="noStrike" sz="1800" u="none">
          <a:solidFill>
            <a:srgbClr val="EFEFEF"/>
          </a:solidFill>
          <a:uFillTx/>
          <a:latin typeface="Helvetica Neue Light"/>
          <a:ea typeface="Helvetica Neue Light"/>
          <a:cs typeface="Helvetica Neue Light"/>
          <a:sym typeface="Helvetica Neue Light"/>
        </a:defRPr>
      </a:lvl1pPr>
      <a:lvl2pPr marL="1005114" marR="0" indent="-408214" algn="l" defTabSz="914400" rtl="0" latinLnBrk="0">
        <a:lnSpc>
          <a:spcPct val="115000"/>
        </a:lnSpc>
        <a:spcBef>
          <a:spcPts val="0"/>
        </a:spcBef>
        <a:spcAft>
          <a:spcPts val="0"/>
        </a:spcAft>
        <a:buClr>
          <a:srgbClr val="EFEFEF"/>
        </a:buClr>
        <a:buSzPts val="1800"/>
        <a:buFont typeface="Helvetica Neue Light"/>
        <a:buChar char="○"/>
        <a:tabLst/>
        <a:defRPr b="0" baseline="0" cap="none" i="0" spc="0" strike="noStrike" sz="1800" u="none">
          <a:solidFill>
            <a:srgbClr val="EFEFEF"/>
          </a:solidFill>
          <a:uFillTx/>
          <a:latin typeface="Helvetica Neue Light"/>
          <a:ea typeface="Helvetica Neue Light"/>
          <a:cs typeface="Helvetica Neue Light"/>
          <a:sym typeface="Helvetica Neue Light"/>
        </a:defRPr>
      </a:lvl2pPr>
      <a:lvl3pPr marL="1462314" marR="0" indent="-408214" algn="l" defTabSz="914400" rtl="0" latinLnBrk="0">
        <a:lnSpc>
          <a:spcPct val="115000"/>
        </a:lnSpc>
        <a:spcBef>
          <a:spcPts val="0"/>
        </a:spcBef>
        <a:spcAft>
          <a:spcPts val="0"/>
        </a:spcAft>
        <a:buClr>
          <a:srgbClr val="EFEFEF"/>
        </a:buClr>
        <a:buSzPts val="1800"/>
        <a:buFont typeface="Helvetica Neue Light"/>
        <a:buChar char="■"/>
        <a:tabLst/>
        <a:defRPr b="0" baseline="0" cap="none" i="0" spc="0" strike="noStrike" sz="1800" u="none">
          <a:solidFill>
            <a:srgbClr val="EFEFEF"/>
          </a:solidFill>
          <a:uFillTx/>
          <a:latin typeface="Helvetica Neue Light"/>
          <a:ea typeface="Helvetica Neue Light"/>
          <a:cs typeface="Helvetica Neue Light"/>
          <a:sym typeface="Helvetica Neue Light"/>
        </a:defRPr>
      </a:lvl3pPr>
      <a:lvl4pPr marL="1919514" marR="0" indent="-408214" algn="l" defTabSz="914400" rtl="0" latinLnBrk="0">
        <a:lnSpc>
          <a:spcPct val="115000"/>
        </a:lnSpc>
        <a:spcBef>
          <a:spcPts val="0"/>
        </a:spcBef>
        <a:spcAft>
          <a:spcPts val="0"/>
        </a:spcAft>
        <a:buClr>
          <a:srgbClr val="EFEFEF"/>
        </a:buClr>
        <a:buSzPts val="1800"/>
        <a:buFont typeface="Helvetica Neue Light"/>
        <a:buChar char="●"/>
        <a:tabLst/>
        <a:defRPr b="0" baseline="0" cap="none" i="0" spc="0" strike="noStrike" sz="1800" u="none">
          <a:solidFill>
            <a:srgbClr val="EFEFEF"/>
          </a:solidFill>
          <a:uFillTx/>
          <a:latin typeface="Helvetica Neue Light"/>
          <a:ea typeface="Helvetica Neue Light"/>
          <a:cs typeface="Helvetica Neue Light"/>
          <a:sym typeface="Helvetica Neue Light"/>
        </a:defRPr>
      </a:lvl4pPr>
      <a:lvl5pPr marL="2376714" marR="0" indent="-408214" algn="l" defTabSz="914400" rtl="0" latinLnBrk="0">
        <a:lnSpc>
          <a:spcPct val="115000"/>
        </a:lnSpc>
        <a:spcBef>
          <a:spcPts val="0"/>
        </a:spcBef>
        <a:spcAft>
          <a:spcPts val="0"/>
        </a:spcAft>
        <a:buClr>
          <a:srgbClr val="EFEFEF"/>
        </a:buClr>
        <a:buSzPts val="1800"/>
        <a:buFont typeface="Helvetica Neue Light"/>
        <a:buChar char="○"/>
        <a:tabLst/>
        <a:defRPr b="0" baseline="0" cap="none" i="0" spc="0" strike="noStrike" sz="1800" u="none">
          <a:solidFill>
            <a:srgbClr val="EFEFEF"/>
          </a:solidFill>
          <a:uFillTx/>
          <a:latin typeface="Helvetica Neue Light"/>
          <a:ea typeface="Helvetica Neue Light"/>
          <a:cs typeface="Helvetica Neue Light"/>
          <a:sym typeface="Helvetica Neue Light"/>
        </a:defRPr>
      </a:lvl5pPr>
      <a:lvl6pPr marL="2833914" marR="0" indent="-408214" algn="l" defTabSz="914400" rtl="0" latinLnBrk="0">
        <a:lnSpc>
          <a:spcPct val="115000"/>
        </a:lnSpc>
        <a:spcBef>
          <a:spcPts val="0"/>
        </a:spcBef>
        <a:spcAft>
          <a:spcPts val="0"/>
        </a:spcAft>
        <a:buClr>
          <a:srgbClr val="EFEFEF"/>
        </a:buClr>
        <a:buSzPts val="1800"/>
        <a:buFont typeface="Helvetica Neue Light"/>
        <a:buChar char="■"/>
        <a:tabLst/>
        <a:defRPr b="0" baseline="0" cap="none" i="0" spc="0" strike="noStrike" sz="1800" u="none">
          <a:solidFill>
            <a:srgbClr val="EFEFEF"/>
          </a:solidFill>
          <a:uFillTx/>
          <a:latin typeface="Helvetica Neue Light"/>
          <a:ea typeface="Helvetica Neue Light"/>
          <a:cs typeface="Helvetica Neue Light"/>
          <a:sym typeface="Helvetica Neue Light"/>
        </a:defRPr>
      </a:lvl6pPr>
      <a:lvl7pPr marL="3291114" marR="0" indent="-408214" algn="l" defTabSz="914400" rtl="0" latinLnBrk="0">
        <a:lnSpc>
          <a:spcPct val="115000"/>
        </a:lnSpc>
        <a:spcBef>
          <a:spcPts val="0"/>
        </a:spcBef>
        <a:spcAft>
          <a:spcPts val="0"/>
        </a:spcAft>
        <a:buClr>
          <a:srgbClr val="EFEFEF"/>
        </a:buClr>
        <a:buSzPts val="1800"/>
        <a:buFont typeface="Helvetica Neue Light"/>
        <a:buChar char="●"/>
        <a:tabLst/>
        <a:defRPr b="0" baseline="0" cap="none" i="0" spc="0" strike="noStrike" sz="1800" u="none">
          <a:solidFill>
            <a:srgbClr val="EFEFEF"/>
          </a:solidFill>
          <a:uFillTx/>
          <a:latin typeface="Helvetica Neue Light"/>
          <a:ea typeface="Helvetica Neue Light"/>
          <a:cs typeface="Helvetica Neue Light"/>
          <a:sym typeface="Helvetica Neue Light"/>
        </a:defRPr>
      </a:lvl7pPr>
      <a:lvl8pPr marL="3748314" marR="0" indent="-408214" algn="l" defTabSz="914400" rtl="0" latinLnBrk="0">
        <a:lnSpc>
          <a:spcPct val="115000"/>
        </a:lnSpc>
        <a:spcBef>
          <a:spcPts val="0"/>
        </a:spcBef>
        <a:spcAft>
          <a:spcPts val="0"/>
        </a:spcAft>
        <a:buClr>
          <a:srgbClr val="EFEFEF"/>
        </a:buClr>
        <a:buSzPts val="1800"/>
        <a:buFont typeface="Helvetica Neue Light"/>
        <a:buChar char="○"/>
        <a:tabLst/>
        <a:defRPr b="0" baseline="0" cap="none" i="0" spc="0" strike="noStrike" sz="1800" u="none">
          <a:solidFill>
            <a:srgbClr val="EFEFEF"/>
          </a:solidFill>
          <a:uFillTx/>
          <a:latin typeface="Helvetica Neue Light"/>
          <a:ea typeface="Helvetica Neue Light"/>
          <a:cs typeface="Helvetica Neue Light"/>
          <a:sym typeface="Helvetica Neue Light"/>
        </a:defRPr>
      </a:lvl8pPr>
      <a:lvl9pPr marL="4205514" marR="0" indent="-408214" algn="l" defTabSz="914400" rtl="0" latinLnBrk="0">
        <a:lnSpc>
          <a:spcPct val="115000"/>
        </a:lnSpc>
        <a:spcBef>
          <a:spcPts val="0"/>
        </a:spcBef>
        <a:spcAft>
          <a:spcPts val="0"/>
        </a:spcAft>
        <a:buClr>
          <a:srgbClr val="EFEFEF"/>
        </a:buClr>
        <a:buSzPts val="1800"/>
        <a:buFont typeface="Helvetica Neue Light"/>
        <a:buChar char="■"/>
        <a:tabLst/>
        <a:defRPr b="0" baseline="0" cap="none" i="0" spc="0" strike="noStrike" sz="1800" u="none">
          <a:solidFill>
            <a:srgbClr val="EFEFEF"/>
          </a:solidFill>
          <a:uFillTx/>
          <a:latin typeface="Helvetica Neue Light"/>
          <a:ea typeface="Helvetica Neue Light"/>
          <a:cs typeface="Helvetica Neue Light"/>
          <a:sym typeface="Helvetica Neue Light"/>
        </a:defRPr>
      </a:lvl9pPr>
    </p:bodyStyle>
    <p:otherStyle>
      <a:lvl1pPr marL="0" marR="0" indent="0" algn="ct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Arial"/>
        </a:defRPr>
      </a:lvl1pPr>
      <a:lvl2pPr marL="0" marR="0" indent="0" algn="ct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Arial"/>
        </a:defRPr>
      </a:lvl2pPr>
      <a:lvl3pPr marL="0" marR="0" indent="0" algn="ct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Arial"/>
        </a:defRPr>
      </a:lvl3pPr>
      <a:lvl4pPr marL="0" marR="0" indent="0" algn="ct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Arial"/>
        </a:defRPr>
      </a:lvl4pPr>
      <a:lvl5pPr marL="0" marR="0" indent="0" algn="ct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Arial"/>
        </a:defRPr>
      </a:lvl5pPr>
      <a:lvl6pPr marL="0" marR="0" indent="0" algn="ct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Arial"/>
        </a:defRPr>
      </a:lvl6pPr>
      <a:lvl7pPr marL="0" marR="0" indent="0" algn="ct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Arial"/>
        </a:defRPr>
      </a:lvl7pPr>
      <a:lvl8pPr marL="0" marR="0" indent="0" algn="ct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Arial"/>
        </a:defRPr>
      </a:lvl8pPr>
      <a:lvl9pPr marL="0" marR="0" indent="0" algn="ctr" defTabSz="914400"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hyperlink" Target="https://www.cern.ch" TargetMode="External"/><Relationship Id="rId5" Type="http://schemas.openxmlformats.org/officeDocument/2006/relationships/image" Target="../media/image6.png"/><Relationship Id="rId6" Type="http://schemas.openxmlformats.org/officeDocument/2006/relationships/hyperlink" Target="https://drd4.web.cern.ch/" TargetMode="External"/><Relationship Id="rId7" Type="http://schemas.openxmlformats.org/officeDocument/2006/relationships/image" Target="../media/image7.png"/><Relationship Id="rId8" Type="http://schemas.openxmlformats.org/officeDocument/2006/relationships/hyperlink" Target="https://www.fmf.uni-lj.si/sl/" TargetMode="External"/><Relationship Id="rId9" Type="http://schemas.openxmlformats.org/officeDocument/2006/relationships/image" Target="../media/image1.png"/><Relationship Id="rId10" Type="http://schemas.openxmlformats.org/officeDocument/2006/relationships/hyperlink" Target="https://www.ijs.si/ijsw/JSI" TargetMode="External"/><Relationship Id="rId11" Type="http://schemas.openxmlformats.org/officeDocument/2006/relationships/image" Target="../media/image2.png"/><Relationship Id="rId12" Type="http://schemas.openxmlformats.org/officeDocument/2006/relationships/hyperlink" Target="https://www.gov.si/en/state-authorities/ministries/ministry-of-higher-education-science-and-innovation/" TargetMode="External"/><Relationship Id="rId13" Type="http://schemas.openxmlformats.org/officeDocument/2006/relationships/image" Target="../media/image3.png"/><Relationship Id="rId14" Type="http://schemas.openxmlformats.org/officeDocument/2006/relationships/image" Target="../media/image4.png"/><Relationship Id="rId15" Type="http://schemas.openxmlformats.org/officeDocument/2006/relationships/hyperlink" Target="https://www.linkedin.com/in/frank-trey-grijalva/" TargetMode="External"/><Relationship Id="rId16" Type="http://schemas.openxmlformats.org/officeDocument/2006/relationships/hyperlink" Target="https://www.belle2.org/" TargetMode="External"/><Relationship Id="rId17" Type="http://schemas.openxmlformats.org/officeDocument/2006/relationships/image" Target="../media/image8.png"/><Relationship Id="rId18" Type="http://schemas.openxmlformats.org/officeDocument/2006/relationships/hyperlink" Target="https://www-superkekb.kek.jp/" TargetMode="External"/><Relationship Id="rId19" Type="http://schemas.openxmlformats.org/officeDocument/2006/relationships/image" Target="../media/image1.jpeg"/><Relationship Id="rId20" Type="http://schemas.openxmlformats.org/officeDocument/2006/relationships/hyperlink" Target="https://docs.google.com/presentation/d/1U-OmcJ3Op1taQbQAMBe6qS0aEjKmkNDou3kG_2BHkVo/edit?usp=sharing"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xml"/><Relationship Id="rId3" Type="http://schemas.openxmlformats.org/officeDocument/2006/relationships/slide" Target="slide4.xml"/><Relationship Id="rId4" Type="http://schemas.openxmlformats.org/officeDocument/2006/relationships/slide" Target="slide5.xml"/><Relationship Id="rId5" Type="http://schemas.openxmlformats.org/officeDocument/2006/relationships/slide" Target="slide6.xml"/><Relationship Id="rId6" Type="http://schemas.openxmlformats.org/officeDocument/2006/relationships/slide" Target="slide7.xml"/><Relationship Id="rId7" Type="http://schemas.openxmlformats.org/officeDocument/2006/relationships/slide" Target="slide9.xml"/><Relationship Id="rId8" Type="http://schemas.openxmlformats.org/officeDocument/2006/relationships/slide" Target="slide10.xml"/><Relationship Id="rId9" Type="http://schemas.openxmlformats.org/officeDocument/2006/relationships/slide" Target="slide11.xml"/><Relationship Id="rId10" Type="http://schemas.openxmlformats.org/officeDocument/2006/relationships/slide" Target="slide13.xml"/><Relationship Id="rId11" Type="http://schemas.openxmlformats.org/officeDocument/2006/relationships/slide" Target="slide14.xml"/><Relationship Id="rId12" Type="http://schemas.openxmlformats.org/officeDocument/2006/relationships/hyperlink" Target="https://www.linkedin.com/in/frank-trey-grijalva/" TargetMode="External"/><Relationship Id="rId13" Type="http://schemas.openxmlformats.org/officeDocument/2006/relationships/hyperlink" Target="https://www.ijs.si/ijsw/JSI" TargetMode="External"/><Relationship Id="rId14" Type="http://schemas.openxmlformats.org/officeDocument/2006/relationships/image" Target="../media/image2.png"/><Relationship Id="rId15" Type="http://schemas.openxmlformats.org/officeDocument/2006/relationships/hyperlink" Target="https://www.fmf.uni-lj.si/sl/" TargetMode="External"/><Relationship Id="rId16" Type="http://schemas.openxmlformats.org/officeDocument/2006/relationships/image" Target="../media/image1.png"/><Relationship Id="rId17" Type="http://schemas.openxmlformats.org/officeDocument/2006/relationships/hyperlink" Target="https://www.gov.si/en/state-authorities/ministries/ministry-of-higher-education-science-and-innovation/" TargetMode="External"/><Relationship Id="rId18" Type="http://schemas.openxmlformats.org/officeDocument/2006/relationships/image" Target="../media/image3.png"/><Relationship Id="rId19"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hyperlink" Target="https://www.csuchico.edu/" TargetMode="External"/><Relationship Id="rId12" Type="http://schemas.openxmlformats.org/officeDocument/2006/relationships/image" Target="../media/image9.png"/><Relationship Id="rId13" Type="http://schemas.openxmlformats.org/officeDocument/2006/relationships/hyperlink" Target="https://visit.cern/globe" TargetMode="External"/><Relationship Id="rId14" Type="http://schemas.openxmlformats.org/officeDocument/2006/relationships/image" Target="../media/image2.jpeg"/><Relationship Id="rId15" Type="http://schemas.openxmlformats.org/officeDocument/2006/relationships/hyperlink" Target="https://www.nikhef.nl/" TargetMode="External"/><Relationship Id="rId16" Type="http://schemas.openxmlformats.org/officeDocument/2006/relationships/image" Target="../media/image3.jpeg"/><Relationship Id="rId17" Type="http://schemas.openxmlformats.org/officeDocument/2006/relationships/image" Target="../media/image4.jpeg"/><Relationship Id="rId18" Type="http://schemas.openxmlformats.org/officeDocument/2006/relationships/hyperlink" Target="https://www.nikhef.nl" TargetMode="External"/><Relationship Id="rId19" Type="http://schemas.openxmlformats.org/officeDocument/2006/relationships/image" Target="../media/image10.png"/><Relationship Id="rId20" Type="http://schemas.openxmlformats.org/officeDocument/2006/relationships/hyperlink" Target="http://uu.nl" TargetMode="External"/><Relationship Id="rId21" Type="http://schemas.openxmlformats.org/officeDocument/2006/relationships/image" Target="../media/image11.png"/><Relationship Id="rId22" Type="http://schemas.openxmlformats.org/officeDocument/2006/relationships/hyperlink" Target="https://photodetectors.ijs.si/" TargetMode="External"/><Relationship Id="rId23" Type="http://schemas.openxmlformats.org/officeDocument/2006/relationships/image" Target="../media/image5.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hyperlink" Target="https://github.com/belle2" TargetMode="External"/><Relationship Id="rId12" Type="http://schemas.openxmlformats.org/officeDocument/2006/relationships/image" Target="../media/image12.png"/><Relationship Id="rId13" Type="http://schemas.openxmlformats.org/officeDocument/2006/relationships/hyperlink" Target="https://www.researchgate.net/publication/328638236_The_Belle_II_experiment_status_and_physics_program" TargetMode="External"/><Relationship Id="rId14" Type="http://schemas.openxmlformats.org/officeDocument/2006/relationships/image" Target="../media/image6.jpeg"/><Relationship Id="rId15" Type="http://schemas.openxmlformats.org/officeDocument/2006/relationships/image" Target="../media/image1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indico.in2p3.fr/event/33627/contributions/155267/attachments/95347/146005/EPS2025_LHCbRICH_borgato.pdf" TargetMode="External"/><Relationship Id="rId4" Type="http://schemas.openxmlformats.org/officeDocument/2006/relationships/hyperlink" Target="https://www.linkedin.com/in/frank-trey-grijalva/" TargetMode="External"/><Relationship Id="rId5" Type="http://schemas.openxmlformats.org/officeDocument/2006/relationships/hyperlink" Target="https://www.ijs.si/ijsw/JSI" TargetMode="External"/><Relationship Id="rId6" Type="http://schemas.openxmlformats.org/officeDocument/2006/relationships/image" Target="../media/image2.png"/><Relationship Id="rId7" Type="http://schemas.openxmlformats.org/officeDocument/2006/relationships/hyperlink" Target="https://www.fmf.uni-lj.si/sl/" TargetMode="External"/><Relationship Id="rId8" Type="http://schemas.openxmlformats.org/officeDocument/2006/relationships/image" Target="../media/image1.png"/><Relationship Id="rId9" Type="http://schemas.openxmlformats.org/officeDocument/2006/relationships/hyperlink" Target="https://www.gov.si/en/state-authorities/ministries/ministry-of-higher-education-science-and-innovation/" TargetMode="External"/><Relationship Id="rId10" Type="http://schemas.openxmlformats.org/officeDocument/2006/relationships/image" Target="../media/image3.png"/><Relationship Id="rId11" Type="http://schemas.openxmlformats.org/officeDocument/2006/relationships/image" Target="../media/image4.png"/><Relationship Id="rId12" Type="http://schemas.openxmlformats.org/officeDocument/2006/relationships/hyperlink" Target="https://www.researchgate.net/publication/233786140_Performance_of_the_LHCb_RICH_detector_at_the_LHC" TargetMode="External"/><Relationship Id="rId13" Type="http://schemas.openxmlformats.org/officeDocument/2006/relationships/image" Target="../media/image14.png"/><Relationship Id="rId14" Type="http://schemas.openxmlformats.org/officeDocument/2006/relationships/image" Target="../media/image15.png"/><Relationship Id="rId15" Type="http://schemas.openxmlformats.org/officeDocument/2006/relationships/hyperlink" Target="https://lhcb.web.cern.ch/" TargetMode="External"/><Relationship Id="rId16" Type="http://schemas.openxmlformats.org/officeDocument/2006/relationships/image" Target="../media/image7.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link.springer.com/article/10.1186/s40658-017-0181-8" TargetMode="External"/><Relationship Id="rId4" Type="http://schemas.openxmlformats.org/officeDocument/2006/relationships/hyperlink" Target="https://iopscience.iop.org/article/10.1088/0508-3443/6/7/301" TargetMode="External"/><Relationship Id="rId5" Type="http://schemas.openxmlformats.org/officeDocument/2006/relationships/hyperlink" Target="https://pdg.lbl.gov/2022/reviews/rpp2022-rev-passage-particles-matter.pdf" TargetMode="External"/><Relationship Id="rId6" Type="http://schemas.openxmlformats.org/officeDocument/2006/relationships/hyperlink" Target="https://user-web.icecube.wisc.edu/~tmontaruli/801/lect10.pdf" TargetMode="External"/><Relationship Id="rId7" Type="http://schemas.openxmlformats.org/officeDocument/2006/relationships/hyperlink" Target="https://www.linkedin.com/in/frank-trey-grijalva/" TargetMode="External"/><Relationship Id="rId8" Type="http://schemas.openxmlformats.org/officeDocument/2006/relationships/hyperlink" Target="https://www.ijs.si/ijsw/JSI" TargetMode="External"/><Relationship Id="rId9" Type="http://schemas.openxmlformats.org/officeDocument/2006/relationships/image" Target="../media/image2.png"/><Relationship Id="rId10" Type="http://schemas.openxmlformats.org/officeDocument/2006/relationships/hyperlink" Target="https://www.fmf.uni-lj.si/sl/" TargetMode="External"/><Relationship Id="rId11" Type="http://schemas.openxmlformats.org/officeDocument/2006/relationships/image" Target="../media/image1.png"/><Relationship Id="rId12" Type="http://schemas.openxmlformats.org/officeDocument/2006/relationships/hyperlink" Target="https://www.gov.si/en/state-authorities/ministries/ministry-of-higher-education-science-and-innovation/" TargetMode="External"/><Relationship Id="rId13" Type="http://schemas.openxmlformats.org/officeDocument/2006/relationships/image" Target="../media/image3.png"/><Relationship Id="rId14" Type="http://schemas.openxmlformats.org/officeDocument/2006/relationships/image" Target="../media/image4.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hyperlink" Target="https://incomusa.com/lappd/" TargetMode="External"/><Relationship Id="rId12" Type="http://schemas.openxmlformats.org/officeDocument/2006/relationships/image" Target="../media/image16.png"/><Relationship Id="rId13" Type="http://schemas.openxmlformats.org/officeDocument/2006/relationships/hyperlink" Target="https://agenda.infn.it/event/47073/contributions/276186/attachments/143395/217749/PD2025-Korpar.pdf" TargetMode="External"/><Relationship Id="rId14" Type="http://schemas.openxmlformats.org/officeDocument/2006/relationships/hyperlink" Target="https://doi.org/10.1016/j.nima.2026.171397" TargetMode="External"/><Relationship Id="rId15" Type="http://schemas.openxmlformats.org/officeDocument/2006/relationships/hyperlink" Target="https://www.sciencedirect.com/science/article/pii/S0168900225009490" TargetMode="External"/><Relationship Id="rId16" Type="http://schemas.openxmlformats.org/officeDocument/2006/relationships/hyperlink" Target="https://doi.org/10.1016/j.nima.2023.168937" TargetMode="External"/></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eg"/><Relationship Id="rId4" Type="http://schemas.openxmlformats.org/officeDocument/2006/relationships/hyperlink" Target="https://www.linkedin.com/in/frank-trey-grijalva/" TargetMode="External"/><Relationship Id="rId5" Type="http://schemas.openxmlformats.org/officeDocument/2006/relationships/hyperlink" Target="https://www.ijs.si/ijsw/JSI" TargetMode="External"/><Relationship Id="rId6" Type="http://schemas.openxmlformats.org/officeDocument/2006/relationships/image" Target="../media/image2.png"/><Relationship Id="rId7" Type="http://schemas.openxmlformats.org/officeDocument/2006/relationships/hyperlink" Target="https://www.fmf.uni-lj.si/sl/" TargetMode="External"/><Relationship Id="rId8" Type="http://schemas.openxmlformats.org/officeDocument/2006/relationships/image" Target="../media/image1.png"/><Relationship Id="rId9" Type="http://schemas.openxmlformats.org/officeDocument/2006/relationships/hyperlink" Target="https://www.gov.si/en/state-authorities/ministries/ministry-of-higher-education-science-and-innovation/" TargetMode="External"/><Relationship Id="rId10" Type="http://schemas.openxmlformats.org/officeDocument/2006/relationships/image" Target="../media/image3.png"/><Relationship Id="rId11" Type="http://schemas.openxmlformats.org/officeDocument/2006/relationships/image" Target="../media/image4.png"/><Relationship Id="rId12" Type="http://schemas.openxmlformats.org/officeDocument/2006/relationships/image" Target="../media/image17.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image" Target="../media/image9.jpeg"/><Relationship Id="rId12" Type="http://schemas.openxmlformats.org/officeDocument/2006/relationships/image" Target="../media/image10.jpeg"/><Relationship Id="rId13" Type="http://schemas.openxmlformats.org/officeDocument/2006/relationships/image" Target="../media/image11.jpeg"/><Relationship Id="rId14" Type="http://schemas.openxmlformats.org/officeDocument/2006/relationships/hyperlink" Target="https://www.hfe-signs.co.uk/files/uploads/Product/WARN0044.jpg" TargetMode="External"/><Relationship Id="rId15" Type="http://schemas.openxmlformats.org/officeDocument/2006/relationships/hyperlink" Target="https://www.magnific.com/free-psd/delicious-spaghetti-with-marinara-sauce_406534565.htm#fromView=keyword&amp;page=1&amp;position=1&amp;uuid=424d8140-72ed-46a5-ae0b-d52fa112b323&amp;query=Spaghetti+png" TargetMode="External"/><Relationship Id="rId16" Type="http://schemas.openxmlformats.org/officeDocument/2006/relationships/image" Target="../media/image18.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www.linkedin.com/in/frank-trey-grijalva/" TargetMode="External"/><Relationship Id="rId3" Type="http://schemas.openxmlformats.org/officeDocument/2006/relationships/hyperlink" Target="https://www.ijs.si/ijsw/JSI" TargetMode="External"/><Relationship Id="rId4" Type="http://schemas.openxmlformats.org/officeDocument/2006/relationships/image" Target="../media/image2.png"/><Relationship Id="rId5" Type="http://schemas.openxmlformats.org/officeDocument/2006/relationships/hyperlink" Target="https://www.fmf.uni-lj.si/sl/" TargetMode="External"/><Relationship Id="rId6" Type="http://schemas.openxmlformats.org/officeDocument/2006/relationships/image" Target="../media/image1.png"/><Relationship Id="rId7" Type="http://schemas.openxmlformats.org/officeDocument/2006/relationships/hyperlink" Target="https://www.gov.si/en/state-authorities/ministries/ministry-of-higher-education-science-and-innovation/" TargetMode="External"/><Relationship Id="rId8" Type="http://schemas.openxmlformats.org/officeDocument/2006/relationships/image" Target="../media/image3.png"/><Relationship Id="rId9" Type="http://schemas.openxmlformats.org/officeDocument/2006/relationships/image" Target="../media/image4.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image" Target="../media/image12.jpeg"/><Relationship Id="rId12" Type="http://schemas.openxmlformats.org/officeDocument/2006/relationships/image" Target="../media/image13.jpeg"/><Relationship Id="rId13" Type="http://schemas.openxmlformats.org/officeDocument/2006/relationships/image" Target="../media/image19.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agenda.infn.it/event/44595/contributions/261119/attachments/133831/200116/richSeminar.pdf" TargetMode="External"/><Relationship Id="rId3" Type="http://schemas.openxmlformats.org/officeDocument/2006/relationships/hyperlink" Target="https://indico.in2p3.fr/event/33627/contributions/155267/attachments/95347/146005/EPS2025_LHCbRICH_borgato.pdf" TargetMode="External"/><Relationship Id="rId4" Type="http://schemas.openxmlformats.org/officeDocument/2006/relationships/hyperlink" Target="https://indico.cern.ch/event/1263731/contributions/5398563/attachments/2648336/4584678/RICH_UpgradeII_DRD4.pdf" TargetMode="External"/><Relationship Id="rId5" Type="http://schemas.openxmlformats.org/officeDocument/2006/relationships/hyperlink" Target="https://www.desy.de/~garutti/LECTURES/ParticleDetectorSS12/L12_PID.pdf" TargetMode="External"/><Relationship Id="rId6" Type="http://schemas.openxmlformats.org/officeDocument/2006/relationships/hyperlink" Target="https://indico.gsi.de/event/20387/contributions/90423/attachments/51827/78885/RICH2025_kspenko.pdf" TargetMode="External"/><Relationship Id="rId7" Type="http://schemas.openxmlformats.org/officeDocument/2006/relationships/hyperlink" Target="https://ieee.li/pdf/essay/classical-electrodynamics-john-david-jackson.pdf" TargetMode="External"/><Relationship Id="rId8" Type="http://schemas.openxmlformats.org/officeDocument/2006/relationships/hyperlink" Target="https://www.linkedin.com/in/frank-trey-grijalva/" TargetMode="External"/><Relationship Id="rId9" Type="http://schemas.openxmlformats.org/officeDocument/2006/relationships/hyperlink" Target="https://www.ijs.si/ijsw/JSI" TargetMode="External"/><Relationship Id="rId10" Type="http://schemas.openxmlformats.org/officeDocument/2006/relationships/image" Target="../media/image2.png"/><Relationship Id="rId11" Type="http://schemas.openxmlformats.org/officeDocument/2006/relationships/hyperlink" Target="https://www.fmf.uni-lj.si/sl/" TargetMode="External"/><Relationship Id="rId12" Type="http://schemas.openxmlformats.org/officeDocument/2006/relationships/image" Target="../media/image1.png"/><Relationship Id="rId13" Type="http://schemas.openxmlformats.org/officeDocument/2006/relationships/hyperlink" Target="https://www.gov.si/en/state-authorities/ministries/ministry-of-higher-education-science-and-innovation/" TargetMode="External"/><Relationship Id="rId14" Type="http://schemas.openxmlformats.org/officeDocument/2006/relationships/image" Target="../media/image3.png"/><Relationship Id="rId15" Type="http://schemas.openxmlformats.org/officeDocument/2006/relationships/image" Target="../media/image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0.png"/><Relationship Id="rId4" Type="http://schemas.openxmlformats.org/officeDocument/2006/relationships/hyperlink" Target="https://www.linkedin.com/in/frank-trey-grijalva/" TargetMode="External"/><Relationship Id="rId5" Type="http://schemas.openxmlformats.org/officeDocument/2006/relationships/hyperlink" Target="https://www.ijs.si/ijsw/JSI" TargetMode="External"/><Relationship Id="rId6" Type="http://schemas.openxmlformats.org/officeDocument/2006/relationships/image" Target="../media/image2.png"/><Relationship Id="rId7" Type="http://schemas.openxmlformats.org/officeDocument/2006/relationships/hyperlink" Target="https://www.fmf.uni-lj.si/sl/" TargetMode="External"/><Relationship Id="rId8" Type="http://schemas.openxmlformats.org/officeDocument/2006/relationships/image" Target="../media/image1.png"/><Relationship Id="rId9" Type="http://schemas.openxmlformats.org/officeDocument/2006/relationships/hyperlink" Target="https://www.gov.si/en/state-authorities/ministries/ministry-of-higher-education-science-and-innovation/" TargetMode="External"/><Relationship Id="rId10" Type="http://schemas.openxmlformats.org/officeDocument/2006/relationships/image" Target="../media/image3.png"/><Relationship Id="rId11" Type="http://schemas.openxmlformats.org/officeDocument/2006/relationships/image" Target="../media/image4.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sciencedirect.com/science/article/pii/S0168900224010489" TargetMode="External"/><Relationship Id="rId4" Type="http://schemas.openxmlformats.org/officeDocument/2006/relationships/hyperlink" Target="https://indico.bnl.gov/event/17072/contributions/70453/" TargetMode="External"/><Relationship Id="rId5" Type="http://schemas.openxmlformats.org/officeDocument/2006/relationships/hyperlink" Target="https://arxiv.org/abs/1710.01713" TargetMode="External"/><Relationship Id="rId6" Type="http://schemas.openxmlformats.org/officeDocument/2006/relationships/hyperlink" Target="https://arxiv.org/abs/1011.0352" TargetMode="External"/><Relationship Id="rId7" Type="http://schemas.openxmlformats.org/officeDocument/2006/relationships/hyperlink" Target="https://arxiv.org/abs/2608.07858" TargetMode="External"/><Relationship Id="rId8" Type="http://schemas.openxmlformats.org/officeDocument/2006/relationships/hyperlink" Target="https://www.linkedin.com/in/frank-trey-grijalva/" TargetMode="External"/><Relationship Id="rId9" Type="http://schemas.openxmlformats.org/officeDocument/2006/relationships/hyperlink" Target="https://www.ijs.si/ijsw/JSI" TargetMode="External"/><Relationship Id="rId10" Type="http://schemas.openxmlformats.org/officeDocument/2006/relationships/image" Target="../media/image2.png"/><Relationship Id="rId11" Type="http://schemas.openxmlformats.org/officeDocument/2006/relationships/hyperlink" Target="https://www.fmf.uni-lj.si/sl/" TargetMode="External"/><Relationship Id="rId12" Type="http://schemas.openxmlformats.org/officeDocument/2006/relationships/image" Target="../media/image1.png"/><Relationship Id="rId13" Type="http://schemas.openxmlformats.org/officeDocument/2006/relationships/hyperlink" Target="https://www.gov.si/en/state-authorities/ministries/ministry-of-higher-education-science-and-innovation/" TargetMode="External"/><Relationship Id="rId14" Type="http://schemas.openxmlformats.org/officeDocument/2006/relationships/image" Target="../media/image3.png"/><Relationship Id="rId15" Type="http://schemas.openxmlformats.org/officeDocument/2006/relationships/image" Target="../media/image4.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s://arxiv.org/abs/2302.01566" TargetMode="External"/><Relationship Id="rId4" Type="http://schemas.openxmlformats.org/officeDocument/2006/relationships/hyperlink" Target="https://doi.org/10.3390/s25134018" TargetMode="External"/><Relationship Id="rId5" Type="http://schemas.openxmlformats.org/officeDocument/2006/relationships/hyperlink" Target="https://www.sciencedirect.com/science/article/pii/S0168900226001245" TargetMode="External"/><Relationship Id="rId6" Type="http://schemas.openxmlformats.org/officeDocument/2006/relationships/hyperlink" Target="https://arxiv.org/abs/2401.06033" TargetMode="External"/><Relationship Id="rId7" Type="http://schemas.openxmlformats.org/officeDocument/2006/relationships/hyperlink" Target="https://arxiv.org/abs/2504.19090" TargetMode="External"/><Relationship Id="rId8" Type="http://schemas.openxmlformats.org/officeDocument/2006/relationships/hyperlink" Target="https://www.linkedin.com/in/frank-trey-grijalva/" TargetMode="External"/><Relationship Id="rId9" Type="http://schemas.openxmlformats.org/officeDocument/2006/relationships/hyperlink" Target="https://www.ijs.si/ijsw/JSI" TargetMode="External"/><Relationship Id="rId10" Type="http://schemas.openxmlformats.org/officeDocument/2006/relationships/image" Target="../media/image2.png"/><Relationship Id="rId11" Type="http://schemas.openxmlformats.org/officeDocument/2006/relationships/hyperlink" Target="https://www.fmf.uni-lj.si/sl/" TargetMode="External"/><Relationship Id="rId12" Type="http://schemas.openxmlformats.org/officeDocument/2006/relationships/image" Target="../media/image1.png"/><Relationship Id="rId13" Type="http://schemas.openxmlformats.org/officeDocument/2006/relationships/hyperlink" Target="https://www.gov.si/en/state-authorities/ministries/ministry-of-higher-education-science-and-innovation/" TargetMode="External"/><Relationship Id="rId14" Type="http://schemas.openxmlformats.org/officeDocument/2006/relationships/image" Target="../media/image3.png"/><Relationship Id="rId15" Type="http://schemas.openxmlformats.org/officeDocument/2006/relationships/image" Target="../media/image4.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comments" Target="../comments/comment1.xml"/><Relationship Id="rId4" Type="http://schemas.openxmlformats.org/officeDocument/2006/relationships/hyperlink" Target="https://doi.org/10.1016/j.nima.2026.171397" TargetMode="External"/><Relationship Id="rId5" Type="http://schemas.openxmlformats.org/officeDocument/2006/relationships/hyperlink" Target="https://www.linkedin.com/in/frank-trey-grijalva/" TargetMode="External"/><Relationship Id="rId6" Type="http://schemas.openxmlformats.org/officeDocument/2006/relationships/hyperlink" Target="https://www.ijs.si/ijsw/JSI" TargetMode="External"/><Relationship Id="rId7" Type="http://schemas.openxmlformats.org/officeDocument/2006/relationships/image" Target="../media/image2.png"/><Relationship Id="rId8" Type="http://schemas.openxmlformats.org/officeDocument/2006/relationships/hyperlink" Target="https://www.fmf.uni-lj.si/sl/" TargetMode="External"/><Relationship Id="rId9" Type="http://schemas.openxmlformats.org/officeDocument/2006/relationships/image" Target="../media/image1.png"/><Relationship Id="rId10" Type="http://schemas.openxmlformats.org/officeDocument/2006/relationships/hyperlink" Target="https://www.gov.si/en/state-authorities/ministries/ministry-of-higher-education-science-and-innovation/" TargetMode="External"/><Relationship Id="rId11" Type="http://schemas.openxmlformats.org/officeDocument/2006/relationships/image" Target="../media/image3.png"/><Relationship Id="rId12" Type="http://schemas.openxmlformats.org/officeDocument/2006/relationships/image" Target="../media/image4.png"/><Relationship Id="rId13" Type="http://schemas.openxmlformats.org/officeDocument/2006/relationships/image" Target="../media/image14.jpeg"/><Relationship Id="rId14" Type="http://schemas.openxmlformats.org/officeDocument/2006/relationships/image" Target="../media/image15.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omments" Target="../comments/comment2.xml"/><Relationship Id="rId3" Type="http://schemas.openxmlformats.org/officeDocument/2006/relationships/hyperlink" Target="http://copy2web.py" TargetMode="External"/><Relationship Id="rId4" Type="http://schemas.openxmlformats.org/officeDocument/2006/relationships/hyperlink" Target="https://www.linkedin.com/in/frank-trey-grijalva/" TargetMode="External"/><Relationship Id="rId5" Type="http://schemas.openxmlformats.org/officeDocument/2006/relationships/hyperlink" Target="https://www.ijs.si/ijsw/JSI" TargetMode="External"/><Relationship Id="rId6" Type="http://schemas.openxmlformats.org/officeDocument/2006/relationships/image" Target="../media/image2.png"/><Relationship Id="rId7" Type="http://schemas.openxmlformats.org/officeDocument/2006/relationships/hyperlink" Target="https://www.fmf.uni-lj.si/sl/" TargetMode="External"/><Relationship Id="rId8" Type="http://schemas.openxmlformats.org/officeDocument/2006/relationships/image" Target="../media/image1.png"/><Relationship Id="rId9" Type="http://schemas.openxmlformats.org/officeDocument/2006/relationships/hyperlink" Target="https://www.gov.si/en/state-authorities/ministries/ministry-of-higher-education-science-and-innovation/" TargetMode="External"/><Relationship Id="rId10" Type="http://schemas.openxmlformats.org/officeDocument/2006/relationships/image" Target="../media/image3.png"/><Relationship Id="rId11" Type="http://schemas.openxmlformats.org/officeDocument/2006/relationships/image" Target="../media/image4.png"/><Relationship Id="rId12" Type="http://schemas.openxmlformats.org/officeDocument/2006/relationships/hyperlink" Target="https://repo.ijs.si/f9lab/lappd/-/blob/treysBranch/rawDataToRootHists" TargetMode="External"/><Relationship Id="rId13" Type="http://schemas.openxmlformats.org/officeDocument/2006/relationships/image" Target="../media/image21.png"/><Relationship Id="rId14" Type="http://schemas.openxmlformats.org/officeDocument/2006/relationships/hyperlink" Target="https://repo.ijs.si/f9lab/lappd/-/blob/treysBranch/rootHistsToAnalysisReportPDF.cxx" TargetMode="External"/><Relationship Id="rId15" Type="http://schemas.openxmlformats.org/officeDocument/2006/relationships/image" Target="../media/image22.png"/><Relationship Id="rId16" Type="http://schemas.openxmlformats.org/officeDocument/2006/relationships/hyperlink" Target="https://en.wikipedia.org/wiki/Python_(programming_language)" TargetMode="External"/><Relationship Id="rId17" Type="http://schemas.openxmlformats.org/officeDocument/2006/relationships/image" Target="../media/image23.png"/><Relationship Id="rId18" Type="http://schemas.openxmlformats.org/officeDocument/2006/relationships/hyperlink" Target="https://root.cern/" TargetMode="External"/><Relationship Id="rId19" Type="http://schemas.openxmlformats.org/officeDocument/2006/relationships/image" Target="../media/image24.png"/><Relationship Id="rId20" Type="http://schemas.openxmlformats.org/officeDocument/2006/relationships/hyperlink" Target="https://en.wikipedia.org/wiki/PDF" TargetMode="External"/><Relationship Id="rId21" Type="http://schemas.openxmlformats.org/officeDocument/2006/relationships/image" Target="../media/image25.png"/><Relationship Id="rId22" Type="http://schemas.openxmlformats.org/officeDocument/2006/relationships/image" Target="../media/image26.png"/><Relationship Id="rId23" Type="http://schemas.openxmlformats.org/officeDocument/2006/relationships/hyperlink" Target="https://www.hiclipart.com/free-transparent-background-png-clipart-sunhr" TargetMode="External"/><Relationship Id="rId24" Type="http://schemas.openxmlformats.org/officeDocument/2006/relationships/image" Target="../media/image27.png"/><Relationship Id="rId25" Type="http://schemas.openxmlformats.org/officeDocument/2006/relationships/image" Target="../media/image28.png"/><Relationship Id="rId26" Type="http://schemas.openxmlformats.org/officeDocument/2006/relationships/hyperlink" Target="https://www.hubengage.com/employee-intranet/intranet-vs-extranet-vs-internet/" TargetMode="External"/><Relationship Id="rId27" Type="http://schemas.openxmlformats.org/officeDocument/2006/relationships/image" Target="../media/image29.png"/><Relationship Id="rId28" Type="http://schemas.openxmlformats.org/officeDocument/2006/relationships/image" Target="../media/image16.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en.wikipedia.org/wiki/Standard_Model" TargetMode="External"/><Relationship Id="rId4" Type="http://schemas.openxmlformats.org/officeDocument/2006/relationships/image" Target="../media/image30.png"/><Relationship Id="rId5" Type="http://schemas.openxmlformats.org/officeDocument/2006/relationships/hyperlink" Target="https://www.researchgate.net/publication/307904630_Beyond_the_Standard_Model_Lectures_for_the_2016_European_School_of_High-Energy_Physics" TargetMode="External"/><Relationship Id="rId6" Type="http://schemas.openxmlformats.org/officeDocument/2006/relationships/image" Target="../media/image31.png"/><Relationship Id="rId7" Type="http://schemas.openxmlformats.org/officeDocument/2006/relationships/hyperlink" Target="https://www.linkedin.com/in/frank-trey-grijalva/" TargetMode="External"/><Relationship Id="rId8" Type="http://schemas.openxmlformats.org/officeDocument/2006/relationships/hyperlink" Target="https://www.ijs.si/ijsw/JSI" TargetMode="External"/><Relationship Id="rId9" Type="http://schemas.openxmlformats.org/officeDocument/2006/relationships/image" Target="../media/image2.png"/><Relationship Id="rId10" Type="http://schemas.openxmlformats.org/officeDocument/2006/relationships/hyperlink" Target="https://www.fmf.uni-lj.si/sl/" TargetMode="External"/><Relationship Id="rId11" Type="http://schemas.openxmlformats.org/officeDocument/2006/relationships/image" Target="../media/image1.png"/><Relationship Id="rId12" Type="http://schemas.openxmlformats.org/officeDocument/2006/relationships/hyperlink" Target="https://www.gov.si/en/state-authorities/ministries/ministry-of-higher-education-science-and-innovation/" TargetMode="External"/><Relationship Id="rId13" Type="http://schemas.openxmlformats.org/officeDocument/2006/relationships/image" Target="../media/image3.png"/><Relationship Id="rId14" Type="http://schemas.openxmlformats.org/officeDocument/2006/relationships/image" Target="../media/image4.png"/><Relationship Id="rId15" Type="http://schemas.openxmlformats.org/officeDocument/2006/relationships/hyperlink" Target="https://www.sciencedirect.com/science/article/pii/S0370269398000665" TargetMode="External"/><Relationship Id="rId16" Type="http://schemas.openxmlformats.org/officeDocument/2006/relationships/image" Target="../media/image32.png"/><Relationship Id="rId17" Type="http://schemas.openxmlformats.org/officeDocument/2006/relationships/image" Target="../media/image33.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7.jpeg"/><Relationship Id="rId4" Type="http://schemas.openxmlformats.org/officeDocument/2006/relationships/hyperlink" Target="https://www.linkedin.com/in/frank-trey-grijalva/" TargetMode="External"/><Relationship Id="rId5" Type="http://schemas.openxmlformats.org/officeDocument/2006/relationships/hyperlink" Target="https://www.ijs.si/ijsw/JSI" TargetMode="External"/><Relationship Id="rId6" Type="http://schemas.openxmlformats.org/officeDocument/2006/relationships/image" Target="../media/image2.png"/><Relationship Id="rId7" Type="http://schemas.openxmlformats.org/officeDocument/2006/relationships/hyperlink" Target="https://www.fmf.uni-lj.si/sl/" TargetMode="External"/><Relationship Id="rId8" Type="http://schemas.openxmlformats.org/officeDocument/2006/relationships/image" Target="../media/image1.png"/><Relationship Id="rId9" Type="http://schemas.openxmlformats.org/officeDocument/2006/relationships/hyperlink" Target="https://www.gov.si/en/state-authorities/ministries/ministry-of-higher-education-science-and-innovation/" TargetMode="External"/><Relationship Id="rId10" Type="http://schemas.openxmlformats.org/officeDocument/2006/relationships/image" Target="../media/image3.png"/><Relationship Id="rId11" Type="http://schemas.openxmlformats.org/officeDocument/2006/relationships/image" Target="../media/image4.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s://indico.global/event/7709/contributions/68737/attachments/33410/62678/Malentacca_report2023_presentation.pdf" TargetMode="External"/><Relationship Id="rId4" Type="http://schemas.openxmlformats.org/officeDocument/2006/relationships/image" Target="../media/image34.png"/><Relationship Id="rId5" Type="http://schemas.openxmlformats.org/officeDocument/2006/relationships/hyperlink" Target="https://www.linkedin.com/in/frank-trey-grijalva/" TargetMode="External"/><Relationship Id="rId6" Type="http://schemas.openxmlformats.org/officeDocument/2006/relationships/hyperlink" Target="https://www.ijs.si/ijsw/JSI" TargetMode="External"/><Relationship Id="rId7" Type="http://schemas.openxmlformats.org/officeDocument/2006/relationships/image" Target="../media/image2.png"/><Relationship Id="rId8" Type="http://schemas.openxmlformats.org/officeDocument/2006/relationships/hyperlink" Target="https://www.fmf.uni-lj.si/sl/" TargetMode="External"/><Relationship Id="rId9" Type="http://schemas.openxmlformats.org/officeDocument/2006/relationships/image" Target="../media/image1.png"/><Relationship Id="rId10" Type="http://schemas.openxmlformats.org/officeDocument/2006/relationships/hyperlink" Target="https://www.gov.si/en/state-authorities/ministries/ministry-of-higher-education-science-and-innovation/" TargetMode="External"/><Relationship Id="rId11" Type="http://schemas.openxmlformats.org/officeDocument/2006/relationships/image" Target="../media/image3.png"/><Relationship Id="rId12" Type="http://schemas.openxmlformats.org/officeDocument/2006/relationships/image" Target="../media/image4.png"/><Relationship Id="rId13" Type="http://schemas.openxmlformats.org/officeDocument/2006/relationships/hyperlink" Target="https://www-f9.ijs.si/~luka/tipp.pdf" TargetMode="External"/><Relationship Id="rId14" Type="http://schemas.openxmlformats.org/officeDocument/2006/relationships/image" Target="../media/image35.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comments" Target="../comments/comment3.xml"/><Relationship Id="rId4" Type="http://schemas.openxmlformats.org/officeDocument/2006/relationships/hyperlink" Target="https://en.wikipedia.org/wiki/Cherenkov_radiation" TargetMode="External"/><Relationship Id="rId5" Type="http://schemas.openxmlformats.org/officeDocument/2006/relationships/hyperlink" Target="https://www.linkedin.com/in/frank-trey-grijalva/" TargetMode="External"/><Relationship Id="rId6" Type="http://schemas.openxmlformats.org/officeDocument/2006/relationships/hyperlink" Target="https://www.ijs.si/ijsw/JSI" TargetMode="External"/><Relationship Id="rId7" Type="http://schemas.openxmlformats.org/officeDocument/2006/relationships/image" Target="../media/image2.png"/><Relationship Id="rId8" Type="http://schemas.openxmlformats.org/officeDocument/2006/relationships/hyperlink" Target="https://www.fmf.uni-lj.si/sl/" TargetMode="External"/><Relationship Id="rId9" Type="http://schemas.openxmlformats.org/officeDocument/2006/relationships/image" Target="../media/image1.png"/><Relationship Id="rId10" Type="http://schemas.openxmlformats.org/officeDocument/2006/relationships/hyperlink" Target="https://www.gov.si/en/state-authorities/ministries/ministry-of-higher-education-science-and-innovation/" TargetMode="External"/><Relationship Id="rId11" Type="http://schemas.openxmlformats.org/officeDocument/2006/relationships/image" Target="../media/image3.png"/><Relationship Id="rId12" Type="http://schemas.openxmlformats.org/officeDocument/2006/relationships/image" Target="../media/image4.png"/><Relationship Id="rId13" Type="http://schemas.openxmlformats.org/officeDocument/2006/relationships/image" Target="../media/image1.gif"/></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image" Target="../media/image36.png"/><Relationship Id="rId12" Type="http://schemas.openxmlformats.org/officeDocument/2006/relationships/image" Target="../media/image37.png"/><Relationship Id="rId13" Type="http://schemas.openxmlformats.org/officeDocument/2006/relationships/image" Target="../media/image38.png"/><Relationship Id="rId14" Type="http://schemas.openxmlformats.org/officeDocument/2006/relationships/image" Target="../media/image39.png"/><Relationship Id="rId15" Type="http://schemas.openxmlformats.org/officeDocument/2006/relationships/image" Target="../media/image40.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ufn.ru/ru/articles/1967/10/o/" TargetMode="External"/><Relationship Id="rId4" Type="http://schemas.openxmlformats.org/officeDocument/2006/relationships/hyperlink" Target="https://www.linkedin.com/in/frank-trey-grijalva/" TargetMode="External"/><Relationship Id="rId5" Type="http://schemas.openxmlformats.org/officeDocument/2006/relationships/hyperlink" Target="https://www.ijs.si/ijsw/JSI" TargetMode="External"/><Relationship Id="rId6" Type="http://schemas.openxmlformats.org/officeDocument/2006/relationships/image" Target="../media/image2.png"/><Relationship Id="rId7" Type="http://schemas.openxmlformats.org/officeDocument/2006/relationships/hyperlink" Target="https://www.fmf.uni-lj.si/sl/" TargetMode="External"/><Relationship Id="rId8" Type="http://schemas.openxmlformats.org/officeDocument/2006/relationships/image" Target="../media/image1.png"/><Relationship Id="rId9" Type="http://schemas.openxmlformats.org/officeDocument/2006/relationships/hyperlink" Target="https://www.gov.si/en/state-authorities/ministries/ministry-of-higher-education-science-and-innovation/" TargetMode="External"/><Relationship Id="rId10" Type="http://schemas.openxmlformats.org/officeDocument/2006/relationships/image" Target="../media/image3.png"/><Relationship Id="rId11" Type="http://schemas.openxmlformats.org/officeDocument/2006/relationships/image" Target="../media/image4.png"/><Relationship Id="rId12" Type="http://schemas.openxmlformats.org/officeDocument/2006/relationships/hyperlink" Target="https://github.com/FToThe3rdPower/frankTammPyPlotting/tree/main" TargetMode="External"/><Relationship Id="rId13" Type="http://schemas.openxmlformats.org/officeDocument/2006/relationships/image" Target="../media/image41.png"/><Relationship Id="rId14" Type="http://schemas.openxmlformats.org/officeDocument/2006/relationships/image" Target="../media/image42.png"/><Relationship Id="rId15" Type="http://schemas.openxmlformats.org/officeDocument/2006/relationships/image" Target="../media/image43.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twiki.cern.ch/twiki/pub/LHCb/PIDConferencePlots/Fig38.pdf" TargetMode="External"/><Relationship Id="rId4" Type="http://schemas.openxmlformats.org/officeDocument/2006/relationships/image" Target="../media/image44.png"/><Relationship Id="rId5" Type="http://schemas.openxmlformats.org/officeDocument/2006/relationships/hyperlink" Target="https://www.linkedin.com/in/frank-trey-grijalva/" TargetMode="External"/><Relationship Id="rId6" Type="http://schemas.openxmlformats.org/officeDocument/2006/relationships/hyperlink" Target="https://www.ijs.si/ijsw/JSI" TargetMode="External"/><Relationship Id="rId7" Type="http://schemas.openxmlformats.org/officeDocument/2006/relationships/image" Target="../media/image2.png"/><Relationship Id="rId8" Type="http://schemas.openxmlformats.org/officeDocument/2006/relationships/hyperlink" Target="https://www.fmf.uni-lj.si/sl/" TargetMode="External"/><Relationship Id="rId9" Type="http://schemas.openxmlformats.org/officeDocument/2006/relationships/image" Target="../media/image1.png"/><Relationship Id="rId10" Type="http://schemas.openxmlformats.org/officeDocument/2006/relationships/hyperlink" Target="https://www.gov.si/en/state-authorities/ministries/ministry-of-higher-education-science-and-innovation/" TargetMode="External"/><Relationship Id="rId11" Type="http://schemas.openxmlformats.org/officeDocument/2006/relationships/image" Target="../media/image3.png"/><Relationship Id="rId12" Type="http://schemas.openxmlformats.org/officeDocument/2006/relationships/image" Target="../media/image4.png"/><Relationship Id="rId13" Type="http://schemas.openxmlformats.org/officeDocument/2006/relationships/hyperlink" Target="https://indico.in2p3.fr/event/33627/contributions/155267/attachments/95347/146005/EPS2025_LHCbRICH_borgato.pdf" TargetMode="External"/><Relationship Id="rId14" Type="http://schemas.openxmlformats.org/officeDocument/2006/relationships/hyperlink" Target="https://lhcb.web.cern.ch/" TargetMode="External"/><Relationship Id="rId15" Type="http://schemas.openxmlformats.org/officeDocument/2006/relationships/image" Target="../media/image7.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www.researchgate.net/publication/307904630_Beyond_the_Standard_Model_Lectures_for_the_2016_European_School_of_High-Energy_Physics" TargetMode="External"/><Relationship Id="rId4" Type="http://schemas.openxmlformats.org/officeDocument/2006/relationships/image" Target="../media/image31.png"/><Relationship Id="rId5" Type="http://schemas.openxmlformats.org/officeDocument/2006/relationships/hyperlink" Target="https://twiki.cern.ch/twiki/pub/LHCb/PIDConferencePlots/Fig38.pdf" TargetMode="External"/><Relationship Id="rId6" Type="http://schemas.openxmlformats.org/officeDocument/2006/relationships/image" Target="../media/image44.png"/><Relationship Id="rId7" Type="http://schemas.openxmlformats.org/officeDocument/2006/relationships/hyperlink" Target="https://www.linkedin.com/in/frank-trey-grijalva/" TargetMode="External"/><Relationship Id="rId8" Type="http://schemas.openxmlformats.org/officeDocument/2006/relationships/hyperlink" Target="https://www.ijs.si/ijsw/JSI" TargetMode="External"/><Relationship Id="rId9" Type="http://schemas.openxmlformats.org/officeDocument/2006/relationships/image" Target="../media/image2.png"/><Relationship Id="rId10" Type="http://schemas.openxmlformats.org/officeDocument/2006/relationships/hyperlink" Target="https://www.fmf.uni-lj.si/sl/" TargetMode="External"/><Relationship Id="rId11" Type="http://schemas.openxmlformats.org/officeDocument/2006/relationships/image" Target="../media/image1.png"/><Relationship Id="rId12" Type="http://schemas.openxmlformats.org/officeDocument/2006/relationships/hyperlink" Target="https://www.gov.si/en/state-authorities/ministries/ministry-of-higher-education-science-and-innovation/" TargetMode="External"/><Relationship Id="rId13" Type="http://schemas.openxmlformats.org/officeDocument/2006/relationships/image" Target="../media/image3.png"/><Relationship Id="rId14" Type="http://schemas.openxmlformats.org/officeDocument/2006/relationships/image" Target="../media/image4.png"/><Relationship Id="rId15" Type="http://schemas.openxmlformats.org/officeDocument/2006/relationships/hyperlink" Target="https://indico.in2p3.fr/event/33627/contributions/155267/attachments/95347/146005/EPS2025_LHCbRICH_borgato.pdf" TargetMode="External"/><Relationship Id="rId16" Type="http://schemas.openxmlformats.org/officeDocument/2006/relationships/hyperlink" Target="https://lhcb.web.cern.ch/" TargetMode="External"/><Relationship Id="rId17" Type="http://schemas.openxmlformats.org/officeDocument/2006/relationships/image" Target="../media/image7.jpeg"/><Relationship Id="rId18" Type="http://schemas.openxmlformats.org/officeDocument/2006/relationships/hyperlink" Target="https://www.sciencedirect.com/science/article/pii/S0370269398000665" TargetMode="External"/><Relationship Id="rId19" Type="http://schemas.openxmlformats.org/officeDocument/2006/relationships/image" Target="../media/image32.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image" Target="../media/image45.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image" Target="../media/image2.gif"/></Relationships>

</file>

<file path=ppt/slides/_rels/slide3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hyperlink" Target="https://github.com/FToThe3rdPower/ShockleyRamoMANIMations" TargetMode="External"/><Relationship Id="rId12" Type="http://schemas.openxmlformats.org/officeDocument/2006/relationships/image" Target="../media/image3.gif"/></Relationships>

</file>

<file path=ppt/slides/_rels/slide3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hyperlink" Target="https://github.com/FToThe3rdPower/ShockleyRamoMANIMations" TargetMode="External"/><Relationship Id="rId12" Type="http://schemas.openxmlformats.org/officeDocument/2006/relationships/image" Target="../media/image4.gif"/></Relationships>

</file>

<file path=ppt/slides/_rels/slide3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hyperlink" Target="https://github.com/FToThe3rdPower/ShockleyRamoMANIMations" TargetMode="External"/><Relationship Id="rId12" Type="http://schemas.openxmlformats.org/officeDocument/2006/relationships/image" Target="../media/image5.gif"/></Relationships>

</file>

<file path=ppt/slides/_rels/slide3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hyperlink" Target="https://indico.global/event/7709/contributions/68737/attachments/33410/62678/Malentacca_report2023_presentation.pdf" TargetMode="External"/><Relationship Id="rId4" Type="http://schemas.openxmlformats.org/officeDocument/2006/relationships/image" Target="../media/image34.png"/><Relationship Id="rId5" Type="http://schemas.openxmlformats.org/officeDocument/2006/relationships/hyperlink" Target="https://www.linkedin.com/in/frank-trey-grijalva/" TargetMode="External"/><Relationship Id="rId6" Type="http://schemas.openxmlformats.org/officeDocument/2006/relationships/hyperlink" Target="https://www.ijs.si/ijsw/JSI" TargetMode="External"/><Relationship Id="rId7" Type="http://schemas.openxmlformats.org/officeDocument/2006/relationships/image" Target="../media/image2.png"/><Relationship Id="rId8" Type="http://schemas.openxmlformats.org/officeDocument/2006/relationships/hyperlink" Target="https://www.fmf.uni-lj.si/sl/" TargetMode="External"/><Relationship Id="rId9" Type="http://schemas.openxmlformats.org/officeDocument/2006/relationships/image" Target="../media/image1.png"/><Relationship Id="rId10" Type="http://schemas.openxmlformats.org/officeDocument/2006/relationships/hyperlink" Target="https://www.gov.si/en/state-authorities/ministries/ministry-of-higher-education-science-and-innovation/" TargetMode="External"/><Relationship Id="rId11" Type="http://schemas.openxmlformats.org/officeDocument/2006/relationships/image" Target="../media/image3.png"/><Relationship Id="rId12" Type="http://schemas.openxmlformats.org/officeDocument/2006/relationships/image" Target="../media/image4.png"/><Relationship Id="rId13" Type="http://schemas.openxmlformats.org/officeDocument/2006/relationships/image" Target="../media/image35.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s://github.com/FToThe3rdPower/capMANIMations" TargetMode="External"/><Relationship Id="rId4" Type="http://schemas.openxmlformats.org/officeDocument/2006/relationships/image" Target="../media/image6.gif"/><Relationship Id="rId5" Type="http://schemas.openxmlformats.org/officeDocument/2006/relationships/hyperlink" Target="https://www.linkedin.com/in/frank-trey-grijalva/" TargetMode="External"/><Relationship Id="rId6" Type="http://schemas.openxmlformats.org/officeDocument/2006/relationships/hyperlink" Target="https://www.ijs.si/ijsw/JSI" TargetMode="External"/><Relationship Id="rId7" Type="http://schemas.openxmlformats.org/officeDocument/2006/relationships/image" Target="../media/image2.png"/><Relationship Id="rId8" Type="http://schemas.openxmlformats.org/officeDocument/2006/relationships/hyperlink" Target="https://www.fmf.uni-lj.si/sl/" TargetMode="External"/><Relationship Id="rId9" Type="http://schemas.openxmlformats.org/officeDocument/2006/relationships/image" Target="../media/image1.png"/><Relationship Id="rId10" Type="http://schemas.openxmlformats.org/officeDocument/2006/relationships/hyperlink" Target="https://www.gov.si/en/state-authorities/ministries/ministry-of-higher-education-science-and-innovation/" TargetMode="External"/><Relationship Id="rId11" Type="http://schemas.openxmlformats.org/officeDocument/2006/relationships/image" Target="../media/image3.png"/><Relationship Id="rId12" Type="http://schemas.openxmlformats.org/officeDocument/2006/relationships/image" Target="../media/image4.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image" Target="../media/image46.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7.png"/><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cerncourier.com/wp-content/uploads/2023/02/CCMarApr23_LHCb_precision.jpg" TargetMode="External"/><Relationship Id="rId3" Type="http://schemas.openxmlformats.org/officeDocument/2006/relationships/image" Target="../media/image18.jpeg"/><Relationship Id="rId4" Type="http://schemas.openxmlformats.org/officeDocument/2006/relationships/hyperlink" Target="https://www.linkedin.com/in/frank-trey-grijalva/" TargetMode="External"/><Relationship Id="rId5" Type="http://schemas.openxmlformats.org/officeDocument/2006/relationships/hyperlink" Target="https://www.ijs.si/ijsw/JSI" TargetMode="External"/><Relationship Id="rId6" Type="http://schemas.openxmlformats.org/officeDocument/2006/relationships/image" Target="../media/image2.png"/><Relationship Id="rId7" Type="http://schemas.openxmlformats.org/officeDocument/2006/relationships/hyperlink" Target="https://www.fmf.uni-lj.si/sl/" TargetMode="External"/><Relationship Id="rId8" Type="http://schemas.openxmlformats.org/officeDocument/2006/relationships/image" Target="../media/image1.png"/><Relationship Id="rId9" Type="http://schemas.openxmlformats.org/officeDocument/2006/relationships/hyperlink" Target="https://www.gov.si/en/state-authorities/ministries/ministry-of-higher-education-science-and-innovation/" TargetMode="External"/><Relationship Id="rId10" Type="http://schemas.openxmlformats.org/officeDocument/2006/relationships/image" Target="../media/image3.png"/><Relationship Id="rId11" Type="http://schemas.openxmlformats.org/officeDocument/2006/relationships/image" Target="../media/image4.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s://cds.cern.ch/record/2905133/files/S.Gambetta%20ichep%20talk.pdf" TargetMode="External"/><Relationship Id="rId4" Type="http://schemas.openxmlformats.org/officeDocument/2006/relationships/image" Target="../media/image48.png"/><Relationship Id="rId5" Type="http://schemas.openxmlformats.org/officeDocument/2006/relationships/hyperlink" Target="https://www.linkedin.com/in/frank-trey-grijalva/" TargetMode="External"/><Relationship Id="rId6" Type="http://schemas.openxmlformats.org/officeDocument/2006/relationships/hyperlink" Target="https://www.ijs.si/ijsw/JSI" TargetMode="External"/><Relationship Id="rId7" Type="http://schemas.openxmlformats.org/officeDocument/2006/relationships/image" Target="../media/image2.png"/><Relationship Id="rId8" Type="http://schemas.openxmlformats.org/officeDocument/2006/relationships/hyperlink" Target="https://www.fmf.uni-lj.si/sl/" TargetMode="External"/><Relationship Id="rId9" Type="http://schemas.openxmlformats.org/officeDocument/2006/relationships/image" Target="../media/image1.png"/><Relationship Id="rId10" Type="http://schemas.openxmlformats.org/officeDocument/2006/relationships/hyperlink" Target="https://www.gov.si/en/state-authorities/ministries/ministry-of-higher-education-science-and-innovation/" TargetMode="External"/><Relationship Id="rId11" Type="http://schemas.openxmlformats.org/officeDocument/2006/relationships/image" Target="../media/image3.png"/><Relationship Id="rId12" Type="http://schemas.openxmlformats.org/officeDocument/2006/relationships/image" Target="../media/image4.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hyperlink" Target="https://lbgroups.cern.ch/rich/" TargetMode="External"/><Relationship Id="rId12" Type="http://schemas.openxmlformats.org/officeDocument/2006/relationships/image" Target="../media/image49.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 TargetMode="External"/><Relationship Id="rId4" Type="http://schemas.openxmlformats.org/officeDocument/2006/relationships/image" Target="../media/image50.png"/><Relationship Id="rId5" Type="http://schemas.openxmlformats.org/officeDocument/2006/relationships/hyperlink" Target="https://www.linkedin.com/in/frank-trey-grijalva/" TargetMode="External"/><Relationship Id="rId6" Type="http://schemas.openxmlformats.org/officeDocument/2006/relationships/hyperlink" Target="https://www.ijs.si/ijsw/JSI" TargetMode="External"/><Relationship Id="rId7" Type="http://schemas.openxmlformats.org/officeDocument/2006/relationships/image" Target="../media/image2.png"/><Relationship Id="rId8" Type="http://schemas.openxmlformats.org/officeDocument/2006/relationships/hyperlink" Target="https://www.fmf.uni-lj.si/sl/" TargetMode="External"/><Relationship Id="rId9" Type="http://schemas.openxmlformats.org/officeDocument/2006/relationships/image" Target="../media/image1.png"/><Relationship Id="rId10" Type="http://schemas.openxmlformats.org/officeDocument/2006/relationships/hyperlink" Target="https://www.gov.si/en/state-authorities/ministries/ministry-of-higher-education-science-and-innovation/" TargetMode="External"/><Relationship Id="rId11" Type="http://schemas.openxmlformats.org/officeDocument/2006/relationships/image" Target="../media/image3.png"/><Relationship Id="rId12" Type="http://schemas.openxmlformats.org/officeDocument/2006/relationships/image" Target="../media/image4.png"/><Relationship Id="rId13" Type="http://schemas.openxmlformats.org/officeDocument/2006/relationships/image" Target="../media/image19.jpeg"/></Relationships>

</file>

<file path=ppt/slides/_rels/slide4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cds.cern.ch/record/2903094/files/LHCB-TDR-026.pdf" TargetMode="Externa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www.britannica.com/topic/research-and-development" TargetMode="Externa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hyperlink" Target="https://drd4.web.cern.ch/" TargetMode="External"/><Relationship Id="rId4" Type="http://schemas.openxmlformats.org/officeDocument/2006/relationships/image" Target="../media/image7.png"/><Relationship Id="rId5" Type="http://schemas.openxmlformats.org/officeDocument/2006/relationships/hyperlink" Target="https://www.linkedin.com/in/frank-trey-grijalva/" TargetMode="External"/><Relationship Id="rId6" Type="http://schemas.openxmlformats.org/officeDocument/2006/relationships/hyperlink" Target="https://www.ijs.si/ijsw/JSI" TargetMode="External"/><Relationship Id="rId7" Type="http://schemas.openxmlformats.org/officeDocument/2006/relationships/image" Target="../media/image2.png"/><Relationship Id="rId8" Type="http://schemas.openxmlformats.org/officeDocument/2006/relationships/hyperlink" Target="https://www.fmf.uni-lj.si/sl/" TargetMode="External"/><Relationship Id="rId9" Type="http://schemas.openxmlformats.org/officeDocument/2006/relationships/image" Target="../media/image1.png"/><Relationship Id="rId10" Type="http://schemas.openxmlformats.org/officeDocument/2006/relationships/hyperlink" Target="https://www.gov.si/en/state-authorities/ministries/ministry-of-higher-education-science-and-innovation/" TargetMode="External"/><Relationship Id="rId11" Type="http://schemas.openxmlformats.org/officeDocument/2006/relationships/image" Target="../media/image3.png"/><Relationship Id="rId12" Type="http://schemas.openxmlformats.org/officeDocument/2006/relationships/image" Target="../media/image4.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gif"/><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omments" Target="../comments/comment4.xml"/><Relationship Id="rId3" Type="http://schemas.openxmlformats.org/officeDocument/2006/relationships/hyperlink" Target="https://www.linkedin.com/in/frank-trey-grijalva/" TargetMode="External"/><Relationship Id="rId4" Type="http://schemas.openxmlformats.org/officeDocument/2006/relationships/hyperlink" Target="https://www.ijs.si/ijsw/JSI" TargetMode="External"/><Relationship Id="rId5" Type="http://schemas.openxmlformats.org/officeDocument/2006/relationships/image" Target="../media/image2.png"/><Relationship Id="rId6" Type="http://schemas.openxmlformats.org/officeDocument/2006/relationships/hyperlink" Target="https://www.fmf.uni-lj.si/sl/" TargetMode="External"/><Relationship Id="rId7" Type="http://schemas.openxmlformats.org/officeDocument/2006/relationships/image" Target="../media/image1.png"/><Relationship Id="rId8" Type="http://schemas.openxmlformats.org/officeDocument/2006/relationships/hyperlink" Target="https://www.gov.si/en/state-authorities/ministries/ministry-of-higher-education-science-and-innovation/" TargetMode="External"/><Relationship Id="rId9" Type="http://schemas.openxmlformats.org/officeDocument/2006/relationships/image" Target="../media/image3.png"/><Relationship Id="rId10" Type="http://schemas.openxmlformats.org/officeDocument/2006/relationships/image" Target="../media/image4.png"/><Relationship Id="rId1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3" name="1920x1080p_Zoom-Background_LHC-Mirror.pngGoogle Shape;67;p14" descr="1920x1080p_Zoom-Background_LHC-Mirror.pngGoogle Shape;67;p14"/>
          <p:cNvPicPr>
            <a:picLocks noChangeAspect="1"/>
          </p:cNvPicPr>
          <p:nvPr/>
        </p:nvPicPr>
        <p:blipFill>
          <a:blip r:embed="rId3">
            <a:alphaModFix amt="10000"/>
            <a:extLst/>
          </a:blip>
          <a:srcRect l="9033" t="0" r="0" b="9124"/>
          <a:stretch>
            <a:fillRect/>
          </a:stretch>
        </p:blipFill>
        <p:spPr>
          <a:xfrm>
            <a:off x="-11802" y="11224"/>
            <a:ext cx="9144002" cy="5143502"/>
          </a:xfrm>
          <a:prstGeom prst="rect">
            <a:avLst/>
          </a:prstGeom>
          <a:ln w="12700">
            <a:miter lim="400000"/>
          </a:ln>
        </p:spPr>
      </p:pic>
      <p:pic>
        <p:nvPicPr>
          <p:cNvPr id="204" name="LogoOutline-White.pngGoogle Shape;68;p14" descr="LogoOutline-White.pngGoogle Shape;68;p14">
            <a:hlinkClick r:id="rId4" invalidUrl="" action="" tgtFrame="" tooltip="" history="1" highlightClick="0" endSnd="0"/>
          </p:cNvPr>
          <p:cNvPicPr>
            <a:picLocks noChangeAspect="1"/>
          </p:cNvPicPr>
          <p:nvPr/>
        </p:nvPicPr>
        <p:blipFill>
          <a:blip r:embed="rId5">
            <a:extLst/>
          </a:blip>
          <a:stretch>
            <a:fillRect/>
          </a:stretch>
        </p:blipFill>
        <p:spPr>
          <a:xfrm>
            <a:off x="7762524" y="3199762"/>
            <a:ext cx="1315150" cy="1315150"/>
          </a:xfrm>
          <a:prstGeom prst="rect">
            <a:avLst/>
          </a:prstGeom>
          <a:ln w="12700">
            <a:miter lim="400000"/>
          </a:ln>
        </p:spPr>
      </p:pic>
      <p:sp>
        <p:nvSpPr>
          <p:cNvPr id="205" name="Google Shape;69;p14"/>
          <p:cNvSpPr txBox="1"/>
          <p:nvPr>
            <p:ph type="ctrTitle"/>
          </p:nvPr>
        </p:nvSpPr>
        <p:spPr>
          <a:xfrm>
            <a:off x="311707" y="3610"/>
            <a:ext cx="8520602" cy="2052599"/>
          </a:xfrm>
          <a:prstGeom prst="rect">
            <a:avLst/>
          </a:prstGeom>
        </p:spPr>
        <p:txBody>
          <a:bodyPr/>
          <a:lstStyle/>
          <a:p>
            <a:pPr/>
            <a:r>
              <a:t>Intro to LAPPD for Belle-II ARICH upgrade</a:t>
            </a:r>
          </a:p>
        </p:txBody>
      </p:sp>
      <p:sp>
        <p:nvSpPr>
          <p:cNvPr id="206" name="Google Shape;70;p14"/>
          <p:cNvSpPr txBox="1"/>
          <p:nvPr>
            <p:ph type="subTitle" sz="quarter" idx="1"/>
          </p:nvPr>
        </p:nvSpPr>
        <p:spPr>
          <a:xfrm>
            <a:off x="311699" y="2093160"/>
            <a:ext cx="8520602" cy="792601"/>
          </a:xfrm>
          <a:prstGeom prst="rect">
            <a:avLst/>
          </a:prstGeom>
        </p:spPr>
        <p:txBody>
          <a:bodyPr/>
          <a:lstStyle>
            <a:lvl1pPr marL="0" indent="0"/>
          </a:lstStyle>
          <a:p>
            <a:pPr/>
            <a:r>
              <a:t>for Particle Identification</a:t>
            </a:r>
          </a:p>
        </p:txBody>
      </p:sp>
      <p:sp>
        <p:nvSpPr>
          <p:cNvPr id="207" name="Google Shape;71;p14"/>
          <p:cNvSpPr txBox="1"/>
          <p:nvPr>
            <p:ph type="sldNum" sz="quarter" idx="2"/>
          </p:nvPr>
        </p:nvSpPr>
        <p:spPr>
          <a:xfrm>
            <a:off x="8745132" y="4753308"/>
            <a:ext cx="294435"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8" name="whiteDRD4logoNoBackground.pngGoogle Shape;72;p14" descr="whiteDRD4logoNoBackground.pngGoogle Shape;72;p14">
            <a:hlinkClick r:id="rId6" invalidUrl="" action="" tgtFrame="" tooltip="" history="1" highlightClick="0" endSnd="0"/>
          </p:cNvPr>
          <p:cNvPicPr>
            <a:picLocks noChangeAspect="1"/>
          </p:cNvPicPr>
          <p:nvPr/>
        </p:nvPicPr>
        <p:blipFill>
          <a:blip r:embed="rId7">
            <a:extLst/>
          </a:blip>
          <a:srcRect l="3966" t="0" r="10013" b="0"/>
          <a:stretch>
            <a:fillRect/>
          </a:stretch>
        </p:blipFill>
        <p:spPr>
          <a:xfrm>
            <a:off x="5312092" y="3350686"/>
            <a:ext cx="1549538" cy="1013300"/>
          </a:xfrm>
          <a:prstGeom prst="rect">
            <a:avLst/>
          </a:prstGeom>
          <a:ln w="12700">
            <a:miter lim="400000"/>
          </a:ln>
        </p:spPr>
      </p:pic>
      <p:sp>
        <p:nvSpPr>
          <p:cNvPr id="209" name="Google Shape;73;p14"/>
          <p:cNvSpPr/>
          <p:nvPr/>
        </p:nvSpPr>
        <p:spPr>
          <a:xfrm>
            <a:off x="0" y="4750299"/>
            <a:ext cx="9144001" cy="384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6" y="0"/>
                </a:moveTo>
                <a:lnTo>
                  <a:pt x="21600" y="0"/>
                </a:lnTo>
                <a:lnTo>
                  <a:pt x="21600" y="20497"/>
                </a:lnTo>
                <a:cubicBezTo>
                  <a:pt x="21600" y="21106"/>
                  <a:pt x="21579" y="21600"/>
                  <a:pt x="21554" y="21600"/>
                </a:cubicBezTo>
                <a:lnTo>
                  <a:pt x="0" y="21600"/>
                </a:lnTo>
                <a:lnTo>
                  <a:pt x="0" y="1103"/>
                </a:lnTo>
                <a:cubicBezTo>
                  <a:pt x="0" y="494"/>
                  <a:pt x="21" y="0"/>
                  <a:pt x="46" y="0"/>
                </a:cubicBezTo>
                <a:close/>
              </a:path>
            </a:pathLst>
          </a:custGeom>
          <a:solidFill>
            <a:srgbClr val="D9D9D9"/>
          </a:solidFill>
          <a:ln>
            <a:solidFill>
              <a:srgbClr val="EFEFEF"/>
            </a:solidFill>
          </a:ln>
        </p:spPr>
        <p:txBody>
          <a:bodyPr lIns="0" tIns="0" rIns="0" bIns="0" anchor="ctr"/>
          <a:lstStyle/>
          <a:p>
            <a:pPr algn="ctr">
              <a:defRPr>
                <a:solidFill>
                  <a:srgbClr val="D9D9D9"/>
                </a:solidFill>
              </a:defRPr>
            </a:pPr>
          </a:p>
        </p:txBody>
      </p:sp>
      <p:pic>
        <p:nvPicPr>
          <p:cNvPr id="210" name="UL_FMF-logoENG-HOR-RGB_black.pngGoogle Shape;74;p14" descr="UL_FMF-logoENG-HOR-RGB_black.pngGoogle Shape;74;p14">
            <a:hlinkClick r:id="rId8" invalidUrl="" action="" tgtFrame="" tooltip="" history="1" highlightClick="0" endSnd="0"/>
          </p:cNvPr>
          <p:cNvPicPr>
            <a:picLocks noChangeAspect="1"/>
          </p:cNvPicPr>
          <p:nvPr/>
        </p:nvPicPr>
        <p:blipFill>
          <a:blip r:embed="rId9">
            <a:extLst/>
          </a:blip>
          <a:srcRect l="6381" t="17806" r="6328" b="17960"/>
          <a:stretch>
            <a:fillRect/>
          </a:stretch>
        </p:blipFill>
        <p:spPr>
          <a:xfrm>
            <a:off x="2720345" y="4789577"/>
            <a:ext cx="2295650" cy="330044"/>
          </a:xfrm>
          <a:prstGeom prst="rect">
            <a:avLst/>
          </a:prstGeom>
          <a:ln w="12700">
            <a:miter lim="400000"/>
          </a:ln>
        </p:spPr>
      </p:pic>
      <p:pic>
        <p:nvPicPr>
          <p:cNvPr id="211" name="Google Shape;75;p14" descr="Google Shape;75;p14">
            <a:hlinkClick r:id="rId10" invalidUrl="" action="" tgtFrame="" tooltip="" history="1" highlightClick="0" endSnd="0"/>
          </p:cNvPr>
          <p:cNvPicPr>
            <a:picLocks noChangeAspect="1"/>
          </p:cNvPicPr>
          <p:nvPr/>
        </p:nvPicPr>
        <p:blipFill>
          <a:blip r:embed="rId11">
            <a:extLst/>
          </a:blip>
          <a:srcRect l="0" t="0" r="4343" b="0"/>
          <a:stretch>
            <a:fillRect/>
          </a:stretch>
        </p:blipFill>
        <p:spPr>
          <a:xfrm>
            <a:off x="1356343" y="4789578"/>
            <a:ext cx="1094129" cy="330044"/>
          </a:xfrm>
          <a:prstGeom prst="rect">
            <a:avLst/>
          </a:prstGeom>
          <a:ln w="12700">
            <a:miter lim="400000"/>
          </a:ln>
        </p:spPr>
      </p:pic>
      <p:grpSp>
        <p:nvGrpSpPr>
          <p:cNvPr id="214" name="Google Shape;76;p14"/>
          <p:cNvGrpSpPr/>
          <p:nvPr/>
        </p:nvGrpSpPr>
        <p:grpSpPr>
          <a:xfrm>
            <a:off x="5279006" y="4778566"/>
            <a:ext cx="1917458" cy="330043"/>
            <a:chOff x="0" y="0"/>
            <a:chExt cx="1917456" cy="330041"/>
          </a:xfrm>
        </p:grpSpPr>
        <p:pic>
          <p:nvPicPr>
            <p:cNvPr id="212" name="Logo_MVZI_ang.width-800.pngGoogle Shape;77;p14" descr="Logo_MVZI_ang.width-800.pngGoogle Shape;77;p14">
              <a:hlinkClick r:id="rId12" invalidUrl="" action="" tgtFrame="" tooltip="" history="1" highlightClick="0" endSnd="0"/>
            </p:cNvPr>
            <p:cNvPicPr>
              <a:picLocks noChangeAspect="1"/>
            </p:cNvPicPr>
            <p:nvPr/>
          </p:nvPicPr>
          <p:blipFill>
            <a:blip r:embed="rId13">
              <a:extLst/>
            </a:blip>
            <a:srcRect l="22410" t="22360" r="5204" b="21671"/>
            <a:stretch>
              <a:fillRect/>
            </a:stretch>
          </p:blipFill>
          <p:spPr>
            <a:xfrm>
              <a:off x="314433" y="-1"/>
              <a:ext cx="1603024" cy="330040"/>
            </a:xfrm>
            <a:prstGeom prst="rect">
              <a:avLst/>
            </a:prstGeom>
            <a:ln w="12700" cap="flat">
              <a:noFill/>
              <a:miter lim="400000"/>
            </a:ln>
            <a:effectLst/>
          </p:spPr>
        </p:pic>
        <p:pic>
          <p:nvPicPr>
            <p:cNvPr id="213" name="Logo_MVZI_ang.width-800.pngGoogle Shape;78;p14" descr="Logo_MVZI_ang.width-800.pngGoogle Shape;78;p14">
              <a:hlinkClick r:id="rId12" invalidUrl="" action="" tgtFrame="" tooltip="" history="1" highlightClick="0" endSnd="0"/>
            </p:cNvPr>
            <p:cNvPicPr>
              <a:picLocks noChangeAspect="1"/>
            </p:cNvPicPr>
            <p:nvPr/>
          </p:nvPicPr>
          <p:blipFill>
            <a:blip r:embed="rId14">
              <a:extLst/>
            </a:blip>
            <a:srcRect l="4594" t="17532" r="86105" b="37857"/>
            <a:stretch>
              <a:fillRect/>
            </a:stretch>
          </p:blipFill>
          <p:spPr>
            <a:xfrm>
              <a:off x="-1" y="2"/>
              <a:ext cx="258432" cy="330041"/>
            </a:xfrm>
            <a:prstGeom prst="rect">
              <a:avLst/>
            </a:prstGeom>
            <a:ln w="12700" cap="flat">
              <a:noFill/>
              <a:miter lim="400000"/>
            </a:ln>
            <a:effectLst/>
          </p:spPr>
        </p:pic>
      </p:grpSp>
      <p:sp>
        <p:nvSpPr>
          <p:cNvPr id="215" name="Google Shape;79;p14">
            <a:hlinkClick r:id="rId15"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sp>
        <p:nvSpPr>
          <p:cNvPr id="216" name="Google Shape;80;p14"/>
          <p:cNvSpPr txBox="1"/>
          <p:nvPr/>
        </p:nvSpPr>
        <p:spPr>
          <a:xfrm>
            <a:off x="7305791" y="4748250"/>
            <a:ext cx="13059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chemeClr val="accent2"/>
                </a:solidFill>
              </a:defRPr>
            </a:lvl1pPr>
          </a:lstStyle>
          <a:p>
            <a:pPr/>
            <a:r>
              <a:t>29 Sept 2026</a:t>
            </a:r>
          </a:p>
        </p:txBody>
      </p:sp>
      <p:sp>
        <p:nvSpPr>
          <p:cNvPr id="217" name="Google Shape;81;p14"/>
          <p:cNvSpPr txBox="1"/>
          <p:nvPr/>
        </p:nvSpPr>
        <p:spPr>
          <a:xfrm>
            <a:off x="8640799" y="4753308"/>
            <a:ext cx="5031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a:solidFill>
                  <a:srgbClr val="000000"/>
                </a:solidFill>
              </a:defRPr>
            </a:lvl1pPr>
          </a:lstStyle>
          <a:p>
            <a:pPr/>
            <a:r>
              <a:t>1</a:t>
            </a:r>
          </a:p>
        </p:txBody>
      </p:sp>
      <p:pic>
        <p:nvPicPr>
          <p:cNvPr id="218" name="Google Shape;82;p14" descr="Google Shape;82;p14">
            <a:hlinkClick r:id="rId10" invalidUrl="" action="" tgtFrame="" tooltip="" history="1" highlightClick="0" endSnd="0"/>
          </p:cNvPr>
          <p:cNvPicPr>
            <a:picLocks noChangeAspect="1"/>
          </p:cNvPicPr>
          <p:nvPr/>
        </p:nvPicPr>
        <p:blipFill>
          <a:blip r:embed="rId11">
            <a:extLst/>
          </a:blip>
          <a:srcRect l="0" t="0" r="4343" b="0"/>
          <a:stretch>
            <a:fillRect/>
          </a:stretch>
        </p:blipFill>
        <p:spPr>
          <a:xfrm>
            <a:off x="1356343" y="4789578"/>
            <a:ext cx="1094129" cy="330044"/>
          </a:xfrm>
          <a:prstGeom prst="rect">
            <a:avLst/>
          </a:prstGeom>
          <a:ln w="12700">
            <a:miter lim="400000"/>
          </a:ln>
        </p:spPr>
      </p:pic>
      <p:pic>
        <p:nvPicPr>
          <p:cNvPr id="219" name="UL_FMF-logoENG-HOR-RGB_black.pngGoogle Shape;83;p14" descr="UL_FMF-logoENG-HOR-RGB_black.pngGoogle Shape;83;p14">
            <a:hlinkClick r:id="rId8" invalidUrl="" action="" tgtFrame="" tooltip="" history="1" highlightClick="0" endSnd="0"/>
          </p:cNvPr>
          <p:cNvPicPr>
            <a:picLocks noChangeAspect="1"/>
          </p:cNvPicPr>
          <p:nvPr/>
        </p:nvPicPr>
        <p:blipFill>
          <a:blip r:embed="rId9">
            <a:extLst/>
          </a:blip>
          <a:srcRect l="6381" t="17806" r="6328" b="17960"/>
          <a:stretch>
            <a:fillRect/>
          </a:stretch>
        </p:blipFill>
        <p:spPr>
          <a:xfrm>
            <a:off x="2720345" y="4789577"/>
            <a:ext cx="2295650" cy="330044"/>
          </a:xfrm>
          <a:prstGeom prst="rect">
            <a:avLst/>
          </a:prstGeom>
          <a:ln w="12700">
            <a:miter lim="400000"/>
          </a:ln>
        </p:spPr>
      </p:pic>
      <p:pic>
        <p:nvPicPr>
          <p:cNvPr id="220" name="Logo_MVZI_ang.width-800.pngGoogle Shape;84;p14" descr="Logo_MVZI_ang.width-800.pngGoogle Shape;84;p14">
            <a:hlinkClick r:id="rId12" invalidUrl="" action="" tgtFrame="" tooltip="" history="1" highlightClick="0" endSnd="0"/>
          </p:cNvPr>
          <p:cNvPicPr>
            <a:picLocks noChangeAspect="1"/>
          </p:cNvPicPr>
          <p:nvPr/>
        </p:nvPicPr>
        <p:blipFill>
          <a:blip r:embed="rId13">
            <a:extLst/>
          </a:blip>
          <a:srcRect l="22410" t="22360" r="5204" b="21671"/>
          <a:stretch>
            <a:fillRect/>
          </a:stretch>
        </p:blipFill>
        <p:spPr>
          <a:xfrm>
            <a:off x="5593438" y="4778566"/>
            <a:ext cx="1603025" cy="330040"/>
          </a:xfrm>
          <a:prstGeom prst="rect">
            <a:avLst/>
          </a:prstGeom>
          <a:ln w="12700">
            <a:miter lim="400000"/>
          </a:ln>
        </p:spPr>
      </p:pic>
      <p:pic>
        <p:nvPicPr>
          <p:cNvPr id="221" name="Logo_MVZI_ang.width-800.pngGoogle Shape;85;p14" descr="Logo_MVZI_ang.width-800.pngGoogle Shape;85;p14">
            <a:hlinkClick r:id="rId12" invalidUrl="" action="" tgtFrame="" tooltip="" history="1" highlightClick="0" endSnd="0"/>
          </p:cNvPr>
          <p:cNvPicPr>
            <a:picLocks noChangeAspect="1"/>
          </p:cNvPicPr>
          <p:nvPr/>
        </p:nvPicPr>
        <p:blipFill>
          <a:blip r:embed="rId14">
            <a:extLst/>
          </a:blip>
          <a:srcRect l="4594" t="17532" r="86105" b="37857"/>
          <a:stretch>
            <a:fillRect/>
          </a:stretch>
        </p:blipFill>
        <p:spPr>
          <a:xfrm>
            <a:off x="5279006" y="4778569"/>
            <a:ext cx="258431" cy="330040"/>
          </a:xfrm>
          <a:prstGeom prst="rect">
            <a:avLst/>
          </a:prstGeom>
          <a:ln w="12700">
            <a:miter lim="400000"/>
          </a:ln>
        </p:spPr>
      </p:pic>
      <p:pic>
        <p:nvPicPr>
          <p:cNvPr id="222" name="Google Shape;86;p14" descr="Google Shape;86;p14">
            <a:hlinkClick r:id="rId16" invalidUrl="" action="" tgtFrame="" tooltip="" history="1" highlightClick="0" endSnd="0"/>
          </p:cNvPr>
          <p:cNvPicPr>
            <a:picLocks noChangeAspect="1"/>
          </p:cNvPicPr>
          <p:nvPr/>
        </p:nvPicPr>
        <p:blipFill>
          <a:blip r:embed="rId17">
            <a:extLst/>
          </a:blip>
          <a:stretch>
            <a:fillRect/>
          </a:stretch>
        </p:blipFill>
        <p:spPr>
          <a:xfrm>
            <a:off x="66999" y="3362199"/>
            <a:ext cx="1721652" cy="1315151"/>
          </a:xfrm>
          <a:prstGeom prst="rect">
            <a:avLst/>
          </a:prstGeom>
          <a:ln w="12700">
            <a:miter lim="400000"/>
          </a:ln>
        </p:spPr>
      </p:pic>
      <p:pic>
        <p:nvPicPr>
          <p:cNvPr id="223" name="Google Shape;87;p14" descr="Google Shape;87;p14">
            <a:hlinkClick r:id="rId18" invalidUrl="" action="" tgtFrame="" tooltip="" history="1" highlightClick="0" endSnd="0"/>
          </p:cNvPr>
          <p:cNvPicPr>
            <a:picLocks noChangeAspect="1"/>
          </p:cNvPicPr>
          <p:nvPr/>
        </p:nvPicPr>
        <p:blipFill>
          <a:blip r:embed="rId19">
            <a:extLst/>
          </a:blip>
          <a:stretch>
            <a:fillRect/>
          </a:stretch>
        </p:blipFill>
        <p:spPr>
          <a:xfrm>
            <a:off x="2689547" y="3432064"/>
            <a:ext cx="1721651" cy="850512"/>
          </a:xfrm>
          <a:prstGeom prst="rect">
            <a:avLst/>
          </a:prstGeom>
          <a:ln w="12700">
            <a:miter lim="400000"/>
          </a:ln>
        </p:spPr>
      </p:pic>
      <p:sp>
        <p:nvSpPr>
          <p:cNvPr id="224" name="Google Shape;70;p14"/>
          <p:cNvSpPr txBox="1"/>
          <p:nvPr/>
        </p:nvSpPr>
        <p:spPr>
          <a:xfrm>
            <a:off x="311699" y="2582298"/>
            <a:ext cx="8520602" cy="7926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gn="ctr" defTabSz="539495">
              <a:defRPr sz="1651">
                <a:solidFill>
                  <a:srgbClr val="EFEFEF"/>
                </a:solidFill>
                <a:latin typeface="Helvetica Neue"/>
                <a:ea typeface="Helvetica Neue"/>
                <a:cs typeface="Helvetica Neue"/>
                <a:sym typeface="Helvetica Neue"/>
              </a:defRPr>
            </a:pPr>
            <a:r>
              <a:t>This is the .pptx conversion of Google Slides. Formatting, animations, and content might be corrupted or missing. Check the link for the original version: </a:t>
            </a:r>
            <a:r>
              <a:rPr u="sng">
                <a:solidFill>
                  <a:srgbClr val="9FC5E8"/>
                </a:solidFill>
                <a:uFill>
                  <a:solidFill>
                    <a:srgbClr val="9FC5E8"/>
                  </a:solidFill>
                </a:uFill>
                <a:hlinkClick r:id="rId20" invalidUrl="" action="" tgtFrame="" tooltip="" history="1" highlightClick="0" endSnd="0"/>
              </a:rPr>
              <a:t>https://docs.google.com/</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Google Shape;92;p15"/>
          <p:cNvSpPr txBox="1"/>
          <p:nvPr>
            <p:ph type="sldNum" sz="quarter" idx="2"/>
          </p:nvPr>
        </p:nvSpPr>
        <p:spPr>
          <a:xfrm>
            <a:off x="8789558" y="4753308"/>
            <a:ext cx="294435"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29" name="Google Shape;93;p15"/>
          <p:cNvSpPr txBox="1"/>
          <p:nvPr>
            <p:ph type="title"/>
          </p:nvPr>
        </p:nvSpPr>
        <p:spPr>
          <a:xfrm>
            <a:off x="311699" y="445025"/>
            <a:ext cx="8520602" cy="572701"/>
          </a:xfrm>
          <a:prstGeom prst="rect">
            <a:avLst/>
          </a:prstGeom>
        </p:spPr>
        <p:txBody>
          <a:bodyPr/>
          <a:lstStyle>
            <a:lvl1pPr>
              <a:defRPr sz="2500"/>
            </a:lvl1pPr>
          </a:lstStyle>
          <a:p>
            <a:pPr/>
            <a:r>
              <a:t>Outline</a:t>
            </a:r>
          </a:p>
        </p:txBody>
      </p:sp>
      <p:sp>
        <p:nvSpPr>
          <p:cNvPr id="230" name="Google Shape;94;p15"/>
          <p:cNvSpPr txBox="1"/>
          <p:nvPr>
            <p:ph type="body" idx="1"/>
          </p:nvPr>
        </p:nvSpPr>
        <p:spPr>
          <a:xfrm>
            <a:off x="311699" y="1017724"/>
            <a:ext cx="8520602" cy="4101901"/>
          </a:xfrm>
          <a:prstGeom prst="rect">
            <a:avLst/>
          </a:prstGeom>
        </p:spPr>
        <p:txBody>
          <a:bodyPr/>
          <a:lstStyle/>
          <a:p>
            <a:pPr marL="0" indent="0">
              <a:lnSpc>
                <a:spcPct val="92000"/>
              </a:lnSpc>
              <a:buSzTx/>
              <a:buNone/>
              <a:defRPr sz="1400">
                <a:solidFill>
                  <a:srgbClr val="9FC5E8"/>
                </a:solidFill>
              </a:defRPr>
            </a:pPr>
            <a:r>
              <a:rPr u="sng">
                <a:uFill>
                  <a:solidFill>
                    <a:srgbClr val="9FC5E8"/>
                  </a:solidFill>
                </a:uFill>
                <a:hlinkClick r:id="rId2" invalidUrl="" action="ppaction://hlinksldjump" tgtFrame="" tooltip="" history="1" highlightClick="0" endSnd="0"/>
              </a:rPr>
              <a:t>3.             About me</a:t>
            </a:r>
            <a:endParaRPr sz="1600"/>
          </a:p>
          <a:p>
            <a:pPr marL="0" indent="0">
              <a:lnSpc>
                <a:spcPct val="92000"/>
              </a:lnSpc>
              <a:spcBef>
                <a:spcPts val="1200"/>
              </a:spcBef>
              <a:buSzTx/>
              <a:buNone/>
              <a:defRPr sz="1400">
                <a:solidFill>
                  <a:srgbClr val="9FC5E8"/>
                </a:solidFill>
              </a:defRPr>
            </a:pPr>
            <a:r>
              <a:rPr u="sng">
                <a:uFill>
                  <a:solidFill>
                    <a:srgbClr val="9FC5E8"/>
                  </a:solidFill>
                </a:uFill>
                <a:hlinkClick r:id="rId3" invalidUrl="" action="ppaction://hlinksldjump" tgtFrame="" tooltip="" history="1" highlightClick="0" endSnd="0"/>
              </a:rPr>
              <a:t>4.             Belle II’s ARICH system</a:t>
            </a:r>
            <a:endParaRPr sz="1600"/>
          </a:p>
          <a:p>
            <a:pPr marL="0" indent="0">
              <a:lnSpc>
                <a:spcPct val="92000"/>
              </a:lnSpc>
              <a:spcBef>
                <a:spcPts val="1200"/>
              </a:spcBef>
              <a:buSzTx/>
              <a:buNone/>
              <a:defRPr sz="1400">
                <a:solidFill>
                  <a:srgbClr val="9FC5E8"/>
                </a:solidFill>
              </a:defRPr>
            </a:pPr>
            <a:r>
              <a:rPr u="sng">
                <a:uFill>
                  <a:solidFill>
                    <a:srgbClr val="9FC5E8"/>
                  </a:solidFill>
                </a:uFill>
                <a:hlinkClick r:id="rId4" invalidUrl="" action="ppaction://hlinksldjump" tgtFrame="" tooltip="" history="1" highlightClick="0" endSnd="0"/>
              </a:rPr>
              <a:t>5.             ARICH is for Particle IDentification (PID)</a:t>
            </a:r>
            <a:endParaRPr sz="1600"/>
          </a:p>
          <a:p>
            <a:pPr marL="0" indent="0">
              <a:lnSpc>
                <a:spcPct val="92000"/>
              </a:lnSpc>
              <a:spcBef>
                <a:spcPts val="1200"/>
              </a:spcBef>
              <a:buSzTx/>
              <a:buNone/>
              <a:defRPr sz="1400">
                <a:solidFill>
                  <a:srgbClr val="9FC5E8"/>
                </a:solidFill>
              </a:defRPr>
            </a:pPr>
            <a:r>
              <a:rPr u="sng">
                <a:uFill>
                  <a:solidFill>
                    <a:srgbClr val="9FC5E8"/>
                  </a:solidFill>
                </a:uFill>
                <a:hlinkClick r:id="rId5" invalidUrl="" action="ppaction://hlinksldjump" tgtFrame="" tooltip="" history="1" highlightClick="0" endSnd="0"/>
              </a:rPr>
              <a:t>6.             Very sensitive photodetectors are required</a:t>
            </a:r>
            <a:endParaRPr sz="1600"/>
          </a:p>
          <a:p>
            <a:pPr marL="0" indent="0">
              <a:lnSpc>
                <a:spcPct val="92000"/>
              </a:lnSpc>
              <a:spcBef>
                <a:spcPts val="1200"/>
              </a:spcBef>
              <a:buSzTx/>
              <a:buNone/>
              <a:defRPr sz="1400">
                <a:solidFill>
                  <a:srgbClr val="9FC5E8"/>
                </a:solidFill>
              </a:defRPr>
            </a:pPr>
            <a:r>
              <a:rPr u="sng">
                <a:uFill>
                  <a:solidFill>
                    <a:srgbClr val="9FC5E8"/>
                  </a:solidFill>
                </a:uFill>
                <a:hlinkClick r:id="rId6" invalidUrl="" action="ppaction://hlinksldjump" tgtFrame="" tooltip="" history="1" highlightClick="0" endSnd="0"/>
              </a:rPr>
              <a:t>7 &amp; 8.       LAPPD details</a:t>
            </a:r>
            <a:endParaRPr sz="1600"/>
          </a:p>
          <a:p>
            <a:pPr marL="0" indent="0">
              <a:lnSpc>
                <a:spcPct val="92000"/>
              </a:lnSpc>
              <a:spcBef>
                <a:spcPts val="1200"/>
              </a:spcBef>
              <a:buSzTx/>
              <a:buNone/>
              <a:defRPr sz="1400">
                <a:solidFill>
                  <a:srgbClr val="9FC5E8"/>
                </a:solidFill>
              </a:defRPr>
            </a:pPr>
            <a:r>
              <a:rPr u="sng">
                <a:uFill>
                  <a:solidFill>
                    <a:srgbClr val="9FC5E8"/>
                  </a:solidFill>
                </a:uFill>
                <a:hlinkClick r:id="rId7" invalidUrl="" action="ppaction://hlinksldjump" tgtFrame="" tooltip="" history="1" highlightClick="0" endSnd="0"/>
              </a:rPr>
              <a:t>9.             Current experimental setup</a:t>
            </a:r>
            <a:endParaRPr sz="1600"/>
          </a:p>
          <a:p>
            <a:pPr marL="0" indent="0">
              <a:lnSpc>
                <a:spcPct val="92000"/>
              </a:lnSpc>
              <a:spcBef>
                <a:spcPts val="1200"/>
              </a:spcBef>
              <a:buSzTx/>
              <a:buNone/>
              <a:defRPr sz="1400">
                <a:solidFill>
                  <a:srgbClr val="9FC5E8"/>
                </a:solidFill>
              </a:defRPr>
            </a:pPr>
            <a:r>
              <a:rPr u="sng">
                <a:uFill>
                  <a:solidFill>
                    <a:srgbClr val="9FC5E8"/>
                  </a:solidFill>
                </a:uFill>
                <a:hlinkClick r:id="rId8" invalidUrl="" action="ppaction://hlinksldjump" tgtFrame="" tooltip="" history="1" highlightClick="0" endSnd="0"/>
              </a:rPr>
              <a:t>10.           What I have accomplished in my first year</a:t>
            </a:r>
            <a:endParaRPr sz="1600"/>
          </a:p>
          <a:p>
            <a:pPr marL="0" indent="0">
              <a:lnSpc>
                <a:spcPct val="92000"/>
              </a:lnSpc>
              <a:spcBef>
                <a:spcPts val="1200"/>
              </a:spcBef>
              <a:buSzTx/>
              <a:buNone/>
              <a:defRPr sz="1400">
                <a:solidFill>
                  <a:srgbClr val="9FC5E8"/>
                </a:solidFill>
              </a:defRPr>
            </a:pPr>
            <a:r>
              <a:rPr u="sng">
                <a:uFill>
                  <a:solidFill>
                    <a:srgbClr val="9FC5E8"/>
                  </a:solidFill>
                </a:uFill>
                <a:hlinkClick r:id="rId9" invalidUrl="" action="ppaction://hlinksldjump" tgtFrame="" tooltip="" history="1" highlightClick="0" endSnd="0"/>
              </a:rPr>
              <a:t>11 &amp; 12.   Status of current work</a:t>
            </a:r>
            <a:endParaRPr sz="1600"/>
          </a:p>
          <a:p>
            <a:pPr marL="0" indent="0">
              <a:lnSpc>
                <a:spcPct val="92000"/>
              </a:lnSpc>
              <a:spcBef>
                <a:spcPts val="1200"/>
              </a:spcBef>
              <a:buSzTx/>
              <a:buNone/>
              <a:defRPr sz="1400">
                <a:solidFill>
                  <a:srgbClr val="9FC5E8"/>
                </a:solidFill>
              </a:defRPr>
            </a:pPr>
            <a:r>
              <a:rPr u="sng">
                <a:uFill>
                  <a:solidFill>
                    <a:srgbClr val="9FC5E8"/>
                  </a:solidFill>
                </a:uFill>
                <a:hlinkClick r:id="rId10" invalidUrl="" action="ppaction://hlinksldjump" tgtFrame="" tooltip="" history="1" highlightClick="0" endSnd="0"/>
              </a:rPr>
              <a:t>13.           Plans</a:t>
            </a:r>
            <a:endParaRPr sz="1600"/>
          </a:p>
          <a:p>
            <a:pPr marL="0" indent="0">
              <a:lnSpc>
                <a:spcPct val="92000"/>
              </a:lnSpc>
              <a:spcBef>
                <a:spcPts val="1200"/>
              </a:spcBef>
              <a:buSzTx/>
              <a:buNone/>
              <a:defRPr sz="1400">
                <a:solidFill>
                  <a:srgbClr val="9FC5E8"/>
                </a:solidFill>
              </a:defRPr>
            </a:pPr>
            <a:r>
              <a:rPr u="sng">
                <a:uFill>
                  <a:solidFill>
                    <a:srgbClr val="9FC5E8"/>
                  </a:solidFill>
                </a:uFill>
                <a:hlinkClick r:id="rId11" invalidUrl="" action="ppaction://hlinksldjump" tgtFrame="" tooltip="" history="1" highlightClick="0" endSnd="0"/>
              </a:rPr>
              <a:t>14.           Major sources</a:t>
            </a:r>
          </a:p>
        </p:txBody>
      </p:sp>
      <p:sp>
        <p:nvSpPr>
          <p:cNvPr id="231" name="Google Shape;95;p15">
            <a:hlinkClick r:id="rId12"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232" name="Google Shape;96;p15" descr="Google Shape;96;p15">
            <a:hlinkClick r:id="rId13" invalidUrl="" action="" tgtFrame="" tooltip="" history="1" highlightClick="0" endSnd="0"/>
          </p:cNvPr>
          <p:cNvPicPr>
            <a:picLocks noChangeAspect="1"/>
          </p:cNvPicPr>
          <p:nvPr/>
        </p:nvPicPr>
        <p:blipFill>
          <a:blip r:embed="rId14">
            <a:extLst/>
          </a:blip>
          <a:srcRect l="0" t="0" r="4343" b="0"/>
          <a:stretch>
            <a:fillRect/>
          </a:stretch>
        </p:blipFill>
        <p:spPr>
          <a:xfrm>
            <a:off x="1356343" y="4789578"/>
            <a:ext cx="1094129" cy="330044"/>
          </a:xfrm>
          <a:prstGeom prst="rect">
            <a:avLst/>
          </a:prstGeom>
          <a:ln w="12700">
            <a:miter lim="400000"/>
          </a:ln>
        </p:spPr>
      </p:pic>
      <p:pic>
        <p:nvPicPr>
          <p:cNvPr id="233" name="UL_FMF-logoENG-HOR-RGB_black.pngGoogle Shape;97;p15" descr="UL_FMF-logoENG-HOR-RGB_black.pngGoogle Shape;97;p15">
            <a:hlinkClick r:id="rId15" invalidUrl="" action="" tgtFrame="" tooltip="" history="1" highlightClick="0" endSnd="0"/>
          </p:cNvPr>
          <p:cNvPicPr>
            <a:picLocks noChangeAspect="1"/>
          </p:cNvPicPr>
          <p:nvPr/>
        </p:nvPicPr>
        <p:blipFill>
          <a:blip r:embed="rId16">
            <a:extLst/>
          </a:blip>
          <a:srcRect l="6381" t="17806" r="6328" b="17960"/>
          <a:stretch>
            <a:fillRect/>
          </a:stretch>
        </p:blipFill>
        <p:spPr>
          <a:xfrm>
            <a:off x="2720345" y="4789577"/>
            <a:ext cx="2295650" cy="330044"/>
          </a:xfrm>
          <a:prstGeom prst="rect">
            <a:avLst/>
          </a:prstGeom>
          <a:ln w="12700">
            <a:miter lim="400000"/>
          </a:ln>
        </p:spPr>
      </p:pic>
      <p:pic>
        <p:nvPicPr>
          <p:cNvPr id="234" name="Logo_MVZI_ang.width-800.pngGoogle Shape;98;p15" descr="Logo_MVZI_ang.width-800.pngGoogle Shape;98;p15">
            <a:hlinkClick r:id="rId17" invalidUrl="" action="" tgtFrame="" tooltip="" history="1" highlightClick="0" endSnd="0"/>
          </p:cNvPr>
          <p:cNvPicPr>
            <a:picLocks noChangeAspect="1"/>
          </p:cNvPicPr>
          <p:nvPr/>
        </p:nvPicPr>
        <p:blipFill>
          <a:blip r:embed="rId18">
            <a:extLst/>
          </a:blip>
          <a:srcRect l="22410" t="22360" r="5204" b="21671"/>
          <a:stretch>
            <a:fillRect/>
          </a:stretch>
        </p:blipFill>
        <p:spPr>
          <a:xfrm>
            <a:off x="5593438" y="4778566"/>
            <a:ext cx="1603025" cy="330040"/>
          </a:xfrm>
          <a:prstGeom prst="rect">
            <a:avLst/>
          </a:prstGeom>
          <a:ln w="12700">
            <a:miter lim="400000"/>
          </a:ln>
        </p:spPr>
      </p:pic>
      <p:pic>
        <p:nvPicPr>
          <p:cNvPr id="235" name="Logo_MVZI_ang.width-800.pngGoogle Shape;99;p15" descr="Logo_MVZI_ang.width-800.pngGoogle Shape;99;p15">
            <a:hlinkClick r:id="rId17" invalidUrl="" action="" tgtFrame="" tooltip="" history="1" highlightClick="0" endSnd="0"/>
          </p:cNvPr>
          <p:cNvPicPr>
            <a:picLocks noChangeAspect="1"/>
          </p:cNvPicPr>
          <p:nvPr/>
        </p:nvPicPr>
        <p:blipFill>
          <a:blip r:embed="rId19">
            <a:extLst/>
          </a:blip>
          <a:srcRect l="4594" t="17532" r="86105" b="37857"/>
          <a:stretch>
            <a:fillRect/>
          </a:stretch>
        </p:blipFill>
        <p:spPr>
          <a:xfrm>
            <a:off x="5279006" y="4778569"/>
            <a:ext cx="258431" cy="330040"/>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7" name="Google Shape;104;p16"/>
          <p:cNvSpPr txBox="1"/>
          <p:nvPr>
            <p:ph type="sldNum" sz="quarter" idx="2"/>
          </p:nvPr>
        </p:nvSpPr>
        <p:spPr>
          <a:xfrm>
            <a:off x="8789516" y="4763316"/>
            <a:ext cx="294385" cy="380184"/>
          </a:xfrm>
          <a:prstGeom prst="rect">
            <a:avLst/>
          </a:prstGeom>
          <a:extLst>
            <a:ext uri="{C572A759-6A51-4108-AA02-DFA0A04FC94B}">
              <ma14:wrappingTextBoxFlag xmlns:ma14="http://schemas.microsoft.com/office/mac/drawingml/2011/main" val="1"/>
            </a:ext>
          </a:extLst>
        </p:spPr>
        <p:txBody>
          <a:bodyPr lIns="91399" tIns="91399" rIns="91399" bIns="91399"/>
          <a:lstStyle/>
          <a:p>
            <a:pPr/>
            <a:fld id="{86CB4B4D-7CA3-9044-876B-883B54F8677D}" type="slidenum"/>
          </a:p>
        </p:txBody>
      </p:sp>
      <p:sp>
        <p:nvSpPr>
          <p:cNvPr id="238" name="Google Shape;105;p16"/>
          <p:cNvSpPr txBox="1"/>
          <p:nvPr>
            <p:ph type="title"/>
          </p:nvPr>
        </p:nvSpPr>
        <p:spPr>
          <a:xfrm>
            <a:off x="311699" y="445025"/>
            <a:ext cx="8520602" cy="572701"/>
          </a:xfrm>
          <a:prstGeom prst="rect">
            <a:avLst/>
          </a:prstGeom>
        </p:spPr>
        <p:txBody>
          <a:bodyPr lIns="91399" tIns="91399" rIns="91399" bIns="91399"/>
          <a:lstStyle>
            <a:lvl1pPr>
              <a:defRPr sz="2500"/>
            </a:lvl1pPr>
          </a:lstStyle>
          <a:p>
            <a:pPr/>
            <a:r>
              <a:t>About me</a:t>
            </a:r>
          </a:p>
        </p:txBody>
      </p:sp>
      <p:sp>
        <p:nvSpPr>
          <p:cNvPr id="239" name="Google Shape;106;p16">
            <a:hlinkClick r:id="rId3" invalidUrl="" action="" tgtFrame="" tooltip="" history="1" highlightClick="0" endSnd="0"/>
          </p:cNvPr>
          <p:cNvSpPr txBox="1"/>
          <p:nvPr/>
        </p:nvSpPr>
        <p:spPr>
          <a:xfrm>
            <a:off x="-302" y="4742875"/>
            <a:ext cx="1250402" cy="380185"/>
          </a:xfrm>
          <a:prstGeom prst="rect">
            <a:avLst/>
          </a:prstGeom>
          <a:ln w="12700">
            <a:miter lim="400000"/>
          </a:ln>
          <a:extLst>
            <a:ext uri="{C572A759-6A51-4108-AA02-DFA0A04FC94B}">
              <ma14:wrappingTextBoxFlag xmlns:ma14="http://schemas.microsoft.com/office/mac/drawingml/2011/main" val="1"/>
            </a:ext>
          </a:extLst>
        </p:spPr>
        <p:txBody>
          <a:bodyPr lIns="91399" tIns="91399" rIns="91399" bIns="91399">
            <a:spAutoFit/>
          </a:bodyPr>
          <a:lstStyle>
            <a:lvl1pPr>
              <a:defRPr>
                <a:solidFill>
                  <a:schemeClr val="accent2"/>
                </a:solidFill>
              </a:defRPr>
            </a:lvl1pPr>
          </a:lstStyle>
          <a:p>
            <a:pPr/>
            <a:r>
              <a:t>Trey Grijalva</a:t>
            </a:r>
          </a:p>
        </p:txBody>
      </p:sp>
      <p:pic>
        <p:nvPicPr>
          <p:cNvPr id="240" name="Google Shape;107;p16" descr="Google Shape;107;p16">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2" y="4789578"/>
            <a:ext cx="1094131" cy="330045"/>
          </a:xfrm>
          <a:prstGeom prst="rect">
            <a:avLst/>
          </a:prstGeom>
          <a:ln w="12700">
            <a:miter lim="400000"/>
          </a:ln>
        </p:spPr>
      </p:pic>
      <p:pic>
        <p:nvPicPr>
          <p:cNvPr id="241" name="Google Shape;108;p16" descr="Google Shape;108;p16">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4" y="4789575"/>
            <a:ext cx="2295650" cy="330045"/>
          </a:xfrm>
          <a:prstGeom prst="rect">
            <a:avLst/>
          </a:prstGeom>
          <a:ln w="12700">
            <a:miter lim="400000"/>
          </a:ln>
        </p:spPr>
      </p:pic>
      <p:pic>
        <p:nvPicPr>
          <p:cNvPr id="242" name="Google Shape;109;p16" descr="Google Shape;109;p16">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6" cy="330041"/>
          </a:xfrm>
          <a:prstGeom prst="rect">
            <a:avLst/>
          </a:prstGeom>
          <a:ln w="12700">
            <a:miter lim="400000"/>
          </a:ln>
        </p:spPr>
      </p:pic>
      <p:pic>
        <p:nvPicPr>
          <p:cNvPr id="243" name="Google Shape;110;p16" descr="Google Shape;110;p16">
            <a:hlinkClick r:id="rId8" invalidUrl="" action="" tgtFrame="" tooltip="" history="1" highlightClick="0" endSnd="0"/>
          </p:cNvPr>
          <p:cNvPicPr>
            <a:picLocks noChangeAspect="1"/>
          </p:cNvPicPr>
          <p:nvPr/>
        </p:nvPicPr>
        <p:blipFill>
          <a:blip r:embed="rId10">
            <a:extLst/>
          </a:blip>
          <a:srcRect l="4594" t="17533" r="86105" b="37854"/>
          <a:stretch>
            <a:fillRect/>
          </a:stretch>
        </p:blipFill>
        <p:spPr>
          <a:xfrm>
            <a:off x="5279004" y="4778569"/>
            <a:ext cx="258433" cy="330041"/>
          </a:xfrm>
          <a:prstGeom prst="rect">
            <a:avLst/>
          </a:prstGeom>
          <a:ln w="12700">
            <a:miter lim="400000"/>
          </a:ln>
        </p:spPr>
      </p:pic>
      <p:sp>
        <p:nvSpPr>
          <p:cNvPr id="244" name="Google Shape;111;p16"/>
          <p:cNvSpPr/>
          <p:nvPr/>
        </p:nvSpPr>
        <p:spPr>
          <a:xfrm>
            <a:off x="1142999" y="2057400"/>
            <a:ext cx="6583800" cy="0"/>
          </a:xfrm>
          <a:prstGeom prst="line">
            <a:avLst/>
          </a:prstGeom>
          <a:ln w="25400">
            <a:solidFill>
              <a:srgbClr val="FFFFFF"/>
            </a:solidFill>
          </a:ln>
        </p:spPr>
        <p:txBody>
          <a:bodyPr lIns="0" tIns="0" rIns="0" bIns="0"/>
          <a:lstStyle/>
          <a:p>
            <a:pPr/>
          </a:p>
        </p:txBody>
      </p:sp>
      <p:sp>
        <p:nvSpPr>
          <p:cNvPr id="245" name="Google Shape;112;p16"/>
          <p:cNvSpPr/>
          <p:nvPr/>
        </p:nvSpPr>
        <p:spPr>
          <a:xfrm>
            <a:off x="1014983" y="1929383"/>
            <a:ext cx="255901" cy="255901"/>
          </a:xfrm>
          <a:prstGeom prst="ellipse">
            <a:avLst/>
          </a:prstGeom>
          <a:solidFill>
            <a:srgbClr val="FFFFFF"/>
          </a:solidFill>
          <a:ln w="12700">
            <a:miter lim="400000"/>
          </a:ln>
        </p:spPr>
        <p:txBody>
          <a:bodyPr lIns="0" tIns="0" rIns="0" bIns="0"/>
          <a:lstStyle/>
          <a:p>
            <a:pPr>
              <a:defRPr>
                <a:solidFill>
                  <a:srgbClr val="000000"/>
                </a:solidFill>
              </a:defRPr>
            </a:pPr>
          </a:p>
        </p:txBody>
      </p:sp>
      <p:sp>
        <p:nvSpPr>
          <p:cNvPr id="246" name="Google Shape;113;p16"/>
          <p:cNvSpPr txBox="1"/>
          <p:nvPr/>
        </p:nvSpPr>
        <p:spPr>
          <a:xfrm>
            <a:off x="91439" y="1586000"/>
            <a:ext cx="2103000" cy="235406"/>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lgn="ctr">
              <a:defRPr b="1" sz="1600">
                <a:latin typeface="Helvetica Neue"/>
                <a:ea typeface="Helvetica Neue"/>
                <a:cs typeface="Helvetica Neue"/>
                <a:sym typeface="Helvetica Neue"/>
              </a:defRPr>
            </a:lvl1pPr>
          </a:lstStyle>
          <a:p>
            <a:pPr/>
            <a:r>
              <a:t>Chico State ‘22</a:t>
            </a:r>
          </a:p>
        </p:txBody>
      </p:sp>
      <p:sp>
        <p:nvSpPr>
          <p:cNvPr id="247" name="Google Shape;114;p16"/>
          <p:cNvSpPr txBox="1"/>
          <p:nvPr/>
        </p:nvSpPr>
        <p:spPr>
          <a:xfrm>
            <a:off x="91439" y="2276855"/>
            <a:ext cx="2103000" cy="18608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sz="1200">
                <a:latin typeface="Helvetica Neue Light"/>
                <a:ea typeface="Helvetica Neue Light"/>
                <a:cs typeface="Helvetica Neue Light"/>
                <a:sym typeface="Helvetica Neue Light"/>
              </a:defRPr>
            </a:lvl1pPr>
          </a:lstStyle>
          <a:p>
            <a:pPr/>
            <a:r>
              <a:t>BS Professional Physics</a:t>
            </a:r>
          </a:p>
        </p:txBody>
      </p:sp>
      <p:sp>
        <p:nvSpPr>
          <p:cNvPr id="248" name="Google Shape;115;p16"/>
          <p:cNvSpPr/>
          <p:nvPr/>
        </p:nvSpPr>
        <p:spPr>
          <a:xfrm>
            <a:off x="3209544" y="1929383"/>
            <a:ext cx="255901" cy="255901"/>
          </a:xfrm>
          <a:prstGeom prst="ellipse">
            <a:avLst/>
          </a:prstGeom>
          <a:solidFill>
            <a:srgbClr val="FFFFFF"/>
          </a:solidFill>
          <a:ln w="12700">
            <a:miter lim="400000"/>
          </a:ln>
        </p:spPr>
        <p:txBody>
          <a:bodyPr lIns="0" tIns="0" rIns="0" bIns="0"/>
          <a:lstStyle/>
          <a:p>
            <a:pPr>
              <a:defRPr>
                <a:solidFill>
                  <a:srgbClr val="000000"/>
                </a:solidFill>
              </a:defRPr>
            </a:pPr>
          </a:p>
        </p:txBody>
      </p:sp>
      <p:sp>
        <p:nvSpPr>
          <p:cNvPr id="249" name="Google Shape;116;p16"/>
          <p:cNvSpPr txBox="1"/>
          <p:nvPr/>
        </p:nvSpPr>
        <p:spPr>
          <a:xfrm>
            <a:off x="2286000" y="1586000"/>
            <a:ext cx="2103000" cy="235406"/>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lgn="ctr">
              <a:defRPr b="1" sz="1600">
                <a:latin typeface="Helvetica Neue"/>
                <a:ea typeface="Helvetica Neue"/>
                <a:cs typeface="Helvetica Neue"/>
                <a:sym typeface="Helvetica Neue"/>
              </a:defRPr>
            </a:lvl1pPr>
          </a:lstStyle>
          <a:p>
            <a:pPr/>
            <a:r>
              <a:t>CERN ‘22</a:t>
            </a:r>
          </a:p>
        </p:txBody>
      </p:sp>
      <p:sp>
        <p:nvSpPr>
          <p:cNvPr id="250" name="Google Shape;117;p16"/>
          <p:cNvSpPr txBox="1"/>
          <p:nvPr/>
        </p:nvSpPr>
        <p:spPr>
          <a:xfrm>
            <a:off x="2286000" y="2276855"/>
            <a:ext cx="2103000" cy="18608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sz="1200">
                <a:latin typeface="Helvetica Neue Light"/>
                <a:ea typeface="Helvetica Neue Light"/>
                <a:cs typeface="Helvetica Neue Light"/>
                <a:sym typeface="Helvetica Neue Light"/>
              </a:defRPr>
            </a:lvl1pPr>
          </a:lstStyle>
          <a:p>
            <a:pPr/>
            <a:r>
              <a:t>ATLAS summer internship</a:t>
            </a:r>
          </a:p>
        </p:txBody>
      </p:sp>
      <p:sp>
        <p:nvSpPr>
          <p:cNvPr id="251" name="Google Shape;118;p16"/>
          <p:cNvSpPr/>
          <p:nvPr/>
        </p:nvSpPr>
        <p:spPr>
          <a:xfrm>
            <a:off x="5404103" y="1929383"/>
            <a:ext cx="255901" cy="255901"/>
          </a:xfrm>
          <a:prstGeom prst="ellipse">
            <a:avLst/>
          </a:prstGeom>
          <a:solidFill>
            <a:srgbClr val="FFFFFF"/>
          </a:solidFill>
          <a:ln w="12700">
            <a:miter lim="400000"/>
          </a:ln>
        </p:spPr>
        <p:txBody>
          <a:bodyPr lIns="0" tIns="0" rIns="0" bIns="0"/>
          <a:lstStyle/>
          <a:p>
            <a:pPr>
              <a:defRPr>
                <a:solidFill>
                  <a:srgbClr val="000000"/>
                </a:solidFill>
              </a:defRPr>
            </a:pPr>
          </a:p>
        </p:txBody>
      </p:sp>
      <p:sp>
        <p:nvSpPr>
          <p:cNvPr id="252" name="Google Shape;119;p16"/>
          <p:cNvSpPr txBox="1"/>
          <p:nvPr/>
        </p:nvSpPr>
        <p:spPr>
          <a:xfrm>
            <a:off x="4480559" y="1586000"/>
            <a:ext cx="2103001" cy="235406"/>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lgn="ctr">
              <a:defRPr b="1" sz="1600">
                <a:latin typeface="Helvetica Neue"/>
                <a:ea typeface="Helvetica Neue"/>
                <a:cs typeface="Helvetica Neue"/>
                <a:sym typeface="Helvetica Neue"/>
              </a:defRPr>
            </a:lvl1pPr>
          </a:lstStyle>
          <a:p>
            <a:pPr/>
            <a:r>
              <a:t>Utrecht &amp; Nikhef ‘25</a:t>
            </a:r>
          </a:p>
        </p:txBody>
      </p:sp>
      <p:sp>
        <p:nvSpPr>
          <p:cNvPr id="253" name="Google Shape;120;p16"/>
          <p:cNvSpPr txBox="1"/>
          <p:nvPr/>
        </p:nvSpPr>
        <p:spPr>
          <a:xfrm>
            <a:off x="4480559" y="2276855"/>
            <a:ext cx="2103001" cy="18608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sz="1200">
                <a:latin typeface="Helvetica Neue Light"/>
                <a:ea typeface="Helvetica Neue Light"/>
                <a:cs typeface="Helvetica Neue Light"/>
                <a:sym typeface="Helvetica Neue Light"/>
              </a:defRPr>
            </a:lvl1pPr>
          </a:lstStyle>
          <a:p>
            <a:pPr/>
            <a:r>
              <a:t>MSc</a:t>
            </a:r>
          </a:p>
        </p:txBody>
      </p:sp>
      <p:sp>
        <p:nvSpPr>
          <p:cNvPr id="254" name="Google Shape;121;p16"/>
          <p:cNvSpPr/>
          <p:nvPr/>
        </p:nvSpPr>
        <p:spPr>
          <a:xfrm>
            <a:off x="7598664" y="1929383"/>
            <a:ext cx="255901" cy="255901"/>
          </a:xfrm>
          <a:prstGeom prst="ellipse">
            <a:avLst/>
          </a:prstGeom>
          <a:solidFill>
            <a:schemeClr val="accent4"/>
          </a:solidFill>
          <a:ln w="12700">
            <a:miter lim="400000"/>
          </a:ln>
        </p:spPr>
        <p:txBody>
          <a:bodyPr lIns="0" tIns="0" rIns="0" bIns="0"/>
          <a:lstStyle/>
          <a:p>
            <a:pPr>
              <a:defRPr>
                <a:solidFill>
                  <a:srgbClr val="000000"/>
                </a:solidFill>
              </a:defRPr>
            </a:pPr>
          </a:p>
        </p:txBody>
      </p:sp>
      <p:sp>
        <p:nvSpPr>
          <p:cNvPr id="255" name="Google Shape;122;p16"/>
          <p:cNvSpPr txBox="1"/>
          <p:nvPr/>
        </p:nvSpPr>
        <p:spPr>
          <a:xfrm>
            <a:off x="6675118" y="1586000"/>
            <a:ext cx="2103001" cy="235406"/>
          </a:xfrm>
          <a:prstGeom prst="rect">
            <a:avLst/>
          </a:prstGeom>
          <a:ln w="12700">
            <a:miter lim="400000"/>
          </a:ln>
          <a:extLst>
            <a:ext uri="{C572A759-6A51-4108-AA02-DFA0A04FC94B}">
              <ma14:wrappingTextBoxFlag xmlns:ma14="http://schemas.microsoft.com/office/mac/drawingml/2011/main" val="1"/>
            </a:ext>
          </a:extLst>
        </p:spPr>
        <p:txBody>
          <a:bodyPr lIns="0" tIns="0" rIns="0" bIns="0" anchor="b">
            <a:spAutoFit/>
          </a:bodyPr>
          <a:lstStyle>
            <a:lvl1pPr algn="ctr">
              <a:defRPr b="1" sz="1600">
                <a:solidFill>
                  <a:schemeClr val="accent4"/>
                </a:solidFill>
                <a:latin typeface="Helvetica Neue"/>
                <a:ea typeface="Helvetica Neue"/>
                <a:cs typeface="Helvetica Neue"/>
                <a:sym typeface="Helvetica Neue"/>
              </a:defRPr>
            </a:lvl1pPr>
          </a:lstStyle>
          <a:p>
            <a:pPr/>
            <a:r>
              <a:t>Ljubljana</a:t>
            </a:r>
          </a:p>
        </p:txBody>
      </p:sp>
      <p:sp>
        <p:nvSpPr>
          <p:cNvPr id="256" name="Google Shape;123;p16"/>
          <p:cNvSpPr txBox="1"/>
          <p:nvPr/>
        </p:nvSpPr>
        <p:spPr>
          <a:xfrm>
            <a:off x="6675118" y="2276855"/>
            <a:ext cx="2103001" cy="18608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sz="1200">
                <a:latin typeface="Helvetica Neue Light"/>
                <a:ea typeface="Helvetica Neue Light"/>
                <a:cs typeface="Helvetica Neue Light"/>
                <a:sym typeface="Helvetica Neue Light"/>
              </a:defRPr>
            </a:lvl1pPr>
          </a:lstStyle>
          <a:p>
            <a:pPr/>
            <a:r>
              <a:t>PhD · UL FMF &amp; IJS F9</a:t>
            </a:r>
          </a:p>
        </p:txBody>
      </p:sp>
      <p:pic>
        <p:nvPicPr>
          <p:cNvPr id="257" name="Google Shape;124;p16" descr="Google Shape;124;p16">
            <a:hlinkClick r:id="rId11" invalidUrl="" action="" tgtFrame="" tooltip="" history="1" highlightClick="0" endSnd="0"/>
          </p:cNvPr>
          <p:cNvPicPr>
            <a:picLocks noChangeAspect="1"/>
          </p:cNvPicPr>
          <p:nvPr/>
        </p:nvPicPr>
        <p:blipFill>
          <a:blip r:embed="rId12">
            <a:extLst/>
          </a:blip>
          <a:stretch>
            <a:fillRect/>
          </a:stretch>
        </p:blipFill>
        <p:spPr>
          <a:xfrm rot="5400000">
            <a:off x="419502" y="2516254"/>
            <a:ext cx="1446996" cy="1898445"/>
          </a:xfrm>
          <a:prstGeom prst="rect">
            <a:avLst/>
          </a:prstGeom>
          <a:ln>
            <a:solidFill>
              <a:srgbClr val="EFEFEF"/>
            </a:solidFill>
          </a:ln>
        </p:spPr>
      </p:pic>
      <p:pic>
        <p:nvPicPr>
          <p:cNvPr id="258" name="Google Shape;125;p16" descr="Google Shape;125;p16">
            <a:hlinkClick r:id="rId13" invalidUrl="" action="" tgtFrame="" tooltip="" history="1" highlightClick="0" endSnd="0"/>
          </p:cNvPr>
          <p:cNvPicPr>
            <a:picLocks noChangeAspect="1"/>
          </p:cNvPicPr>
          <p:nvPr/>
        </p:nvPicPr>
        <p:blipFill>
          <a:blip r:embed="rId14">
            <a:extLst/>
          </a:blip>
          <a:srcRect l="0" t="25344" r="0" b="6290"/>
          <a:stretch>
            <a:fillRect/>
          </a:stretch>
        </p:blipFill>
        <p:spPr>
          <a:xfrm>
            <a:off x="2684700" y="2579842"/>
            <a:ext cx="1305883" cy="1815306"/>
          </a:xfrm>
          <a:prstGeom prst="rect">
            <a:avLst/>
          </a:prstGeom>
          <a:ln w="12700">
            <a:miter lim="400000"/>
          </a:ln>
        </p:spPr>
      </p:pic>
      <p:pic>
        <p:nvPicPr>
          <p:cNvPr id="259" name="Google Shape;126;p16" descr="Google Shape;126;p16">
            <a:hlinkClick r:id="rId15" invalidUrl="" action="" tgtFrame="" tooltip="" history="1" highlightClick="0" endSnd="0"/>
          </p:cNvPr>
          <p:cNvPicPr>
            <a:picLocks noChangeAspect="1"/>
          </p:cNvPicPr>
          <p:nvPr/>
        </p:nvPicPr>
        <p:blipFill>
          <a:blip r:embed="rId16">
            <a:extLst/>
          </a:blip>
          <a:stretch>
            <a:fillRect/>
          </a:stretch>
        </p:blipFill>
        <p:spPr>
          <a:xfrm>
            <a:off x="4877663" y="2554375"/>
            <a:ext cx="1305903" cy="871021"/>
          </a:xfrm>
          <a:prstGeom prst="rect">
            <a:avLst/>
          </a:prstGeom>
          <a:ln w="12700">
            <a:miter lim="400000"/>
          </a:ln>
        </p:spPr>
      </p:pic>
      <p:pic>
        <p:nvPicPr>
          <p:cNvPr id="260" name="Google Shape;127;p16" descr="Google Shape;127;p16"/>
          <p:cNvPicPr>
            <a:picLocks noChangeAspect="1"/>
          </p:cNvPicPr>
          <p:nvPr/>
        </p:nvPicPr>
        <p:blipFill>
          <a:blip r:embed="rId17">
            <a:extLst/>
          </a:blip>
          <a:stretch>
            <a:fillRect/>
          </a:stretch>
        </p:blipFill>
        <p:spPr>
          <a:xfrm>
            <a:off x="4880676" y="3465471"/>
            <a:ext cx="1305902" cy="869019"/>
          </a:xfrm>
          <a:prstGeom prst="rect">
            <a:avLst/>
          </a:prstGeom>
          <a:ln w="12700">
            <a:miter lim="400000"/>
          </a:ln>
        </p:spPr>
      </p:pic>
      <p:pic>
        <p:nvPicPr>
          <p:cNvPr id="261" name="Google Shape;128;p16" descr="Google Shape;128;p16">
            <a:hlinkClick r:id="rId18" invalidUrl="" action="" tgtFrame="" tooltip="" history="1" highlightClick="0" endSnd="0"/>
          </p:cNvPr>
          <p:cNvPicPr>
            <a:picLocks noChangeAspect="1"/>
          </p:cNvPicPr>
          <p:nvPr/>
        </p:nvPicPr>
        <p:blipFill>
          <a:blip r:embed="rId19">
            <a:extLst/>
          </a:blip>
          <a:stretch>
            <a:fillRect/>
          </a:stretch>
        </p:blipFill>
        <p:spPr>
          <a:xfrm>
            <a:off x="4877663" y="2554375"/>
            <a:ext cx="537565" cy="235408"/>
          </a:xfrm>
          <a:prstGeom prst="rect">
            <a:avLst/>
          </a:prstGeom>
          <a:ln w="12700">
            <a:miter lim="400000"/>
          </a:ln>
        </p:spPr>
      </p:pic>
      <p:pic>
        <p:nvPicPr>
          <p:cNvPr id="262" name="Google Shape;129;p16" descr="Google Shape;129;p16">
            <a:hlinkClick r:id="rId20" invalidUrl="" action="" tgtFrame="" tooltip="" history="1" highlightClick="0" endSnd="0"/>
          </p:cNvPr>
          <p:cNvPicPr>
            <a:picLocks noChangeAspect="1"/>
          </p:cNvPicPr>
          <p:nvPr/>
        </p:nvPicPr>
        <p:blipFill>
          <a:blip r:embed="rId21">
            <a:extLst/>
          </a:blip>
          <a:stretch>
            <a:fillRect/>
          </a:stretch>
        </p:blipFill>
        <p:spPr>
          <a:xfrm>
            <a:off x="4883181" y="4347057"/>
            <a:ext cx="1050018" cy="325352"/>
          </a:xfrm>
          <a:prstGeom prst="rect">
            <a:avLst/>
          </a:prstGeom>
          <a:ln w="12700">
            <a:miter lim="400000"/>
          </a:ln>
        </p:spPr>
      </p:pic>
      <p:pic>
        <p:nvPicPr>
          <p:cNvPr id="263" name="Google Shape;130;p16" descr="Google Shape;130;p16">
            <a:hlinkClick r:id="rId22" invalidUrl="" action="" tgtFrame="" tooltip="" history="1" highlightClick="0" endSnd="0"/>
          </p:cNvPr>
          <p:cNvPicPr>
            <a:picLocks noChangeAspect="1"/>
          </p:cNvPicPr>
          <p:nvPr/>
        </p:nvPicPr>
        <p:blipFill>
          <a:blip r:embed="rId23">
            <a:extLst/>
          </a:blip>
          <a:stretch>
            <a:fillRect/>
          </a:stretch>
        </p:blipFill>
        <p:spPr>
          <a:xfrm>
            <a:off x="7121104" y="2579842"/>
            <a:ext cx="1211151" cy="1815308"/>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Google Shape;135;p17"/>
          <p:cNvSpPr txBox="1"/>
          <p:nvPr>
            <p:ph type="sldNum" sz="quarter" idx="2"/>
          </p:nvPr>
        </p:nvSpPr>
        <p:spPr>
          <a:xfrm>
            <a:off x="8789558" y="4753308"/>
            <a:ext cx="294435"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8" name="Google Shape;136;p17"/>
          <p:cNvSpPr txBox="1"/>
          <p:nvPr>
            <p:ph type="title"/>
          </p:nvPr>
        </p:nvSpPr>
        <p:spPr>
          <a:xfrm>
            <a:off x="311699" y="445025"/>
            <a:ext cx="8520602" cy="572701"/>
          </a:xfrm>
          <a:prstGeom prst="rect">
            <a:avLst/>
          </a:prstGeom>
        </p:spPr>
        <p:txBody>
          <a:bodyPr/>
          <a:lstStyle>
            <a:lvl1pPr>
              <a:defRPr sz="2500"/>
            </a:lvl1pPr>
          </a:lstStyle>
          <a:p>
            <a:pPr/>
            <a:r>
              <a:t>Belle-II</a:t>
            </a:r>
          </a:p>
        </p:txBody>
      </p:sp>
      <p:sp>
        <p:nvSpPr>
          <p:cNvPr id="269" name="Google Shape;137;p17">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270" name="Google Shape;138;p17" descr="Google Shape;138;p17">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271" name="UL_FMF-logoENG-HOR-RGB_black.pngGoogle Shape;139;p17" descr="UL_FMF-logoENG-HOR-RGB_black.pngGoogle Shape;139;p17">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272" name="Logo_MVZI_ang.width-800.pngGoogle Shape;140;p17" descr="Logo_MVZI_ang.width-800.pngGoogle Shape;140;p17">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273" name="Logo_MVZI_ang.width-800.pngGoogle Shape;141;p17" descr="Logo_MVZI_ang.width-800.pngGoogle Shape;141;p17">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sp>
        <p:nvSpPr>
          <p:cNvPr id="274" name="Google Shape;142;p17"/>
          <p:cNvSpPr txBox="1"/>
          <p:nvPr>
            <p:ph type="body" sz="quarter" idx="1"/>
          </p:nvPr>
        </p:nvSpPr>
        <p:spPr>
          <a:xfrm>
            <a:off x="311699" y="1152475"/>
            <a:ext cx="2673601" cy="393601"/>
          </a:xfrm>
          <a:prstGeom prst="rect">
            <a:avLst/>
          </a:prstGeom>
        </p:spPr>
        <p:txBody>
          <a:bodyPr/>
          <a:lstStyle>
            <a:lvl1pPr marL="0" indent="0" defTabSz="850391">
              <a:lnSpc>
                <a:spcPct val="95000"/>
              </a:lnSpc>
              <a:spcBef>
                <a:spcPts val="1100"/>
              </a:spcBef>
              <a:buSzTx/>
              <a:buNone/>
              <a:defRPr sz="1488"/>
            </a:lvl1pPr>
          </a:lstStyle>
          <a:p>
            <a:pPr/>
            <a:r>
              <a:t>At SuperKEKB in Japan:</a:t>
            </a:r>
          </a:p>
        </p:txBody>
      </p:sp>
      <p:pic>
        <p:nvPicPr>
          <p:cNvPr id="275" name="Google Shape;143;p17" descr="Google Shape;143;p17">
            <a:hlinkClick r:id="rId11" invalidUrl="" action="" tgtFrame="" tooltip="" history="1" highlightClick="0" endSnd="0"/>
          </p:cNvPr>
          <p:cNvPicPr>
            <a:picLocks noChangeAspect="1"/>
          </p:cNvPicPr>
          <p:nvPr/>
        </p:nvPicPr>
        <p:blipFill>
          <a:blip r:embed="rId12">
            <a:extLst/>
          </a:blip>
          <a:stretch>
            <a:fillRect/>
          </a:stretch>
        </p:blipFill>
        <p:spPr>
          <a:xfrm>
            <a:off x="8035425" y="97271"/>
            <a:ext cx="996426" cy="996426"/>
          </a:xfrm>
          <a:prstGeom prst="rect">
            <a:avLst/>
          </a:prstGeom>
          <a:ln w="12700">
            <a:miter lim="400000"/>
          </a:ln>
        </p:spPr>
      </p:pic>
      <p:pic>
        <p:nvPicPr>
          <p:cNvPr id="276" name="Belle-II-detector.pngGoogle Shape;144;p17" descr="Belle-II-detector.pngGoogle Shape;144;p17">
            <a:hlinkClick r:id="rId13" invalidUrl="" action="" tgtFrame="" tooltip="" history="1" highlightClick="0" endSnd="0"/>
          </p:cNvPr>
          <p:cNvPicPr>
            <a:picLocks noChangeAspect="1"/>
          </p:cNvPicPr>
          <p:nvPr/>
        </p:nvPicPr>
        <p:blipFill>
          <a:blip r:embed="rId14">
            <a:extLst/>
          </a:blip>
          <a:stretch>
            <a:fillRect/>
          </a:stretch>
        </p:blipFill>
        <p:spPr>
          <a:xfrm>
            <a:off x="3556275" y="1194399"/>
            <a:ext cx="5475576" cy="3375526"/>
          </a:xfrm>
          <a:prstGeom prst="rect">
            <a:avLst/>
          </a:prstGeom>
          <a:ln w="12700">
            <a:miter lim="400000"/>
          </a:ln>
        </p:spPr>
      </p:pic>
      <p:pic>
        <p:nvPicPr>
          <p:cNvPr id="277" name="Google Shape;145;p17" descr="Google Shape;145;p17"/>
          <p:cNvPicPr>
            <a:picLocks noChangeAspect="1"/>
          </p:cNvPicPr>
          <p:nvPr/>
        </p:nvPicPr>
        <p:blipFill>
          <a:blip r:embed="rId15">
            <a:extLst/>
          </a:blip>
          <a:srcRect l="0" t="0" r="1623" b="0"/>
          <a:stretch>
            <a:fillRect/>
          </a:stretch>
        </p:blipFill>
        <p:spPr>
          <a:xfrm>
            <a:off x="191913" y="1712424"/>
            <a:ext cx="3255249" cy="2382428"/>
          </a:xfrm>
          <a:prstGeom prst="rect">
            <a:avLst/>
          </a:prstGeom>
          <a:ln w="12700">
            <a:miter lim="400000"/>
          </a:ln>
        </p:spPr>
      </p:pic>
      <p:sp>
        <p:nvSpPr>
          <p:cNvPr id="278" name="Google Shape;146;p17"/>
          <p:cNvSpPr/>
          <p:nvPr/>
        </p:nvSpPr>
        <p:spPr>
          <a:xfrm flipV="1">
            <a:off x="2325374" y="1195424"/>
            <a:ext cx="1232101" cy="613801"/>
          </a:xfrm>
          <a:prstGeom prst="line">
            <a:avLst/>
          </a:prstGeom>
          <a:ln>
            <a:solidFill>
              <a:srgbClr val="000000"/>
            </a:solidFill>
          </a:ln>
        </p:spPr>
        <p:txBody>
          <a:bodyPr lIns="0" tIns="0" rIns="0" bIns="0"/>
          <a:lstStyle/>
          <a:p>
            <a:pPr/>
          </a:p>
        </p:txBody>
      </p:sp>
      <p:sp>
        <p:nvSpPr>
          <p:cNvPr id="279" name="Google Shape;147;p17"/>
          <p:cNvSpPr/>
          <p:nvPr/>
        </p:nvSpPr>
        <p:spPr>
          <a:xfrm>
            <a:off x="2217750" y="2491550"/>
            <a:ext cx="1347601" cy="2084701"/>
          </a:xfrm>
          <a:prstGeom prst="line">
            <a:avLst/>
          </a:prstGeom>
          <a:ln>
            <a:solidFill>
              <a:srgbClr val="000000"/>
            </a:solidFill>
          </a:ln>
        </p:spPr>
        <p:txBody>
          <a:bodyPr lIns="0" tIns="0" rIns="0" bIns="0"/>
          <a:lstStyle/>
          <a:p>
            <a:pPr/>
          </a:p>
        </p:txBody>
      </p:sp>
      <p:sp>
        <p:nvSpPr>
          <p:cNvPr id="280" name="Google Shape;148;p17"/>
          <p:cNvSpPr/>
          <p:nvPr/>
        </p:nvSpPr>
        <p:spPr>
          <a:xfrm>
            <a:off x="6876599" y="2593550"/>
            <a:ext cx="1541101" cy="400201"/>
          </a:xfrm>
          <a:prstGeom prst="rect">
            <a:avLst/>
          </a:prstGeom>
          <a:ln w="38100">
            <a:solidFill>
              <a:srgbClr val="FF00FF"/>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grpSp>
        <p:nvGrpSpPr>
          <p:cNvPr id="283" name="Google Shape;149;p17"/>
          <p:cNvGrpSpPr/>
          <p:nvPr/>
        </p:nvGrpSpPr>
        <p:grpSpPr>
          <a:xfrm>
            <a:off x="7155825" y="2147140"/>
            <a:ext cx="879601" cy="455620"/>
            <a:chOff x="0" y="0"/>
            <a:chExt cx="879599" cy="455618"/>
          </a:xfrm>
        </p:grpSpPr>
        <p:sp>
          <p:nvSpPr>
            <p:cNvPr id="281" name="Rectangle"/>
            <p:cNvSpPr/>
            <p:nvPr/>
          </p:nvSpPr>
          <p:spPr>
            <a:xfrm>
              <a:off x="0" y="31009"/>
              <a:ext cx="879600" cy="393601"/>
            </a:xfrm>
            <a:prstGeom prst="rect">
              <a:avLst/>
            </a:prstGeom>
            <a:solidFill>
              <a:srgbClr val="D9D9D9"/>
            </a:solidFill>
            <a:ln w="19050" cap="flat">
              <a:solidFill>
                <a:srgbClr val="FF00FF"/>
              </a:solidFill>
              <a:prstDash val="solid"/>
              <a:round/>
            </a:ln>
            <a:effectLst/>
          </p:spPr>
          <p:txBody>
            <a:bodyPr wrap="square" lIns="0" tIns="0" rIns="0" bIns="0" numCol="1" anchor="ctr">
              <a:noAutofit/>
            </a:bodyPr>
            <a:lstStyle/>
            <a:p>
              <a:pPr algn="ctr">
                <a:defRPr sz="1800">
                  <a:solidFill>
                    <a:schemeClr val="accent2"/>
                  </a:solidFill>
                  <a:latin typeface="Helvetica Neue Light"/>
                  <a:ea typeface="Helvetica Neue Light"/>
                  <a:cs typeface="Helvetica Neue Light"/>
                  <a:sym typeface="Helvetica Neue Light"/>
                </a:defRPr>
              </a:pPr>
            </a:p>
          </p:txBody>
        </p:sp>
        <p:sp>
          <p:nvSpPr>
            <p:cNvPr id="282" name="ARICH"/>
            <p:cNvSpPr txBox="1"/>
            <p:nvPr/>
          </p:nvSpPr>
          <p:spPr>
            <a:xfrm>
              <a:off x="9525" y="0"/>
              <a:ext cx="860550" cy="4556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800">
                  <a:solidFill>
                    <a:schemeClr val="accent2"/>
                  </a:solidFill>
                  <a:latin typeface="Helvetica Neue Light"/>
                  <a:ea typeface="Helvetica Neue Light"/>
                  <a:cs typeface="Helvetica Neue Light"/>
                  <a:sym typeface="Helvetica Neue Light"/>
                </a:defRPr>
              </a:lvl1pPr>
            </a:lstStyle>
            <a:p>
              <a:pPr/>
              <a:r>
                <a:t>ARICH</a:t>
              </a:r>
            </a:p>
          </p:txBody>
        </p:sp>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Google Shape;154;p18"/>
          <p:cNvSpPr txBox="1"/>
          <p:nvPr>
            <p:ph type="sldNum" sz="quarter" idx="2"/>
          </p:nvPr>
        </p:nvSpPr>
        <p:spPr>
          <a:xfrm>
            <a:off x="8789558" y="4753308"/>
            <a:ext cx="294435"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88" name="Google Shape;155;p18"/>
          <p:cNvSpPr txBox="1"/>
          <p:nvPr>
            <p:ph type="title"/>
          </p:nvPr>
        </p:nvSpPr>
        <p:spPr>
          <a:xfrm>
            <a:off x="311699" y="445025"/>
            <a:ext cx="8520602" cy="572701"/>
          </a:xfrm>
          <a:prstGeom prst="rect">
            <a:avLst/>
          </a:prstGeom>
        </p:spPr>
        <p:txBody>
          <a:bodyPr/>
          <a:lstStyle>
            <a:lvl1pPr defTabSz="475487">
              <a:defRPr sz="1300"/>
            </a:lvl1pPr>
          </a:lstStyle>
          <a:p>
            <a:pPr/>
            <a:r>
              <a:t>Particle IDentification - PID</a:t>
            </a:r>
          </a:p>
        </p:txBody>
      </p:sp>
      <p:sp>
        <p:nvSpPr>
          <p:cNvPr id="289" name="Google Shape;156;p18"/>
          <p:cNvSpPr txBox="1"/>
          <p:nvPr>
            <p:ph type="body" sz="quarter" idx="1"/>
          </p:nvPr>
        </p:nvSpPr>
        <p:spPr>
          <a:xfrm>
            <a:off x="311699" y="1017724"/>
            <a:ext cx="8520602" cy="1076101"/>
          </a:xfrm>
          <a:prstGeom prst="rect">
            <a:avLst/>
          </a:prstGeom>
        </p:spPr>
        <p:txBody>
          <a:bodyPr/>
          <a:lstStyle/>
          <a:p>
            <a:pPr marL="0" indent="0">
              <a:lnSpc>
                <a:spcPct val="103500"/>
              </a:lnSpc>
              <a:spcBef>
                <a:spcPts val="1200"/>
              </a:spcBef>
              <a:buSzTx/>
              <a:buNone/>
              <a:defRPr>
                <a:solidFill>
                  <a:srgbClr val="FFFFFF"/>
                </a:solidFill>
              </a:defRPr>
            </a:pPr>
            <a:r>
              <a:t>The Ring Imaging CHerenkov detectors (RICHs) distinguishes processes based on their final state particles and works across a wide momentum range. - </a:t>
            </a:r>
            <a:r>
              <a:rPr u="sng">
                <a:solidFill>
                  <a:srgbClr val="9FC5E8"/>
                </a:solidFill>
                <a:uFill>
                  <a:solidFill>
                    <a:srgbClr val="9FC5E8"/>
                  </a:solidFill>
                </a:uFill>
                <a:hlinkClick r:id="rId3" invalidUrl="" action="" tgtFrame="" tooltip="" history="1" highlightClick="0" endSnd="0"/>
              </a:rPr>
              <a:t>Borgato EPS 2025</a:t>
            </a:r>
          </a:p>
        </p:txBody>
      </p:sp>
      <p:sp>
        <p:nvSpPr>
          <p:cNvPr id="290" name="Google Shape;157;p18">
            <a:hlinkClick r:id="rId4"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291" name="Google Shape;158;p18" descr="Google Shape;158;p18">
            <a:hlinkClick r:id="rId5" invalidUrl="" action="" tgtFrame="" tooltip="" history="1" highlightClick="0" endSnd="0"/>
          </p:cNvPr>
          <p:cNvPicPr>
            <a:picLocks noChangeAspect="1"/>
          </p:cNvPicPr>
          <p:nvPr/>
        </p:nvPicPr>
        <p:blipFill>
          <a:blip r:embed="rId6">
            <a:extLst/>
          </a:blip>
          <a:srcRect l="0" t="0" r="4343" b="0"/>
          <a:stretch>
            <a:fillRect/>
          </a:stretch>
        </p:blipFill>
        <p:spPr>
          <a:xfrm>
            <a:off x="1356343" y="4789578"/>
            <a:ext cx="1094129" cy="330044"/>
          </a:xfrm>
          <a:prstGeom prst="rect">
            <a:avLst/>
          </a:prstGeom>
          <a:ln w="12700">
            <a:miter lim="400000"/>
          </a:ln>
        </p:spPr>
      </p:pic>
      <p:pic>
        <p:nvPicPr>
          <p:cNvPr id="292" name="UL_FMF-logoENG-HOR-RGB_black.pngGoogle Shape;159;p18" descr="UL_FMF-logoENG-HOR-RGB_black.pngGoogle Shape;159;p18">
            <a:hlinkClick r:id="rId7" invalidUrl="" action="" tgtFrame="" tooltip="" history="1" highlightClick="0" endSnd="0"/>
          </p:cNvPr>
          <p:cNvPicPr>
            <a:picLocks noChangeAspect="1"/>
          </p:cNvPicPr>
          <p:nvPr/>
        </p:nvPicPr>
        <p:blipFill>
          <a:blip r:embed="rId8">
            <a:extLst/>
          </a:blip>
          <a:srcRect l="6381" t="17806" r="6328" b="17960"/>
          <a:stretch>
            <a:fillRect/>
          </a:stretch>
        </p:blipFill>
        <p:spPr>
          <a:xfrm>
            <a:off x="2720345" y="4789577"/>
            <a:ext cx="2295650" cy="330044"/>
          </a:xfrm>
          <a:prstGeom prst="rect">
            <a:avLst/>
          </a:prstGeom>
          <a:ln w="12700">
            <a:miter lim="400000"/>
          </a:ln>
        </p:spPr>
      </p:pic>
      <p:pic>
        <p:nvPicPr>
          <p:cNvPr id="293" name="Logo_MVZI_ang.width-800.pngGoogle Shape;160;p18" descr="Logo_MVZI_ang.width-800.pngGoogle Shape;160;p18">
            <a:hlinkClick r:id="rId9" invalidUrl="" action="" tgtFrame="" tooltip="" history="1" highlightClick="0" endSnd="0"/>
          </p:cNvPr>
          <p:cNvPicPr>
            <a:picLocks noChangeAspect="1"/>
          </p:cNvPicPr>
          <p:nvPr/>
        </p:nvPicPr>
        <p:blipFill>
          <a:blip r:embed="rId10">
            <a:extLst/>
          </a:blip>
          <a:srcRect l="22410" t="22360" r="5204" b="21671"/>
          <a:stretch>
            <a:fillRect/>
          </a:stretch>
        </p:blipFill>
        <p:spPr>
          <a:xfrm>
            <a:off x="5593438" y="4778566"/>
            <a:ext cx="1603025" cy="330040"/>
          </a:xfrm>
          <a:prstGeom prst="rect">
            <a:avLst/>
          </a:prstGeom>
          <a:ln w="12700">
            <a:miter lim="400000"/>
          </a:ln>
        </p:spPr>
      </p:pic>
      <p:pic>
        <p:nvPicPr>
          <p:cNvPr id="294" name="Logo_MVZI_ang.width-800.pngGoogle Shape;161;p18" descr="Logo_MVZI_ang.width-800.pngGoogle Shape;161;p18">
            <a:hlinkClick r:id="rId9" invalidUrl="" action="" tgtFrame="" tooltip="" history="1" highlightClick="0" endSnd="0"/>
          </p:cNvPr>
          <p:cNvPicPr>
            <a:picLocks noChangeAspect="1"/>
          </p:cNvPicPr>
          <p:nvPr/>
        </p:nvPicPr>
        <p:blipFill>
          <a:blip r:embed="rId11">
            <a:extLst/>
          </a:blip>
          <a:srcRect l="4594" t="17532" r="86105" b="37857"/>
          <a:stretch>
            <a:fillRect/>
          </a:stretch>
        </p:blipFill>
        <p:spPr>
          <a:xfrm>
            <a:off x="5279006" y="4778569"/>
            <a:ext cx="258431" cy="330040"/>
          </a:xfrm>
          <a:prstGeom prst="rect">
            <a:avLst/>
          </a:prstGeom>
          <a:ln w="12700">
            <a:miter lim="400000"/>
          </a:ln>
        </p:spPr>
      </p:pic>
      <p:pic>
        <p:nvPicPr>
          <p:cNvPr id="295" name="RICH_PID_vs_No_RICH_PID-10.1140:epjc:s10052-013-2431-9.pngGoogle Shape;162;p18" descr="RICH_PID_vs_No_RICH_PID-10.1140:epjc:s10052-013-2431-9.pngGoogle Shape;162;p18">
            <a:hlinkClick r:id="rId12" invalidUrl="" action="" tgtFrame="" tooltip="" history="1" highlightClick="0" endSnd="0"/>
          </p:cNvPr>
          <p:cNvPicPr>
            <a:picLocks noChangeAspect="1"/>
          </p:cNvPicPr>
          <p:nvPr/>
        </p:nvPicPr>
        <p:blipFill>
          <a:blip r:embed="rId13">
            <a:extLst/>
          </a:blip>
          <a:stretch>
            <a:fillRect/>
          </a:stretch>
        </p:blipFill>
        <p:spPr>
          <a:xfrm>
            <a:off x="1003287" y="2312012"/>
            <a:ext cx="7137425" cy="2366381"/>
          </a:xfrm>
          <a:prstGeom prst="rect">
            <a:avLst/>
          </a:prstGeom>
          <a:ln w="12700">
            <a:miter lim="400000"/>
          </a:ln>
        </p:spPr>
      </p:pic>
      <p:pic>
        <p:nvPicPr>
          <p:cNvPr id="296" name="RICH_PID_vs_No_RICH_PID-10.1140:epjc:s10052-013-2431-9_legend.pngGoogle Shape;163;p18" descr="RICH_PID_vs_No_RICH_PID-10.1140:epjc:s10052-013-2431-9_legend.pngGoogle Shape;163;p18"/>
          <p:cNvPicPr>
            <a:picLocks noChangeAspect="1"/>
          </p:cNvPicPr>
          <p:nvPr/>
        </p:nvPicPr>
        <p:blipFill>
          <a:blip r:embed="rId14">
            <a:extLst/>
          </a:blip>
          <a:stretch>
            <a:fillRect/>
          </a:stretch>
        </p:blipFill>
        <p:spPr>
          <a:xfrm>
            <a:off x="6326158" y="2359517"/>
            <a:ext cx="1690084" cy="1313466"/>
          </a:xfrm>
          <a:prstGeom prst="rect">
            <a:avLst/>
          </a:prstGeom>
          <a:ln w="12700">
            <a:miter lim="400000"/>
          </a:ln>
        </p:spPr>
      </p:pic>
      <p:pic>
        <p:nvPicPr>
          <p:cNvPr id="297" name="RICH_PID_vs_No_RICH_PID-10.1140:epjc:s10052-013-2431-9_legend.pngGoogle Shape;164;p18" descr="RICH_PID_vs_No_RICH_PID-10.1140:epjc:s10052-013-2431-9_legend.pngGoogle Shape;164;p18"/>
          <p:cNvPicPr>
            <a:picLocks noChangeAspect="1"/>
          </p:cNvPicPr>
          <p:nvPr/>
        </p:nvPicPr>
        <p:blipFill>
          <a:blip r:embed="rId14">
            <a:extLst/>
          </a:blip>
          <a:stretch>
            <a:fillRect/>
          </a:stretch>
        </p:blipFill>
        <p:spPr>
          <a:xfrm>
            <a:off x="2724863" y="2359517"/>
            <a:ext cx="1690084" cy="1313466"/>
          </a:xfrm>
          <a:prstGeom prst="rect">
            <a:avLst/>
          </a:prstGeom>
          <a:ln w="12700">
            <a:miter lim="400000"/>
          </a:ln>
        </p:spPr>
      </p:pic>
      <p:sp>
        <p:nvSpPr>
          <p:cNvPr id="298" name="Google Shape;165;p18"/>
          <p:cNvSpPr/>
          <p:nvPr/>
        </p:nvSpPr>
        <p:spPr>
          <a:xfrm>
            <a:off x="6372516" y="2919993"/>
            <a:ext cx="707101" cy="541501"/>
          </a:xfrm>
          <a:prstGeom prst="line">
            <a:avLst/>
          </a:prstGeom>
          <a:ln w="28099">
            <a:solidFill>
              <a:srgbClr val="FF0000"/>
            </a:solidFill>
          </a:ln>
        </p:spPr>
        <p:txBody>
          <a:bodyPr lIns="0" tIns="0" rIns="0" bIns="0"/>
          <a:lstStyle/>
          <a:p>
            <a:pPr/>
          </a:p>
        </p:txBody>
      </p:sp>
      <p:sp>
        <p:nvSpPr>
          <p:cNvPr id="299" name="Google Shape;166;p18"/>
          <p:cNvSpPr/>
          <p:nvPr/>
        </p:nvSpPr>
        <p:spPr>
          <a:xfrm flipV="1">
            <a:off x="6390887" y="2915478"/>
            <a:ext cx="675001" cy="546301"/>
          </a:xfrm>
          <a:prstGeom prst="line">
            <a:avLst/>
          </a:prstGeom>
          <a:ln w="28099">
            <a:solidFill>
              <a:srgbClr val="FF0000"/>
            </a:solidFill>
          </a:ln>
        </p:spPr>
        <p:txBody>
          <a:bodyPr lIns="0" tIns="0" rIns="0" bIns="0"/>
          <a:lstStyle/>
          <a:p>
            <a:pPr/>
          </a:p>
        </p:txBody>
      </p:sp>
      <p:sp>
        <p:nvSpPr>
          <p:cNvPr id="300" name="Google Shape;167;p18"/>
          <p:cNvSpPr txBox="1"/>
          <p:nvPr/>
        </p:nvSpPr>
        <p:spPr>
          <a:xfrm>
            <a:off x="7116729" y="2948471"/>
            <a:ext cx="919800" cy="455936"/>
          </a:xfrm>
          <a:prstGeom prst="rect">
            <a:avLst/>
          </a:prstGeom>
          <a:ln w="12700">
            <a:miter lim="400000"/>
          </a:ln>
          <a:extLst>
            <a:ext uri="{C572A759-6A51-4108-AA02-DFA0A04FC94B}">
              <ma14:wrappingTextBoxFlag xmlns:ma14="http://schemas.microsoft.com/office/mac/drawingml/2011/main" val="1"/>
            </a:ext>
          </a:extLst>
        </p:spPr>
        <p:txBody>
          <a:bodyPr lIns="89924" tIns="89924" rIns="89924" bIns="89924">
            <a:spAutoFit/>
          </a:bodyPr>
          <a:lstStyle>
            <a:lvl1pPr>
              <a:defRPr b="1" sz="900">
                <a:solidFill>
                  <a:srgbClr val="FF0000"/>
                </a:solidFill>
                <a:latin typeface="Helvetica Neue"/>
                <a:ea typeface="Helvetica Neue"/>
                <a:cs typeface="Helvetica Neue"/>
                <a:sym typeface="Helvetica Neue"/>
              </a:defRPr>
            </a:lvl1pPr>
          </a:lstStyle>
          <a:p>
            <a:pPr/>
            <a:r>
              <a:t>Eliminated by RICH PID</a:t>
            </a:r>
          </a:p>
        </p:txBody>
      </p:sp>
      <p:sp>
        <p:nvSpPr>
          <p:cNvPr id="301" name="Google Shape;168;p18"/>
          <p:cNvSpPr txBox="1"/>
          <p:nvPr/>
        </p:nvSpPr>
        <p:spPr>
          <a:xfrm>
            <a:off x="3832197" y="2359517"/>
            <a:ext cx="656401" cy="595636"/>
          </a:xfrm>
          <a:prstGeom prst="rect">
            <a:avLst/>
          </a:prstGeom>
          <a:ln w="12700">
            <a:miter lim="400000"/>
          </a:ln>
          <a:extLst>
            <a:ext uri="{C572A759-6A51-4108-AA02-DFA0A04FC94B}">
              <ma14:wrappingTextBoxFlag xmlns:ma14="http://schemas.microsoft.com/office/mac/drawingml/2011/main" val="1"/>
            </a:ext>
          </a:extLst>
        </p:spPr>
        <p:txBody>
          <a:bodyPr lIns="89924" tIns="89924" rIns="89924" bIns="89924">
            <a:spAutoFit/>
          </a:bodyPr>
          <a:lstStyle>
            <a:lvl1pPr>
              <a:defRPr b="1" sz="900">
                <a:solidFill>
                  <a:srgbClr val="3BC200"/>
                </a:solidFill>
                <a:latin typeface="Helvetica Neue"/>
                <a:ea typeface="Helvetica Neue"/>
                <a:cs typeface="Helvetica Neue"/>
                <a:sym typeface="Helvetica Neue"/>
              </a:defRPr>
            </a:lvl1pPr>
          </a:lstStyle>
          <a:p>
            <a:pPr/>
            <a:r>
              <a:t>Decay of Interest</a:t>
            </a:r>
          </a:p>
        </p:txBody>
      </p:sp>
      <p:sp>
        <p:nvSpPr>
          <p:cNvPr id="302" name="Google Shape;169;p18"/>
          <p:cNvSpPr/>
          <p:nvPr/>
        </p:nvSpPr>
        <p:spPr>
          <a:xfrm flipH="1" flipV="1">
            <a:off x="3590799" y="2479457"/>
            <a:ext cx="307801" cy="207001"/>
          </a:xfrm>
          <a:prstGeom prst="line">
            <a:avLst/>
          </a:prstGeom>
          <a:ln w="18750">
            <a:solidFill>
              <a:srgbClr val="3BC200"/>
            </a:solidFill>
            <a:tailEnd type="triangle"/>
          </a:ln>
        </p:spPr>
        <p:txBody>
          <a:bodyPr lIns="0" tIns="0" rIns="0" bIns="0"/>
          <a:lstStyle/>
          <a:p>
            <a:pPr/>
          </a:p>
        </p:txBody>
      </p:sp>
      <p:sp>
        <p:nvSpPr>
          <p:cNvPr id="303" name="Google Shape;170;p18"/>
          <p:cNvSpPr txBox="1"/>
          <p:nvPr/>
        </p:nvSpPr>
        <p:spPr>
          <a:xfrm>
            <a:off x="7443424" y="2359517"/>
            <a:ext cx="656401" cy="595636"/>
          </a:xfrm>
          <a:prstGeom prst="rect">
            <a:avLst/>
          </a:prstGeom>
          <a:ln w="12700">
            <a:miter lim="400000"/>
          </a:ln>
          <a:extLst>
            <a:ext uri="{C572A759-6A51-4108-AA02-DFA0A04FC94B}">
              <ma14:wrappingTextBoxFlag xmlns:ma14="http://schemas.microsoft.com/office/mac/drawingml/2011/main" val="1"/>
            </a:ext>
          </a:extLst>
        </p:spPr>
        <p:txBody>
          <a:bodyPr lIns="89924" tIns="89924" rIns="89924" bIns="89924">
            <a:spAutoFit/>
          </a:bodyPr>
          <a:lstStyle>
            <a:lvl1pPr>
              <a:defRPr b="1" sz="900">
                <a:solidFill>
                  <a:srgbClr val="3BC200"/>
                </a:solidFill>
                <a:latin typeface="Helvetica Neue"/>
                <a:ea typeface="Helvetica Neue"/>
                <a:cs typeface="Helvetica Neue"/>
                <a:sym typeface="Helvetica Neue"/>
              </a:defRPr>
            </a:lvl1pPr>
          </a:lstStyle>
          <a:p>
            <a:pPr/>
            <a:r>
              <a:t>Decay of Interest</a:t>
            </a:r>
          </a:p>
        </p:txBody>
      </p:sp>
      <p:sp>
        <p:nvSpPr>
          <p:cNvPr id="304" name="Google Shape;171;p18"/>
          <p:cNvSpPr/>
          <p:nvPr/>
        </p:nvSpPr>
        <p:spPr>
          <a:xfrm flipH="1" flipV="1">
            <a:off x="7202026" y="2479457"/>
            <a:ext cx="307801" cy="207001"/>
          </a:xfrm>
          <a:prstGeom prst="line">
            <a:avLst/>
          </a:prstGeom>
          <a:ln w="18750">
            <a:solidFill>
              <a:srgbClr val="3BC200"/>
            </a:solidFill>
            <a:tailEnd type="triangle"/>
          </a:ln>
        </p:spPr>
        <p:txBody>
          <a:bodyPr lIns="0" tIns="0" rIns="0" bIns="0"/>
          <a:lstStyle/>
          <a:p>
            <a:pPr/>
          </a:p>
        </p:txBody>
      </p:sp>
      <p:sp>
        <p:nvSpPr>
          <p:cNvPr id="305" name="Google Shape;172;p18"/>
          <p:cNvSpPr/>
          <p:nvPr/>
        </p:nvSpPr>
        <p:spPr>
          <a:xfrm flipH="1" flipV="1">
            <a:off x="2518416" y="4079409"/>
            <a:ext cx="513001" cy="152101"/>
          </a:xfrm>
          <a:prstGeom prst="line">
            <a:avLst/>
          </a:prstGeom>
          <a:ln w="18750">
            <a:solidFill>
              <a:srgbClr val="3BC200"/>
            </a:solidFill>
            <a:tailEnd type="triangle"/>
          </a:ln>
        </p:spPr>
        <p:txBody>
          <a:bodyPr lIns="0" tIns="0" rIns="0" bIns="0"/>
          <a:lstStyle/>
          <a:p>
            <a:pPr/>
          </a:p>
        </p:txBody>
      </p:sp>
      <p:sp>
        <p:nvSpPr>
          <p:cNvPr id="306" name="Google Shape;173;p18"/>
          <p:cNvSpPr/>
          <p:nvPr/>
        </p:nvSpPr>
        <p:spPr>
          <a:xfrm>
            <a:off x="5567283" y="2940110"/>
            <a:ext cx="454501" cy="152401"/>
          </a:xfrm>
          <a:prstGeom prst="line">
            <a:avLst/>
          </a:prstGeom>
          <a:ln w="18750">
            <a:solidFill>
              <a:srgbClr val="3BC200"/>
            </a:solidFill>
            <a:tailEnd type="triangle"/>
          </a:ln>
        </p:spPr>
        <p:txBody>
          <a:bodyPr lIns="0" tIns="0" rIns="0" bIns="0"/>
          <a:lstStyle/>
          <a:p>
            <a:pPr/>
          </a:p>
        </p:txBody>
      </p:sp>
      <p:grpSp>
        <p:nvGrpSpPr>
          <p:cNvPr id="309" name="Google Shape;174;p18"/>
          <p:cNvGrpSpPr/>
          <p:nvPr/>
        </p:nvGrpSpPr>
        <p:grpSpPr>
          <a:xfrm>
            <a:off x="2070544" y="2015004"/>
            <a:ext cx="1735201" cy="402926"/>
            <a:chOff x="0" y="0"/>
            <a:chExt cx="1735200" cy="402924"/>
          </a:xfrm>
        </p:grpSpPr>
        <p:sp>
          <p:nvSpPr>
            <p:cNvPr id="307" name="Rectangle"/>
            <p:cNvSpPr/>
            <p:nvPr/>
          </p:nvSpPr>
          <p:spPr>
            <a:xfrm>
              <a:off x="0" y="82362"/>
              <a:ext cx="1735201" cy="238201"/>
            </a:xfrm>
            <a:prstGeom prst="rect">
              <a:avLst/>
            </a:prstGeom>
            <a:solidFill>
              <a:srgbClr val="FFFFFF"/>
            </a:solidFill>
            <a:ln w="12700" cap="flat">
              <a:noFill/>
              <a:miter lim="400000"/>
            </a:ln>
            <a:effectLst/>
          </p:spPr>
          <p:txBody>
            <a:bodyPr wrap="square" lIns="0" tIns="0" rIns="0" bIns="0" numCol="1" anchor="ctr">
              <a:noAutofit/>
            </a:bodyPr>
            <a:lstStyle/>
            <a:p>
              <a:pPr algn="ctr">
                <a:defRPr sz="1500">
                  <a:solidFill>
                    <a:srgbClr val="000000"/>
                  </a:solidFill>
                  <a:latin typeface="Helvetica Neue Light"/>
                  <a:ea typeface="Helvetica Neue Light"/>
                  <a:cs typeface="Helvetica Neue Light"/>
                  <a:sym typeface="Helvetica Neue Light"/>
                </a:defRPr>
              </a:pPr>
            </a:p>
          </p:txBody>
        </p:sp>
        <p:sp>
          <p:nvSpPr>
            <p:cNvPr id="308" name="Without RICH PID"/>
            <p:cNvSpPr txBox="1"/>
            <p:nvPr/>
          </p:nvSpPr>
          <p:spPr>
            <a:xfrm>
              <a:off x="0" y="0"/>
              <a:ext cx="1735201" cy="402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9924" tIns="89924" rIns="89924" bIns="89924" numCol="1" anchor="ctr">
              <a:spAutoFit/>
            </a:bodyPr>
            <a:lstStyle>
              <a:lvl1pPr algn="ctr">
                <a:defRPr sz="1500">
                  <a:solidFill>
                    <a:srgbClr val="000000"/>
                  </a:solidFill>
                  <a:latin typeface="Helvetica Neue Light"/>
                  <a:ea typeface="Helvetica Neue Light"/>
                  <a:cs typeface="Helvetica Neue Light"/>
                  <a:sym typeface="Helvetica Neue Light"/>
                </a:defRPr>
              </a:lvl1pPr>
            </a:lstStyle>
            <a:p>
              <a:pPr/>
              <a:r>
                <a:t>Without RICH PID</a:t>
              </a:r>
            </a:p>
          </p:txBody>
        </p:sp>
      </p:grpSp>
      <p:grpSp>
        <p:nvGrpSpPr>
          <p:cNvPr id="312" name="Google Shape;175;p18"/>
          <p:cNvGrpSpPr/>
          <p:nvPr/>
        </p:nvGrpSpPr>
        <p:grpSpPr>
          <a:xfrm>
            <a:off x="5815493" y="2015014"/>
            <a:ext cx="1451701" cy="402926"/>
            <a:chOff x="0" y="0"/>
            <a:chExt cx="1451700" cy="402924"/>
          </a:xfrm>
        </p:grpSpPr>
        <p:sp>
          <p:nvSpPr>
            <p:cNvPr id="310" name="Rectangle"/>
            <p:cNvSpPr/>
            <p:nvPr/>
          </p:nvSpPr>
          <p:spPr>
            <a:xfrm>
              <a:off x="0" y="82362"/>
              <a:ext cx="1451701" cy="238201"/>
            </a:xfrm>
            <a:prstGeom prst="rect">
              <a:avLst/>
            </a:prstGeom>
            <a:solidFill>
              <a:srgbClr val="FFFFFF"/>
            </a:solidFill>
            <a:ln w="12700" cap="flat">
              <a:noFill/>
              <a:miter lim="400000"/>
            </a:ln>
            <a:effectLst/>
          </p:spPr>
          <p:txBody>
            <a:bodyPr wrap="square" lIns="0" tIns="0" rIns="0" bIns="0" numCol="1" anchor="ctr">
              <a:noAutofit/>
            </a:bodyPr>
            <a:lstStyle/>
            <a:p>
              <a:pPr algn="ctr">
                <a:defRPr sz="1500">
                  <a:solidFill>
                    <a:srgbClr val="000000"/>
                  </a:solidFill>
                  <a:latin typeface="Helvetica Neue Light"/>
                  <a:ea typeface="Helvetica Neue Light"/>
                  <a:cs typeface="Helvetica Neue Light"/>
                  <a:sym typeface="Helvetica Neue Light"/>
                </a:defRPr>
              </a:pPr>
            </a:p>
          </p:txBody>
        </p:sp>
        <p:sp>
          <p:nvSpPr>
            <p:cNvPr id="311" name="With RICH PID"/>
            <p:cNvSpPr txBox="1"/>
            <p:nvPr/>
          </p:nvSpPr>
          <p:spPr>
            <a:xfrm>
              <a:off x="0" y="0"/>
              <a:ext cx="1451701" cy="40292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9924" tIns="89924" rIns="89924" bIns="89924" numCol="1" anchor="ctr">
              <a:spAutoFit/>
            </a:bodyPr>
            <a:lstStyle>
              <a:lvl1pPr algn="ctr">
                <a:defRPr sz="1500">
                  <a:solidFill>
                    <a:srgbClr val="000000"/>
                  </a:solidFill>
                  <a:latin typeface="Helvetica Neue Light"/>
                  <a:ea typeface="Helvetica Neue Light"/>
                  <a:cs typeface="Helvetica Neue Light"/>
                  <a:sym typeface="Helvetica Neue Light"/>
                </a:defRPr>
              </a:lvl1pPr>
            </a:lstStyle>
            <a:p>
              <a:pPr/>
              <a:r>
                <a:t>With RICH PID</a:t>
              </a:r>
            </a:p>
          </p:txBody>
        </p:sp>
      </p:grpSp>
      <p:pic>
        <p:nvPicPr>
          <p:cNvPr id="313" name="Google Shape;176;p18" descr="Google Shape;176;p18">
            <a:hlinkClick r:id="rId15" invalidUrl="" action="" tgtFrame="" tooltip="" history="1" highlightClick="0" endSnd="0"/>
          </p:cNvPr>
          <p:cNvPicPr>
            <a:picLocks noChangeAspect="1"/>
          </p:cNvPicPr>
          <p:nvPr/>
        </p:nvPicPr>
        <p:blipFill>
          <a:blip r:embed="rId16">
            <a:extLst/>
          </a:blip>
          <a:stretch>
            <a:fillRect/>
          </a:stretch>
        </p:blipFill>
        <p:spPr>
          <a:xfrm>
            <a:off x="1642049" y="2417946"/>
            <a:ext cx="483181" cy="330050"/>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Google Shape;181;p19"/>
          <p:cNvSpPr txBox="1"/>
          <p:nvPr>
            <p:ph type="sldNum" sz="quarter" idx="2"/>
          </p:nvPr>
        </p:nvSpPr>
        <p:spPr>
          <a:xfrm>
            <a:off x="8789558" y="4753308"/>
            <a:ext cx="294435"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8" name="Google Shape;182;p19"/>
          <p:cNvSpPr txBox="1"/>
          <p:nvPr>
            <p:ph type="title"/>
          </p:nvPr>
        </p:nvSpPr>
        <p:spPr>
          <a:xfrm>
            <a:off x="311699" y="445025"/>
            <a:ext cx="8520602" cy="572701"/>
          </a:xfrm>
          <a:prstGeom prst="rect">
            <a:avLst/>
          </a:prstGeom>
        </p:spPr>
        <p:txBody>
          <a:bodyPr/>
          <a:lstStyle>
            <a:lvl1pPr>
              <a:defRPr sz="2500"/>
            </a:lvl1pPr>
          </a:lstStyle>
          <a:p>
            <a:pPr/>
            <a:r>
              <a:t>Cherenkov Radiation vs other energy losses</a:t>
            </a:r>
          </a:p>
        </p:txBody>
      </p:sp>
      <p:sp>
        <p:nvSpPr>
          <p:cNvPr id="319" name="Google Shape;183;p19"/>
          <p:cNvSpPr txBox="1"/>
          <p:nvPr/>
        </p:nvSpPr>
        <p:spPr>
          <a:xfrm>
            <a:off x="343975" y="1017725"/>
            <a:ext cx="8488200" cy="269155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marL="457200" indent="-330200">
              <a:buClr>
                <a:srgbClr val="FFFFFF"/>
              </a:buClr>
              <a:buSzPts val="1600"/>
              <a:buFont typeface="Helvetica Neue Light"/>
              <a:buChar char="●"/>
              <a:defRPr sz="1600">
                <a:solidFill>
                  <a:srgbClr val="EFEFEF"/>
                </a:solidFill>
                <a:latin typeface="Helvetica Neue Light"/>
                <a:ea typeface="Helvetica Neue Light"/>
                <a:cs typeface="Helvetica Neue Light"/>
                <a:sym typeface="Helvetica Neue Light"/>
              </a:defRPr>
            </a:pPr>
            <a:r>
              <a:t>‘</a:t>
            </a:r>
            <a:r>
              <a:rPr u="sng">
                <a:solidFill>
                  <a:srgbClr val="9FC5E8"/>
                </a:solidFill>
                <a:uFill>
                  <a:solidFill>
                    <a:srgbClr val="9FC5E8"/>
                  </a:solidFill>
                </a:uFill>
                <a:hlinkClick r:id="rId3" invalidUrl="" action="" tgtFrame="" tooltip="" history="1" highlightClick="0" endSnd="0"/>
              </a:rPr>
              <a:t>For a minimum ionizing particle, the rate of energy loss per unit path length (dE/dx) due to Cherenkov emission is about 0.1% of that due to ionization</a:t>
            </a:r>
            <a:r>
              <a:t>’ – </a:t>
            </a:r>
            <a:r>
              <a:rPr u="sng">
                <a:solidFill>
                  <a:srgbClr val="9FC5E8"/>
                </a:solidFill>
                <a:uFill>
                  <a:solidFill>
                    <a:srgbClr val="9FC5E8"/>
                  </a:solidFill>
                </a:uFill>
                <a:hlinkClick r:id="rId4" invalidUrl="" action="" tgtFrame="" tooltip="" history="1" highlightClick="0" endSnd="0"/>
              </a:rPr>
              <a:t>J. V. Jelley 1955</a:t>
            </a:r>
          </a:p>
          <a:p>
            <a:pPr indent="457200">
              <a:defRPr sz="1600">
                <a:solidFill>
                  <a:srgbClr val="EFEFEF"/>
                </a:solidFill>
                <a:latin typeface="Helvetica Neue Light"/>
                <a:ea typeface="Helvetica Neue Light"/>
                <a:cs typeface="Helvetica Neue Light"/>
                <a:sym typeface="Helvetica Neue Light"/>
              </a:defRPr>
            </a:pPr>
            <a:r>
              <a:t>So an 80 MeV π loses 4.5 MeV/cm due to ionization, but only 4.5 KeV/cm due to Cherenkov radiation</a:t>
            </a:r>
          </a:p>
          <a:p>
            <a:pPr>
              <a:defRPr>
                <a:solidFill>
                  <a:srgbClr val="000000"/>
                </a:solidFill>
              </a:defRPr>
            </a:pPr>
            <a:endParaRPr sz="1600">
              <a:solidFill>
                <a:srgbClr val="EFEFEF"/>
              </a:solidFill>
              <a:latin typeface="Helvetica Neue Light"/>
              <a:ea typeface="Helvetica Neue Light"/>
              <a:cs typeface="Helvetica Neue Light"/>
              <a:sym typeface="Helvetica Neue Light"/>
            </a:endParaRPr>
          </a:p>
          <a:p>
            <a:pPr marL="457200" indent="-330200">
              <a:buClr>
                <a:srgbClr val="EFEFEF"/>
              </a:buClr>
              <a:buSzPts val="1600"/>
              <a:buFont typeface="Helvetica Neue Light"/>
              <a:buChar char="●"/>
              <a:defRPr sz="1600">
                <a:solidFill>
                  <a:srgbClr val="EFEFEF"/>
                </a:solidFill>
                <a:latin typeface="Helvetica Neue Light"/>
                <a:ea typeface="Helvetica Neue Light"/>
                <a:cs typeface="Helvetica Neue Light"/>
                <a:sym typeface="Helvetica Neue Light"/>
              </a:defRPr>
            </a:pPr>
            <a:r>
              <a:t>‘</a:t>
            </a:r>
            <a:r>
              <a:rPr u="sng">
                <a:solidFill>
                  <a:srgbClr val="9FC5E8"/>
                </a:solidFill>
                <a:uFill>
                  <a:solidFill>
                    <a:srgbClr val="9FC5E8"/>
                  </a:solidFill>
                </a:uFill>
                <a:hlinkClick r:id="rId3" invalidUrl="" action="" tgtFrame="" tooltip="" history="1" highlightClick="0" endSnd="0"/>
              </a:rPr>
              <a:t>For an electron traversing 1 cm of water with a kinetic energy of 100 MeV, the ratio between the Bremsstrahlung signal and the Cherenkov signal in the visible range λ=400−500 nm is on the order of 10</a:t>
            </a:r>
            <a:r>
              <a:rPr baseline="30000" u="sng">
                <a:solidFill>
                  <a:srgbClr val="9FC5E8"/>
                </a:solidFill>
                <a:uFill>
                  <a:solidFill>
                    <a:srgbClr val="9FC5E8"/>
                  </a:solidFill>
                </a:uFill>
                <a:hlinkClick r:id="rId3" invalidUrl="" action="" tgtFrame="" tooltip="" history="1" highlightClick="0" endSnd="0"/>
              </a:rPr>
              <a:t>-5</a:t>
            </a:r>
            <a:r>
              <a:t>’ – </a:t>
            </a:r>
            <a:r>
              <a:rPr u="sng">
                <a:solidFill>
                  <a:srgbClr val="9FC5E8"/>
                </a:solidFill>
                <a:uFill>
                  <a:solidFill>
                    <a:srgbClr val="9FC5E8"/>
                  </a:solidFill>
                </a:uFill>
                <a:hlinkClick r:id="rId4" invalidUrl="" action="" tgtFrame="" tooltip="" history="1" highlightClick="0" endSnd="0"/>
              </a:rPr>
              <a:t>J. V. Jelley 1955</a:t>
            </a:r>
          </a:p>
          <a:p>
            <a:pPr indent="457200">
              <a:defRPr>
                <a:solidFill>
                  <a:srgbClr val="000000"/>
                </a:solidFill>
              </a:defRPr>
            </a:pPr>
            <a:endParaRPr sz="1600">
              <a:solidFill>
                <a:srgbClr val="EFEFEF"/>
              </a:solidFill>
              <a:latin typeface="Helvetica Neue Light"/>
              <a:ea typeface="Helvetica Neue Light"/>
              <a:cs typeface="Helvetica Neue Light"/>
              <a:sym typeface="Helvetica Neue Light"/>
            </a:endParaRPr>
          </a:p>
          <a:p>
            <a:pPr>
              <a:defRPr>
                <a:solidFill>
                  <a:srgbClr val="000000"/>
                </a:solidFill>
              </a:defRPr>
            </a:pPr>
            <a:endParaRPr sz="1600">
              <a:solidFill>
                <a:srgbClr val="EFEFEF"/>
              </a:solidFill>
              <a:latin typeface="Helvetica Neue Light"/>
              <a:ea typeface="Helvetica Neue Light"/>
              <a:cs typeface="Helvetica Neue Light"/>
              <a:sym typeface="Helvetica Neue Light"/>
            </a:endParaRPr>
          </a:p>
          <a:p>
            <a:pPr>
              <a:defRPr sz="1600">
                <a:solidFill>
                  <a:srgbClr val="EFEFEF"/>
                </a:solidFill>
                <a:latin typeface="Helvetica Neue Light"/>
                <a:ea typeface="Helvetica Neue Light"/>
                <a:cs typeface="Helvetica Neue Light"/>
                <a:sym typeface="Helvetica Neue Light"/>
              </a:defRPr>
            </a:pPr>
            <a:r>
              <a:t>Cherenkov light is quite weak, ≈</a:t>
            </a:r>
            <a:r>
              <a:rPr u="sng">
                <a:solidFill>
                  <a:srgbClr val="9FC5E8"/>
                </a:solidFill>
                <a:uFill>
                  <a:solidFill>
                    <a:srgbClr val="9FC5E8"/>
                  </a:solidFill>
                </a:uFill>
                <a:hlinkClick r:id="rId5" invalidUrl="" action="" tgtFrame="" tooltip="" history="1" highlightClick="0" endSnd="0"/>
              </a:rPr>
              <a:t>370</a:t>
            </a:r>
            <a:r>
              <a:t>-</a:t>
            </a:r>
            <a:r>
              <a:rPr u="sng">
                <a:solidFill>
                  <a:srgbClr val="9FC5E8"/>
                </a:solidFill>
                <a:uFill>
                  <a:solidFill>
                    <a:srgbClr val="9FC5E8"/>
                  </a:solidFill>
                </a:uFill>
                <a:hlinkClick r:id="rId6" invalidUrl="" action="" tgtFrame="" tooltip="" history="1" highlightClick="0" endSnd="0"/>
              </a:rPr>
              <a:t>490</a:t>
            </a:r>
            <a:r>
              <a:t> γ/cm in water, so we require </a:t>
            </a:r>
            <a:r>
              <a:rPr u="sng"/>
              <a:t>very</a:t>
            </a:r>
            <a:r>
              <a:t> sensitive detectors.</a:t>
            </a:r>
          </a:p>
        </p:txBody>
      </p:sp>
      <p:sp>
        <p:nvSpPr>
          <p:cNvPr id="320" name="Google Shape;184;p19">
            <a:hlinkClick r:id="rId7"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321" name="Google Shape;185;p19" descr="Google Shape;185;p19">
            <a:hlinkClick r:id="rId8" invalidUrl="" action="" tgtFrame="" tooltip="" history="1" highlightClick="0" endSnd="0"/>
          </p:cNvPr>
          <p:cNvPicPr>
            <a:picLocks noChangeAspect="1"/>
          </p:cNvPicPr>
          <p:nvPr/>
        </p:nvPicPr>
        <p:blipFill>
          <a:blip r:embed="rId9">
            <a:extLst/>
          </a:blip>
          <a:srcRect l="0" t="0" r="4343" b="0"/>
          <a:stretch>
            <a:fillRect/>
          </a:stretch>
        </p:blipFill>
        <p:spPr>
          <a:xfrm>
            <a:off x="1356343" y="4789578"/>
            <a:ext cx="1094129" cy="330044"/>
          </a:xfrm>
          <a:prstGeom prst="rect">
            <a:avLst/>
          </a:prstGeom>
          <a:ln w="12700">
            <a:miter lim="400000"/>
          </a:ln>
        </p:spPr>
      </p:pic>
      <p:pic>
        <p:nvPicPr>
          <p:cNvPr id="322" name="UL_FMF-logoENG-HOR-RGB_black.pngGoogle Shape;186;p19" descr="UL_FMF-logoENG-HOR-RGB_black.pngGoogle Shape;186;p19">
            <a:hlinkClick r:id="rId10" invalidUrl="" action="" tgtFrame="" tooltip="" history="1" highlightClick="0" endSnd="0"/>
          </p:cNvPr>
          <p:cNvPicPr>
            <a:picLocks noChangeAspect="1"/>
          </p:cNvPicPr>
          <p:nvPr/>
        </p:nvPicPr>
        <p:blipFill>
          <a:blip r:embed="rId11">
            <a:extLst/>
          </a:blip>
          <a:srcRect l="6381" t="17806" r="6328" b="17960"/>
          <a:stretch>
            <a:fillRect/>
          </a:stretch>
        </p:blipFill>
        <p:spPr>
          <a:xfrm>
            <a:off x="2720345" y="4789577"/>
            <a:ext cx="2295650" cy="330044"/>
          </a:xfrm>
          <a:prstGeom prst="rect">
            <a:avLst/>
          </a:prstGeom>
          <a:ln w="12700">
            <a:miter lim="400000"/>
          </a:ln>
        </p:spPr>
      </p:pic>
      <p:pic>
        <p:nvPicPr>
          <p:cNvPr id="323" name="Logo_MVZI_ang.width-800.pngGoogle Shape;187;p19" descr="Logo_MVZI_ang.width-800.pngGoogle Shape;187;p19">
            <a:hlinkClick r:id="rId12" invalidUrl="" action="" tgtFrame="" tooltip="" history="1" highlightClick="0" endSnd="0"/>
          </p:cNvPr>
          <p:cNvPicPr>
            <a:picLocks noChangeAspect="1"/>
          </p:cNvPicPr>
          <p:nvPr/>
        </p:nvPicPr>
        <p:blipFill>
          <a:blip r:embed="rId13">
            <a:extLst/>
          </a:blip>
          <a:srcRect l="22410" t="22360" r="5204" b="21671"/>
          <a:stretch>
            <a:fillRect/>
          </a:stretch>
        </p:blipFill>
        <p:spPr>
          <a:xfrm>
            <a:off x="5593438" y="4778566"/>
            <a:ext cx="1603025" cy="330040"/>
          </a:xfrm>
          <a:prstGeom prst="rect">
            <a:avLst/>
          </a:prstGeom>
          <a:ln w="12700">
            <a:miter lim="400000"/>
          </a:ln>
        </p:spPr>
      </p:pic>
      <p:pic>
        <p:nvPicPr>
          <p:cNvPr id="324" name="Logo_MVZI_ang.width-800.pngGoogle Shape;188;p19" descr="Logo_MVZI_ang.width-800.pngGoogle Shape;188;p19">
            <a:hlinkClick r:id="rId12" invalidUrl="" action="" tgtFrame="" tooltip="" history="1" highlightClick="0" endSnd="0"/>
          </p:cNvPr>
          <p:cNvPicPr>
            <a:picLocks noChangeAspect="1"/>
          </p:cNvPicPr>
          <p:nvPr/>
        </p:nvPicPr>
        <p:blipFill>
          <a:blip r:embed="rId14">
            <a:extLst/>
          </a:blip>
          <a:srcRect l="4594" t="17532" r="86105" b="37857"/>
          <a:stretch>
            <a:fillRect/>
          </a:stretch>
        </p:blipFill>
        <p:spPr>
          <a:xfrm>
            <a:off x="5279006" y="4778569"/>
            <a:ext cx="258431" cy="33004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8" name="Google Shape;193;p20"/>
          <p:cNvSpPr txBox="1"/>
          <p:nvPr>
            <p:ph type="title"/>
          </p:nvPr>
        </p:nvSpPr>
        <p:spPr>
          <a:xfrm>
            <a:off x="311699" y="445025"/>
            <a:ext cx="8520602" cy="572701"/>
          </a:xfrm>
          <a:prstGeom prst="rect">
            <a:avLst/>
          </a:prstGeom>
        </p:spPr>
        <p:txBody>
          <a:bodyPr/>
          <a:lstStyle>
            <a:lvl1pPr>
              <a:defRPr sz="2500"/>
            </a:lvl1pPr>
          </a:lstStyle>
          <a:p>
            <a:pPr/>
            <a:r>
              <a:t>The LAPPD</a:t>
            </a:r>
          </a:p>
        </p:txBody>
      </p:sp>
      <p:grpSp>
        <p:nvGrpSpPr>
          <p:cNvPr id="331" name="Google Shape;194;p20"/>
          <p:cNvGrpSpPr/>
          <p:nvPr/>
        </p:nvGrpSpPr>
        <p:grpSpPr>
          <a:xfrm>
            <a:off x="4535866" y="1658498"/>
            <a:ext cx="837001" cy="398956"/>
            <a:chOff x="0" y="0"/>
            <a:chExt cx="836999" cy="398955"/>
          </a:xfrm>
        </p:grpSpPr>
        <p:sp>
          <p:nvSpPr>
            <p:cNvPr id="329" name="Rectangle"/>
            <p:cNvSpPr/>
            <p:nvPr/>
          </p:nvSpPr>
          <p:spPr>
            <a:xfrm>
              <a:off x="0" y="51127"/>
              <a:ext cx="837000" cy="296701"/>
            </a:xfrm>
            <a:prstGeom prst="rect">
              <a:avLst/>
            </a:prstGeom>
            <a:solidFill>
              <a:schemeClr val="accent2"/>
            </a:solidFill>
            <a:ln w="12700" cap="flat">
              <a:noFill/>
              <a:miter lim="400000"/>
            </a:ln>
            <a:effectLst/>
          </p:spPr>
          <p:txBody>
            <a:bodyPr wrap="square" lIns="0" tIns="0" rIns="0" bIns="0" numCol="1" anchor="ctr">
              <a:noAutofit/>
            </a:bodyPr>
            <a:lstStyle/>
            <a:p>
              <a:pPr algn="ctr">
                <a:defRPr sz="1600">
                  <a:solidFill>
                    <a:srgbClr val="EFEFEF"/>
                  </a:solidFill>
                  <a:latin typeface="Helvetica Neue Light"/>
                  <a:ea typeface="Helvetica Neue Light"/>
                  <a:cs typeface="Helvetica Neue Light"/>
                  <a:sym typeface="Helvetica Neue Light"/>
                </a:defRPr>
              </a:pPr>
            </a:p>
          </p:txBody>
        </p:sp>
        <p:sp>
          <p:nvSpPr>
            <p:cNvPr id="330" name="≈1 cm"/>
            <p:cNvSpPr txBox="1"/>
            <p:nvPr/>
          </p:nvSpPr>
          <p:spPr>
            <a:xfrm>
              <a:off x="0" y="0"/>
              <a:ext cx="837000" cy="39895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8124" tIns="88124" rIns="88124" bIns="88124" numCol="1" anchor="ctr">
              <a:spAutoFit/>
            </a:bodyPr>
            <a:lstStyle>
              <a:lvl1pPr algn="ctr">
                <a:defRPr sz="1600">
                  <a:solidFill>
                    <a:srgbClr val="EFEFEF"/>
                  </a:solidFill>
                  <a:latin typeface="Helvetica Neue Light"/>
                  <a:ea typeface="Helvetica Neue Light"/>
                  <a:cs typeface="Helvetica Neue Light"/>
                  <a:sym typeface="Helvetica Neue Light"/>
                </a:defRPr>
              </a:lvl1pPr>
            </a:lstStyle>
            <a:p>
              <a:pPr/>
              <a:r>
                <a:t> ≈1 cm</a:t>
              </a:r>
            </a:p>
          </p:txBody>
        </p:sp>
      </p:grpSp>
      <p:sp>
        <p:nvSpPr>
          <p:cNvPr id="332" name="Google Shape;195;p20"/>
          <p:cNvSpPr txBox="1"/>
          <p:nvPr>
            <p:ph type="sldNum" sz="quarter" idx="2"/>
          </p:nvPr>
        </p:nvSpPr>
        <p:spPr>
          <a:xfrm>
            <a:off x="8789558" y="4753308"/>
            <a:ext cx="294435"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33" name="Google Shape;196;p20">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334" name="Google Shape;197;p20" descr="Google Shape;197;p20">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335" name="UL_FMF-logoENG-HOR-RGB_black.pngGoogle Shape;198;p20" descr="UL_FMF-logoENG-HOR-RGB_black.pngGoogle Shape;198;p20">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336" name="Logo_MVZI_ang.width-800.pngGoogle Shape;199;p20" descr="Logo_MVZI_ang.width-800.pngGoogle Shape;199;p20">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337" name="Logo_MVZI_ang.width-800.pngGoogle Shape;200;p20" descr="Logo_MVZI_ang.width-800.pngGoogle Shape;200;p20">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pic>
        <p:nvPicPr>
          <p:cNvPr id="338" name="LAPPDexploded.pngGoogle Shape;201;p20" descr="LAPPDexploded.pngGoogle Shape;201;p20">
            <a:hlinkClick r:id="rId11" invalidUrl="" action="" tgtFrame="" tooltip="" history="1" highlightClick="0" endSnd="0"/>
          </p:cNvPr>
          <p:cNvPicPr>
            <a:picLocks noChangeAspect="1"/>
          </p:cNvPicPr>
          <p:nvPr/>
        </p:nvPicPr>
        <p:blipFill>
          <a:blip r:embed="rId12">
            <a:extLst/>
          </a:blip>
          <a:stretch>
            <a:fillRect/>
          </a:stretch>
        </p:blipFill>
        <p:spPr>
          <a:xfrm>
            <a:off x="5372887" y="904338"/>
            <a:ext cx="3219616" cy="3632876"/>
          </a:xfrm>
          <a:prstGeom prst="rect">
            <a:avLst/>
          </a:prstGeom>
          <a:ln w="12700">
            <a:miter lim="400000"/>
          </a:ln>
        </p:spPr>
      </p:pic>
      <p:sp>
        <p:nvSpPr>
          <p:cNvPr id="339" name="Google Shape;202;p20"/>
          <p:cNvSpPr/>
          <p:nvPr/>
        </p:nvSpPr>
        <p:spPr>
          <a:xfrm rot="17152167">
            <a:off x="6123121" y="3580001"/>
            <a:ext cx="93255" cy="149141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5635" y="21600"/>
                  <a:pt x="10800" y="21298"/>
                  <a:pt x="10800" y="20925"/>
                </a:cubicBezTo>
                <a:lnTo>
                  <a:pt x="10800" y="11475"/>
                </a:lnTo>
                <a:cubicBezTo>
                  <a:pt x="10800" y="11102"/>
                  <a:pt x="5965" y="10800"/>
                  <a:pt x="0" y="10800"/>
                </a:cubicBezTo>
                <a:cubicBezTo>
                  <a:pt x="5965" y="10800"/>
                  <a:pt x="10800" y="10498"/>
                  <a:pt x="10800" y="10125"/>
                </a:cubicBezTo>
                <a:lnTo>
                  <a:pt x="10800" y="675"/>
                </a:lnTo>
                <a:cubicBezTo>
                  <a:pt x="10800" y="302"/>
                  <a:pt x="15635" y="0"/>
                  <a:pt x="21600" y="0"/>
                </a:cubicBezTo>
              </a:path>
            </a:pathLst>
          </a:custGeom>
          <a:ln w="9175">
            <a:solidFill>
              <a:schemeClr val="accent2"/>
            </a:solidFill>
          </a:ln>
        </p:spPr>
        <p:txBody>
          <a:bodyPr lIns="0" tIns="0" rIns="0" bIns="0" anchor="ctr"/>
          <a:lstStyle/>
          <a:p>
            <a:pPr algn="ctr">
              <a:defRPr sz="1300">
                <a:solidFill>
                  <a:srgbClr val="000000"/>
                </a:solidFill>
                <a:latin typeface="Helvetica Neue Light"/>
                <a:ea typeface="Helvetica Neue Light"/>
                <a:cs typeface="Helvetica Neue Light"/>
                <a:sym typeface="Helvetica Neue Light"/>
              </a:defRPr>
            </a:pPr>
          </a:p>
        </p:txBody>
      </p:sp>
      <p:sp>
        <p:nvSpPr>
          <p:cNvPr id="340" name="Google Shape;203;p20"/>
          <p:cNvSpPr/>
          <p:nvPr/>
        </p:nvSpPr>
        <p:spPr>
          <a:xfrm rot="13205636">
            <a:off x="7230553" y="3639885"/>
            <a:ext cx="99219" cy="9635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5635" y="21600"/>
                  <a:pt x="10800" y="21102"/>
                  <a:pt x="10800" y="20488"/>
                </a:cubicBezTo>
                <a:lnTo>
                  <a:pt x="10800" y="11912"/>
                </a:lnTo>
                <a:cubicBezTo>
                  <a:pt x="10800" y="11298"/>
                  <a:pt x="5965" y="10800"/>
                  <a:pt x="0" y="10800"/>
                </a:cubicBezTo>
                <a:cubicBezTo>
                  <a:pt x="5965" y="10800"/>
                  <a:pt x="10800" y="10302"/>
                  <a:pt x="10800" y="9688"/>
                </a:cubicBezTo>
                <a:lnTo>
                  <a:pt x="10800" y="1112"/>
                </a:lnTo>
                <a:cubicBezTo>
                  <a:pt x="10800" y="498"/>
                  <a:pt x="15635" y="0"/>
                  <a:pt x="21600" y="0"/>
                </a:cubicBezTo>
              </a:path>
            </a:pathLst>
          </a:custGeom>
          <a:ln w="9175">
            <a:solidFill>
              <a:srgbClr val="000000"/>
            </a:solidFill>
          </a:ln>
        </p:spPr>
        <p:txBody>
          <a:bodyPr lIns="0" tIns="0" rIns="0" bIns="0" anchor="ctr"/>
          <a:lstStyle/>
          <a:p>
            <a:pPr algn="ctr">
              <a:defRPr sz="1300">
                <a:solidFill>
                  <a:srgbClr val="000000"/>
                </a:solidFill>
                <a:latin typeface="Helvetica Neue Light"/>
                <a:ea typeface="Helvetica Neue Light"/>
                <a:cs typeface="Helvetica Neue Light"/>
                <a:sym typeface="Helvetica Neue Light"/>
              </a:defRPr>
            </a:pPr>
          </a:p>
        </p:txBody>
      </p:sp>
      <p:sp>
        <p:nvSpPr>
          <p:cNvPr id="341" name="Google Shape;204;p20"/>
          <p:cNvSpPr/>
          <p:nvPr/>
        </p:nvSpPr>
        <p:spPr>
          <a:xfrm rot="20554709">
            <a:off x="5397806" y="1796248"/>
            <a:ext cx="91185" cy="1234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5635" y="21600"/>
                  <a:pt x="10800" y="19182"/>
                  <a:pt x="10800" y="16200"/>
                </a:cubicBezTo>
                <a:lnTo>
                  <a:pt x="10800" y="16200"/>
                </a:lnTo>
                <a:cubicBezTo>
                  <a:pt x="10800" y="13218"/>
                  <a:pt x="5965" y="10800"/>
                  <a:pt x="0" y="10800"/>
                </a:cubicBezTo>
                <a:cubicBezTo>
                  <a:pt x="5965" y="10800"/>
                  <a:pt x="10800" y="8382"/>
                  <a:pt x="10800" y="5400"/>
                </a:cubicBezTo>
                <a:lnTo>
                  <a:pt x="10800" y="5400"/>
                </a:lnTo>
                <a:cubicBezTo>
                  <a:pt x="10800" y="2418"/>
                  <a:pt x="15635" y="0"/>
                  <a:pt x="21600" y="0"/>
                </a:cubicBezTo>
              </a:path>
            </a:pathLst>
          </a:custGeom>
          <a:ln w="9175">
            <a:solidFill>
              <a:schemeClr val="accent2"/>
            </a:solidFill>
          </a:ln>
        </p:spPr>
        <p:txBody>
          <a:bodyPr lIns="0" tIns="0" rIns="0" bIns="0" anchor="ctr"/>
          <a:lstStyle/>
          <a:p>
            <a:pPr algn="ctr">
              <a:defRPr sz="1300">
                <a:solidFill>
                  <a:srgbClr val="000000"/>
                </a:solidFill>
                <a:latin typeface="Helvetica Neue Light"/>
                <a:ea typeface="Helvetica Neue Light"/>
                <a:cs typeface="Helvetica Neue Light"/>
                <a:sym typeface="Helvetica Neue Light"/>
              </a:defRPr>
            </a:pPr>
          </a:p>
        </p:txBody>
      </p:sp>
      <p:grpSp>
        <p:nvGrpSpPr>
          <p:cNvPr id="344" name="Google Shape;205;p20"/>
          <p:cNvGrpSpPr/>
          <p:nvPr/>
        </p:nvGrpSpPr>
        <p:grpSpPr>
          <a:xfrm>
            <a:off x="7327300" y="4161721"/>
            <a:ext cx="837001" cy="398956"/>
            <a:chOff x="0" y="0"/>
            <a:chExt cx="836999" cy="398955"/>
          </a:xfrm>
        </p:grpSpPr>
        <p:sp>
          <p:nvSpPr>
            <p:cNvPr id="342" name="Rectangle"/>
            <p:cNvSpPr/>
            <p:nvPr/>
          </p:nvSpPr>
          <p:spPr>
            <a:xfrm>
              <a:off x="0" y="51127"/>
              <a:ext cx="837000" cy="296701"/>
            </a:xfrm>
            <a:prstGeom prst="rect">
              <a:avLst/>
            </a:prstGeom>
            <a:solidFill>
              <a:schemeClr val="accent2"/>
            </a:solidFill>
            <a:ln w="12700" cap="flat">
              <a:noFill/>
              <a:miter lim="400000"/>
            </a:ln>
            <a:effectLst/>
          </p:spPr>
          <p:txBody>
            <a:bodyPr wrap="square" lIns="0" tIns="0" rIns="0" bIns="0" numCol="1" anchor="ctr">
              <a:noAutofit/>
            </a:bodyPr>
            <a:lstStyle/>
            <a:p>
              <a:pPr algn="ctr">
                <a:defRPr sz="1600">
                  <a:solidFill>
                    <a:srgbClr val="EFEFEF"/>
                  </a:solidFill>
                  <a:latin typeface="Helvetica Neue Light"/>
                  <a:ea typeface="Helvetica Neue Light"/>
                  <a:cs typeface="Helvetica Neue Light"/>
                  <a:sym typeface="Helvetica Neue Light"/>
                </a:defRPr>
              </a:pPr>
            </a:p>
          </p:txBody>
        </p:sp>
        <p:sp>
          <p:nvSpPr>
            <p:cNvPr id="343" name="20 cm"/>
            <p:cNvSpPr txBox="1"/>
            <p:nvPr/>
          </p:nvSpPr>
          <p:spPr>
            <a:xfrm>
              <a:off x="0" y="0"/>
              <a:ext cx="837000" cy="39895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8124" tIns="88124" rIns="88124" bIns="88124" numCol="1" anchor="ctr">
              <a:spAutoFit/>
            </a:bodyPr>
            <a:lstStyle>
              <a:lvl1pPr algn="ctr">
                <a:defRPr sz="1600">
                  <a:solidFill>
                    <a:srgbClr val="EFEFEF"/>
                  </a:solidFill>
                  <a:latin typeface="Helvetica Neue Light"/>
                  <a:ea typeface="Helvetica Neue Light"/>
                  <a:cs typeface="Helvetica Neue Light"/>
                  <a:sym typeface="Helvetica Neue Light"/>
                </a:defRPr>
              </a:lvl1pPr>
            </a:lstStyle>
            <a:p>
              <a:pPr/>
              <a:r>
                <a:t>20 cm</a:t>
              </a:r>
            </a:p>
          </p:txBody>
        </p:sp>
      </p:grpSp>
      <p:sp>
        <p:nvSpPr>
          <p:cNvPr id="345" name="Google Shape;206;p20"/>
          <p:cNvSpPr/>
          <p:nvPr/>
        </p:nvSpPr>
        <p:spPr>
          <a:xfrm>
            <a:off x="7988049" y="4010200"/>
            <a:ext cx="317401" cy="30601"/>
          </a:xfrm>
          <a:prstGeom prst="line">
            <a:avLst/>
          </a:prstGeom>
          <a:ln>
            <a:solidFill>
              <a:srgbClr val="FF0000"/>
            </a:solidFill>
          </a:ln>
        </p:spPr>
        <p:txBody>
          <a:bodyPr lIns="0" tIns="0" rIns="0" bIns="0"/>
          <a:lstStyle/>
          <a:p>
            <a:pPr/>
          </a:p>
        </p:txBody>
      </p:sp>
      <p:grpSp>
        <p:nvGrpSpPr>
          <p:cNvPr id="348" name="Google Shape;207;p20"/>
          <p:cNvGrpSpPr/>
          <p:nvPr/>
        </p:nvGrpSpPr>
        <p:grpSpPr>
          <a:xfrm>
            <a:off x="5319000" y="4339695"/>
            <a:ext cx="837001" cy="398957"/>
            <a:chOff x="0" y="0"/>
            <a:chExt cx="836999" cy="398955"/>
          </a:xfrm>
        </p:grpSpPr>
        <p:sp>
          <p:nvSpPr>
            <p:cNvPr id="346" name="Rectangle"/>
            <p:cNvSpPr/>
            <p:nvPr/>
          </p:nvSpPr>
          <p:spPr>
            <a:xfrm>
              <a:off x="0" y="51127"/>
              <a:ext cx="837000" cy="296701"/>
            </a:xfrm>
            <a:prstGeom prst="rect">
              <a:avLst/>
            </a:prstGeom>
            <a:solidFill>
              <a:schemeClr val="accent2"/>
            </a:solidFill>
            <a:ln w="12700" cap="flat">
              <a:noFill/>
              <a:miter lim="400000"/>
            </a:ln>
            <a:effectLst/>
          </p:spPr>
          <p:txBody>
            <a:bodyPr wrap="square" lIns="0" tIns="0" rIns="0" bIns="0" numCol="1" anchor="ctr">
              <a:noAutofit/>
            </a:bodyPr>
            <a:lstStyle/>
            <a:p>
              <a:pPr algn="ctr">
                <a:defRPr sz="1600">
                  <a:solidFill>
                    <a:srgbClr val="EFEFEF"/>
                  </a:solidFill>
                  <a:latin typeface="Helvetica Neue Light"/>
                  <a:ea typeface="Helvetica Neue Light"/>
                  <a:cs typeface="Helvetica Neue Light"/>
                  <a:sym typeface="Helvetica Neue Light"/>
                </a:defRPr>
              </a:pPr>
            </a:p>
          </p:txBody>
        </p:sp>
        <p:sp>
          <p:nvSpPr>
            <p:cNvPr id="347" name="20 cm"/>
            <p:cNvSpPr txBox="1"/>
            <p:nvPr/>
          </p:nvSpPr>
          <p:spPr>
            <a:xfrm>
              <a:off x="0" y="0"/>
              <a:ext cx="837000" cy="39895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88124" tIns="88124" rIns="88124" bIns="88124" numCol="1" anchor="ctr">
              <a:spAutoFit/>
            </a:bodyPr>
            <a:lstStyle>
              <a:lvl1pPr algn="ctr">
                <a:defRPr sz="1600">
                  <a:solidFill>
                    <a:srgbClr val="EFEFEF"/>
                  </a:solidFill>
                  <a:latin typeface="Helvetica Neue Light"/>
                  <a:ea typeface="Helvetica Neue Light"/>
                  <a:cs typeface="Helvetica Neue Light"/>
                  <a:sym typeface="Helvetica Neue Light"/>
                </a:defRPr>
              </a:lvl1pPr>
            </a:lstStyle>
            <a:p>
              <a:pPr/>
              <a:r>
                <a:t>20 cm</a:t>
              </a:r>
            </a:p>
          </p:txBody>
        </p:sp>
      </p:grpSp>
      <p:sp>
        <p:nvSpPr>
          <p:cNvPr id="349" name="Google Shape;208;p20"/>
          <p:cNvSpPr txBox="1"/>
          <p:nvPr>
            <p:ph type="body" sz="half" idx="1"/>
          </p:nvPr>
        </p:nvSpPr>
        <p:spPr>
          <a:xfrm>
            <a:off x="311699" y="1152475"/>
            <a:ext cx="4612202" cy="3416400"/>
          </a:xfrm>
          <a:prstGeom prst="rect">
            <a:avLst/>
          </a:prstGeom>
        </p:spPr>
        <p:txBody>
          <a:bodyPr/>
          <a:lstStyle/>
          <a:p>
            <a:pPr marL="0" indent="0">
              <a:buSzTx/>
              <a:buNone/>
              <a:defRPr u="sng">
                <a:solidFill>
                  <a:srgbClr val="9FC5E8"/>
                </a:solidFill>
              </a:defRPr>
            </a:pPr>
            <a:r>
              <a:rPr>
                <a:uFill>
                  <a:solidFill>
                    <a:srgbClr val="9FC5E8"/>
                  </a:solidFill>
                </a:uFill>
                <a:hlinkClick r:id="rId13" invalidUrl="" action="" tgtFrame="" tooltip="" history="1" highlightClick="0" endSnd="0"/>
              </a:rPr>
              <a:t>Multiplication Factor “</a:t>
            </a:r>
            <a:r>
              <a:rPr i="1">
                <a:uFill>
                  <a:solidFill>
                    <a:srgbClr val="9FC5E8"/>
                  </a:solidFill>
                </a:uFill>
                <a:hlinkClick r:id="rId13" invalidUrl="" action="" tgtFrame="" tooltip="" history="1" highlightClick="0" endSnd="0"/>
              </a:rPr>
              <a:t>Gain” </a:t>
            </a:r>
            <a:r>
              <a:rPr>
                <a:uFill>
                  <a:solidFill>
                    <a:srgbClr val="9FC5E8"/>
                  </a:solidFill>
                </a:uFill>
                <a:hlinkClick r:id="rId13" invalidUrl="" action="" tgtFrame="" tooltip="" history="1" highlightClick="0" endSnd="0"/>
              </a:rPr>
              <a:t>&gt;10</a:t>
            </a:r>
            <a:r>
              <a:rPr baseline="30000">
                <a:uFill>
                  <a:solidFill>
                    <a:srgbClr val="9FC5E8"/>
                  </a:solidFill>
                </a:uFill>
                <a:hlinkClick r:id="rId13" invalidUrl="" action="" tgtFrame="" tooltip="" history="1" highlightClick="0" endSnd="0"/>
              </a:rPr>
              <a:t>6</a:t>
            </a:r>
            <a:endParaRPr baseline="30000"/>
          </a:p>
          <a:p>
            <a:pPr marL="0" indent="0">
              <a:spcBef>
                <a:spcPts val="1200"/>
              </a:spcBef>
              <a:buSzTx/>
              <a:buNone/>
              <a:defRPr u="sng">
                <a:solidFill>
                  <a:srgbClr val="9FC5E8"/>
                </a:solidFill>
              </a:defRPr>
            </a:pPr>
            <a:r>
              <a:rPr>
                <a:uFill>
                  <a:solidFill>
                    <a:srgbClr val="9FC5E8"/>
                  </a:solidFill>
                </a:uFill>
                <a:hlinkClick r:id="rId13" invalidUrl="" action="" tgtFrame="" tooltip="" history="1" highlightClick="0" endSnd="0"/>
              </a:rPr>
              <a:t>Quantum Efficiency ≥ 27%</a:t>
            </a:r>
          </a:p>
          <a:p>
            <a:pPr marL="0" indent="0">
              <a:spcBef>
                <a:spcPts val="1200"/>
              </a:spcBef>
              <a:buSzTx/>
              <a:buNone/>
              <a:defRPr u="sng">
                <a:solidFill>
                  <a:srgbClr val="9FC5E8"/>
                </a:solidFill>
              </a:defRPr>
            </a:pPr>
            <a:r>
              <a:rPr>
                <a:uFill>
                  <a:solidFill>
                    <a:srgbClr val="9FC5E8"/>
                  </a:solidFill>
                </a:uFill>
                <a:hlinkClick r:id="rId14" invalidUrl="" action="" tgtFrame="" tooltip="" history="1" highlightClick="0" endSnd="0"/>
              </a:rPr>
              <a:t>Prompt timing of 30 ps</a:t>
            </a:r>
            <a:r>
              <a:rPr u="none">
                <a:solidFill>
                  <a:srgbClr val="EFEFEF"/>
                </a:solidFill>
              </a:rPr>
              <a:t> </a:t>
            </a:r>
            <a:endParaRPr u="none">
              <a:solidFill>
                <a:srgbClr val="EFEFEF"/>
              </a:solidFill>
            </a:endParaRPr>
          </a:p>
          <a:p>
            <a:pPr marL="0" indent="0">
              <a:spcBef>
                <a:spcPts val="1200"/>
              </a:spcBef>
              <a:buSzTx/>
              <a:buNone/>
              <a:defRPr u="sng">
                <a:solidFill>
                  <a:srgbClr val="9FC5E8"/>
                </a:solidFill>
              </a:defRPr>
            </a:pPr>
            <a:r>
              <a:rPr>
                <a:uFill>
                  <a:solidFill>
                    <a:srgbClr val="9FC5E8"/>
                  </a:solidFill>
                </a:uFill>
                <a:hlinkClick r:id="rId11" invalidUrl="" action="" tgtFrame="" tooltip="" history="1" highlightClick="0" endSnd="0"/>
              </a:rPr>
              <a:t>Dark Count Rate </a:t>
            </a:r>
            <a:r>
              <a:rPr>
                <a:uFill>
                  <a:solidFill>
                    <a:srgbClr val="9FC5E8"/>
                  </a:solidFill>
                </a:uFill>
                <a:hlinkClick r:id="rId11" invalidUrl="" action="" tgtFrame="" tooltip="" history="1" highlightClick="0" endSnd="0"/>
              </a:rPr>
              <a:t>&lt; 150 Hz/c</a:t>
            </a:r>
            <a:r>
              <a:rPr>
                <a:uFill>
                  <a:solidFill>
                    <a:srgbClr val="9FC5E8"/>
                  </a:solidFill>
                </a:uFill>
                <a:hlinkClick r:id="rId11" invalidUrl="" action="" tgtFrame="" tooltip="" history="1" highlightClick="0" endSnd="0"/>
              </a:rPr>
              <a:t>m</a:t>
            </a:r>
            <a:r>
              <a:rPr baseline="30000">
                <a:uFill>
                  <a:solidFill>
                    <a:srgbClr val="9FC5E8"/>
                  </a:solidFill>
                </a:uFill>
                <a:hlinkClick r:id="rId11" invalidUrl="" action="" tgtFrame="" tooltip="" history="1" highlightClick="0" endSnd="0"/>
              </a:rPr>
              <a:t>2</a:t>
            </a:r>
            <a:r>
              <a:rPr u="none">
                <a:solidFill>
                  <a:srgbClr val="EFEFEF"/>
                </a:solidFill>
              </a:rPr>
              <a:t> ≈ </a:t>
            </a:r>
            <a:r>
              <a:rPr>
                <a:uFill>
                  <a:solidFill>
                    <a:srgbClr val="9FC5E8"/>
                  </a:solidFill>
                </a:uFill>
                <a:hlinkClick r:id="rId15" invalidUrl="" action="" tgtFrame="" tooltip="" history="1" highlightClick="0" endSnd="0"/>
              </a:rPr>
              <a:t>MaPMTs</a:t>
            </a:r>
          </a:p>
          <a:p>
            <a:pPr marL="0" indent="0">
              <a:spcBef>
                <a:spcPts val="1200"/>
              </a:spcBef>
              <a:buSzTx/>
              <a:buNone/>
              <a:defRPr u="sng">
                <a:solidFill>
                  <a:srgbClr val="9FC5E8"/>
                </a:solidFill>
              </a:defRPr>
            </a:pPr>
            <a:r>
              <a:rPr>
                <a:uFill>
                  <a:solidFill>
                    <a:srgbClr val="9FC5E8"/>
                  </a:solidFill>
                </a:uFill>
                <a:hlinkClick r:id="rId16" invalidUrl="" action="" tgtFrame="" tooltip="" history="1" highlightClick="0" endSnd="0"/>
              </a:rPr>
              <a:t>More magnetic field resistant than PMTs</a:t>
            </a:r>
          </a:p>
          <a:p>
            <a:pPr marL="0" indent="0">
              <a:spcBef>
                <a:spcPts val="1200"/>
              </a:spcBef>
              <a:buSzTx/>
              <a:buNone/>
            </a:pPr>
            <a:r>
              <a:t>‘Radiation Hard’ – no space-charge to sign-invert, as in semiconductor devices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3" name="unknown.jpg" descr="unknown.jpg"/>
          <p:cNvPicPr>
            <a:picLocks noChangeAspect="1"/>
          </p:cNvPicPr>
          <p:nvPr/>
        </p:nvPicPr>
        <p:blipFill>
          <a:blip r:embed="rId3">
            <a:extLst/>
          </a:blip>
          <a:stretch>
            <a:fillRect/>
          </a:stretch>
        </p:blipFill>
        <p:spPr>
          <a:xfrm>
            <a:off x="3463940" y="970031"/>
            <a:ext cx="5404478" cy="3580939"/>
          </a:xfrm>
          <a:prstGeom prst="rect">
            <a:avLst/>
          </a:prstGeom>
          <a:ln w="12700">
            <a:miter lim="400000"/>
          </a:ln>
        </p:spPr>
      </p:pic>
      <p:sp>
        <p:nvSpPr>
          <p:cNvPr id="354" name="Google Shape;213;p21"/>
          <p:cNvSpPr txBox="1"/>
          <p:nvPr>
            <p:ph type="sldNum" sz="quarter" idx="2"/>
          </p:nvPr>
        </p:nvSpPr>
        <p:spPr>
          <a:xfrm>
            <a:off x="8789558" y="4753308"/>
            <a:ext cx="294435"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5" name="Google Shape;214;p21"/>
          <p:cNvSpPr txBox="1"/>
          <p:nvPr>
            <p:ph type="title"/>
          </p:nvPr>
        </p:nvSpPr>
        <p:spPr>
          <a:xfrm>
            <a:off x="311699" y="445025"/>
            <a:ext cx="8520602" cy="572701"/>
          </a:xfrm>
          <a:prstGeom prst="rect">
            <a:avLst/>
          </a:prstGeom>
        </p:spPr>
        <p:txBody>
          <a:bodyPr/>
          <a:lstStyle>
            <a:lvl1pPr>
              <a:defRPr sz="2500"/>
            </a:lvl1pPr>
          </a:lstStyle>
          <a:p>
            <a:pPr/>
            <a:r>
              <a:t>LAPPDs</a:t>
            </a:r>
          </a:p>
        </p:txBody>
      </p:sp>
      <p:sp>
        <p:nvSpPr>
          <p:cNvPr id="356" name="Google Shape;215;p21"/>
          <p:cNvSpPr txBox="1"/>
          <p:nvPr>
            <p:ph type="body" sz="half" idx="1"/>
          </p:nvPr>
        </p:nvSpPr>
        <p:spPr>
          <a:xfrm>
            <a:off x="311699" y="952249"/>
            <a:ext cx="3108301" cy="3616502"/>
          </a:xfrm>
          <a:prstGeom prst="rect">
            <a:avLst/>
          </a:prstGeom>
        </p:spPr>
        <p:txBody>
          <a:bodyPr/>
          <a:lstStyle/>
          <a:p>
            <a:pPr indent="-323850">
              <a:buSzPts val="1500"/>
              <a:buFontTx/>
              <a:buAutoNum type="arabicPeriod" startAt="1"/>
              <a:defRPr sz="1500"/>
            </a:pPr>
            <a:r>
              <a:t>A photon strikes the Photocathode which knocks a ‘photoelectron’ out</a:t>
            </a:r>
          </a:p>
          <a:p>
            <a:pPr indent="-323850">
              <a:buSzPts val="1500"/>
              <a:buFontTx/>
              <a:buAutoNum type="arabicPeriod" startAt="1"/>
              <a:defRPr sz="1500"/>
            </a:pPr>
            <a:r>
              <a:t>The photoelectron is accelerated through the vacuum to MCP #1</a:t>
            </a:r>
          </a:p>
          <a:p>
            <a:pPr indent="-323850">
              <a:buSzPts val="1500"/>
              <a:buFontTx/>
              <a:buAutoNum type="arabicPeriod" startAt="1"/>
              <a:defRPr sz="1500"/>
            </a:pPr>
            <a:r>
              <a:t>An electron incident on the wall of the channel is ‘multiplied’</a:t>
            </a:r>
          </a:p>
          <a:p>
            <a:pPr indent="-323850">
              <a:buSzPts val="1500"/>
              <a:buFontTx/>
              <a:buAutoNum type="arabicPeriod" startAt="1"/>
              <a:defRPr sz="1500"/>
            </a:pPr>
            <a:r>
              <a:t>Repeat 2 &amp; 3 in MCP #2</a:t>
            </a:r>
          </a:p>
          <a:p>
            <a:pPr indent="-323850">
              <a:buSzPts val="1500"/>
              <a:buFontTx/>
              <a:buAutoNum type="arabicPeriod" startAt="1"/>
              <a:defRPr sz="1500"/>
            </a:pPr>
            <a:r>
              <a:t>An electron cloud moving towards the anode creates a signal</a:t>
            </a:r>
          </a:p>
        </p:txBody>
      </p:sp>
      <p:grpSp>
        <p:nvGrpSpPr>
          <p:cNvPr id="362" name="Google Shape;217;p21"/>
          <p:cNvGrpSpPr/>
          <p:nvPr/>
        </p:nvGrpSpPr>
        <p:grpSpPr>
          <a:xfrm>
            <a:off x="8330631" y="2059625"/>
            <a:ext cx="67501" cy="1828689"/>
            <a:chOff x="0" y="0"/>
            <a:chExt cx="67499" cy="1828688"/>
          </a:xfrm>
        </p:grpSpPr>
        <p:sp>
          <p:nvSpPr>
            <p:cNvPr id="357" name="Google Shape;218;p21"/>
            <p:cNvSpPr/>
            <p:nvPr/>
          </p:nvSpPr>
          <p:spPr>
            <a:xfrm>
              <a:off x="0" y="-1"/>
              <a:ext cx="67501" cy="3105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1051"/>
                    <a:pt x="10800" y="2348"/>
                  </a:cubicBezTo>
                  <a:lnTo>
                    <a:pt x="10800" y="8452"/>
                  </a:lnTo>
                  <a:cubicBezTo>
                    <a:pt x="10800" y="9749"/>
                    <a:pt x="15635" y="10800"/>
                    <a:pt x="21600" y="10800"/>
                  </a:cubicBezTo>
                  <a:cubicBezTo>
                    <a:pt x="15635" y="10800"/>
                    <a:pt x="10800" y="11851"/>
                    <a:pt x="10800" y="13148"/>
                  </a:cubicBezTo>
                  <a:lnTo>
                    <a:pt x="10800" y="19252"/>
                  </a:lnTo>
                  <a:cubicBezTo>
                    <a:pt x="10800" y="20549"/>
                    <a:pt x="5965" y="21600"/>
                    <a:pt x="0" y="21600"/>
                  </a:cubicBezTo>
                </a:path>
              </a:pathLst>
            </a:custGeom>
            <a:noFill/>
            <a:ln w="9525" cap="flat">
              <a:solidFill>
                <a:srgbClr val="000000"/>
              </a:solidFill>
              <a:prstDash val="solid"/>
              <a:round/>
            </a:ln>
            <a:effectLst/>
          </p:spPr>
          <p:txBody>
            <a:bodyPr wrap="square" lIns="0" tIns="0" rIns="0" bIns="0" numCol="1" anchor="ctr">
              <a:noAutofit/>
            </a:bodyPr>
            <a:lstStyle/>
            <a:p>
              <a:pPr algn="ctr">
                <a:defRPr>
                  <a:solidFill>
                    <a:srgbClr val="000000"/>
                  </a:solidFill>
                  <a:latin typeface="Helvetica Neue Light"/>
                  <a:ea typeface="Helvetica Neue Light"/>
                  <a:cs typeface="Helvetica Neue Light"/>
                  <a:sym typeface="Helvetica Neue Light"/>
                </a:defRPr>
              </a:pPr>
            </a:p>
          </p:txBody>
        </p:sp>
        <p:sp>
          <p:nvSpPr>
            <p:cNvPr id="358" name="Google Shape;219;p21"/>
            <p:cNvSpPr/>
            <p:nvPr/>
          </p:nvSpPr>
          <p:spPr>
            <a:xfrm>
              <a:off x="0" y="476930"/>
              <a:ext cx="67501" cy="3675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888"/>
                    <a:pt x="10800" y="1984"/>
                  </a:cubicBezTo>
                  <a:lnTo>
                    <a:pt x="10800" y="8816"/>
                  </a:lnTo>
                  <a:cubicBezTo>
                    <a:pt x="10800" y="9912"/>
                    <a:pt x="15635" y="10800"/>
                    <a:pt x="21600" y="10800"/>
                  </a:cubicBezTo>
                  <a:cubicBezTo>
                    <a:pt x="15635" y="10800"/>
                    <a:pt x="10800" y="11688"/>
                    <a:pt x="10800" y="12784"/>
                  </a:cubicBezTo>
                  <a:lnTo>
                    <a:pt x="10800" y="19616"/>
                  </a:lnTo>
                  <a:cubicBezTo>
                    <a:pt x="10800" y="20712"/>
                    <a:pt x="5965" y="21600"/>
                    <a:pt x="0" y="21600"/>
                  </a:cubicBezTo>
                </a:path>
              </a:pathLst>
            </a:custGeom>
            <a:noFill/>
            <a:ln w="9525" cap="flat">
              <a:solidFill>
                <a:srgbClr val="000000"/>
              </a:solidFill>
              <a:prstDash val="solid"/>
              <a:round/>
            </a:ln>
            <a:effectLst/>
          </p:spPr>
          <p:txBody>
            <a:bodyPr wrap="square" lIns="0" tIns="0" rIns="0" bIns="0" numCol="1" anchor="ctr">
              <a:noAutofit/>
            </a:bodyPr>
            <a:lstStyle/>
            <a:p>
              <a:pPr algn="ctr">
                <a:defRPr>
                  <a:solidFill>
                    <a:srgbClr val="000000"/>
                  </a:solidFill>
                  <a:latin typeface="Helvetica Neue Light"/>
                  <a:ea typeface="Helvetica Neue Light"/>
                  <a:cs typeface="Helvetica Neue Light"/>
                  <a:sym typeface="Helvetica Neue Light"/>
                </a:defRPr>
              </a:pPr>
            </a:p>
          </p:txBody>
        </p:sp>
        <p:sp>
          <p:nvSpPr>
            <p:cNvPr id="359" name="Google Shape;220;p21"/>
            <p:cNvSpPr/>
            <p:nvPr/>
          </p:nvSpPr>
          <p:spPr>
            <a:xfrm>
              <a:off x="0" y="1019888"/>
              <a:ext cx="67501" cy="8088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404"/>
                    <a:pt x="10800" y="901"/>
                  </a:cubicBezTo>
                  <a:lnTo>
                    <a:pt x="10800" y="9899"/>
                  </a:lnTo>
                  <a:cubicBezTo>
                    <a:pt x="10800" y="10396"/>
                    <a:pt x="15635" y="10800"/>
                    <a:pt x="21600" y="10800"/>
                  </a:cubicBezTo>
                  <a:cubicBezTo>
                    <a:pt x="15635" y="10800"/>
                    <a:pt x="10800" y="11204"/>
                    <a:pt x="10800" y="11701"/>
                  </a:cubicBezTo>
                  <a:lnTo>
                    <a:pt x="10800" y="20699"/>
                  </a:lnTo>
                  <a:cubicBezTo>
                    <a:pt x="10800" y="21196"/>
                    <a:pt x="5965" y="21600"/>
                    <a:pt x="0" y="21600"/>
                  </a:cubicBezTo>
                </a:path>
              </a:pathLst>
            </a:custGeom>
            <a:noFill/>
            <a:ln w="9525" cap="flat">
              <a:solidFill>
                <a:srgbClr val="000000"/>
              </a:solidFill>
              <a:prstDash val="solid"/>
              <a:round/>
            </a:ln>
            <a:effectLst/>
          </p:spPr>
          <p:txBody>
            <a:bodyPr wrap="square" lIns="0" tIns="0" rIns="0" bIns="0" numCol="1" anchor="ctr">
              <a:noAutofit/>
            </a:bodyPr>
            <a:lstStyle/>
            <a:p>
              <a:pPr algn="ctr">
                <a:defRPr>
                  <a:solidFill>
                    <a:srgbClr val="000000"/>
                  </a:solidFill>
                  <a:latin typeface="Helvetica Neue Light"/>
                  <a:ea typeface="Helvetica Neue Light"/>
                  <a:cs typeface="Helvetica Neue Light"/>
                  <a:sym typeface="Helvetica Neue Light"/>
                </a:defRPr>
              </a:pPr>
            </a:p>
          </p:txBody>
        </p:sp>
        <p:sp>
          <p:nvSpPr>
            <p:cNvPr id="360" name="Google Shape;221;p21"/>
            <p:cNvSpPr/>
            <p:nvPr/>
          </p:nvSpPr>
          <p:spPr>
            <a:xfrm>
              <a:off x="0" y="310691"/>
              <a:ext cx="67501" cy="166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1964"/>
                    <a:pt x="10800" y="4386"/>
                  </a:cubicBezTo>
                  <a:lnTo>
                    <a:pt x="10800" y="6414"/>
                  </a:lnTo>
                  <a:cubicBezTo>
                    <a:pt x="10800" y="8836"/>
                    <a:pt x="15635" y="10800"/>
                    <a:pt x="21600" y="10800"/>
                  </a:cubicBezTo>
                  <a:cubicBezTo>
                    <a:pt x="15635" y="10800"/>
                    <a:pt x="10800" y="12764"/>
                    <a:pt x="10800" y="15186"/>
                  </a:cubicBezTo>
                  <a:lnTo>
                    <a:pt x="10800" y="17214"/>
                  </a:lnTo>
                  <a:cubicBezTo>
                    <a:pt x="10800" y="19636"/>
                    <a:pt x="5965" y="21600"/>
                    <a:pt x="0" y="21600"/>
                  </a:cubicBezTo>
                </a:path>
              </a:pathLst>
            </a:custGeom>
            <a:noFill/>
            <a:ln w="9525" cap="flat">
              <a:solidFill>
                <a:srgbClr val="999999"/>
              </a:solidFill>
              <a:prstDash val="solid"/>
              <a:round/>
            </a:ln>
            <a:effectLst/>
          </p:spPr>
          <p:txBody>
            <a:bodyPr wrap="square" lIns="0" tIns="0" rIns="0" bIns="0" numCol="1" anchor="ctr">
              <a:noAutofit/>
            </a:bodyPr>
            <a:lstStyle/>
            <a:p>
              <a:pPr algn="ctr">
                <a:defRPr>
                  <a:solidFill>
                    <a:srgbClr val="000000"/>
                  </a:solidFill>
                  <a:latin typeface="Helvetica Neue Light"/>
                  <a:ea typeface="Helvetica Neue Light"/>
                  <a:cs typeface="Helvetica Neue Light"/>
                  <a:sym typeface="Helvetica Neue Light"/>
                </a:defRPr>
              </a:pPr>
            </a:p>
          </p:txBody>
        </p:sp>
        <p:sp>
          <p:nvSpPr>
            <p:cNvPr id="361" name="Google Shape;222;p21"/>
            <p:cNvSpPr/>
            <p:nvPr/>
          </p:nvSpPr>
          <p:spPr>
            <a:xfrm>
              <a:off x="0" y="844599"/>
              <a:ext cx="67501" cy="17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1863"/>
                    <a:pt x="10800" y="4161"/>
                  </a:cubicBezTo>
                  <a:lnTo>
                    <a:pt x="10800" y="6639"/>
                  </a:lnTo>
                  <a:cubicBezTo>
                    <a:pt x="10800" y="8937"/>
                    <a:pt x="15635" y="10800"/>
                    <a:pt x="21600" y="10800"/>
                  </a:cubicBezTo>
                  <a:cubicBezTo>
                    <a:pt x="15635" y="10800"/>
                    <a:pt x="10800" y="12663"/>
                    <a:pt x="10800" y="14961"/>
                  </a:cubicBezTo>
                  <a:lnTo>
                    <a:pt x="10800" y="17439"/>
                  </a:lnTo>
                  <a:cubicBezTo>
                    <a:pt x="10800" y="19737"/>
                    <a:pt x="5965" y="21600"/>
                    <a:pt x="0" y="21600"/>
                  </a:cubicBezTo>
                </a:path>
              </a:pathLst>
            </a:custGeom>
            <a:noFill/>
            <a:ln w="9525" cap="flat">
              <a:solidFill>
                <a:srgbClr val="999999"/>
              </a:solidFill>
              <a:prstDash val="solid"/>
              <a:round/>
            </a:ln>
            <a:effectLst/>
          </p:spPr>
          <p:txBody>
            <a:bodyPr wrap="square" lIns="0" tIns="0" rIns="0" bIns="0" numCol="1" anchor="ctr">
              <a:noAutofit/>
            </a:bodyPr>
            <a:lstStyle/>
            <a:p>
              <a:pPr algn="ctr">
                <a:defRPr>
                  <a:solidFill>
                    <a:srgbClr val="000000"/>
                  </a:solidFill>
                  <a:latin typeface="Helvetica Neue Light"/>
                  <a:ea typeface="Helvetica Neue Light"/>
                  <a:cs typeface="Helvetica Neue Light"/>
                  <a:sym typeface="Helvetica Neue Light"/>
                </a:defRPr>
              </a:pPr>
            </a:p>
          </p:txBody>
        </p:sp>
      </p:grpSp>
      <p:sp>
        <p:nvSpPr>
          <p:cNvPr id="363" name="Google Shape;223;p21">
            <a:hlinkClick r:id="rId4"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364" name="Google Shape;224;p21" descr="Google Shape;224;p21">
            <a:hlinkClick r:id="rId5" invalidUrl="" action="" tgtFrame="" tooltip="" history="1" highlightClick="0" endSnd="0"/>
          </p:cNvPr>
          <p:cNvPicPr>
            <a:picLocks noChangeAspect="1"/>
          </p:cNvPicPr>
          <p:nvPr/>
        </p:nvPicPr>
        <p:blipFill>
          <a:blip r:embed="rId6">
            <a:extLst/>
          </a:blip>
          <a:srcRect l="0" t="0" r="4343" b="0"/>
          <a:stretch>
            <a:fillRect/>
          </a:stretch>
        </p:blipFill>
        <p:spPr>
          <a:xfrm>
            <a:off x="1356343" y="4789578"/>
            <a:ext cx="1094129" cy="330044"/>
          </a:xfrm>
          <a:prstGeom prst="rect">
            <a:avLst/>
          </a:prstGeom>
          <a:ln w="12700">
            <a:miter lim="400000"/>
          </a:ln>
        </p:spPr>
      </p:pic>
      <p:pic>
        <p:nvPicPr>
          <p:cNvPr id="365" name="UL_FMF-logoENG-HOR-RGB_black.pngGoogle Shape;225;p21" descr="UL_FMF-logoENG-HOR-RGB_black.pngGoogle Shape;225;p21">
            <a:hlinkClick r:id="rId7" invalidUrl="" action="" tgtFrame="" tooltip="" history="1" highlightClick="0" endSnd="0"/>
          </p:cNvPr>
          <p:cNvPicPr>
            <a:picLocks noChangeAspect="1"/>
          </p:cNvPicPr>
          <p:nvPr/>
        </p:nvPicPr>
        <p:blipFill>
          <a:blip r:embed="rId8">
            <a:extLst/>
          </a:blip>
          <a:srcRect l="6381" t="17806" r="6328" b="17960"/>
          <a:stretch>
            <a:fillRect/>
          </a:stretch>
        </p:blipFill>
        <p:spPr>
          <a:xfrm>
            <a:off x="2720345" y="4789577"/>
            <a:ext cx="2295650" cy="330044"/>
          </a:xfrm>
          <a:prstGeom prst="rect">
            <a:avLst/>
          </a:prstGeom>
          <a:ln w="12700">
            <a:miter lim="400000"/>
          </a:ln>
        </p:spPr>
      </p:pic>
      <p:pic>
        <p:nvPicPr>
          <p:cNvPr id="366" name="Logo_MVZI_ang.width-800.pngGoogle Shape;226;p21" descr="Logo_MVZI_ang.width-800.pngGoogle Shape;226;p21">
            <a:hlinkClick r:id="rId9" invalidUrl="" action="" tgtFrame="" tooltip="" history="1" highlightClick="0" endSnd="0"/>
          </p:cNvPr>
          <p:cNvPicPr>
            <a:picLocks noChangeAspect="1"/>
          </p:cNvPicPr>
          <p:nvPr/>
        </p:nvPicPr>
        <p:blipFill>
          <a:blip r:embed="rId10">
            <a:extLst/>
          </a:blip>
          <a:srcRect l="22410" t="22360" r="5204" b="21671"/>
          <a:stretch>
            <a:fillRect/>
          </a:stretch>
        </p:blipFill>
        <p:spPr>
          <a:xfrm>
            <a:off x="5593438" y="4778566"/>
            <a:ext cx="1603025" cy="330040"/>
          </a:xfrm>
          <a:prstGeom prst="rect">
            <a:avLst/>
          </a:prstGeom>
          <a:ln w="12700">
            <a:miter lim="400000"/>
          </a:ln>
        </p:spPr>
      </p:pic>
      <p:pic>
        <p:nvPicPr>
          <p:cNvPr id="367" name="Logo_MVZI_ang.width-800.pngGoogle Shape;227;p21" descr="Logo_MVZI_ang.width-800.pngGoogle Shape;227;p21">
            <a:hlinkClick r:id="rId9" invalidUrl="" action="" tgtFrame="" tooltip="" history="1" highlightClick="0" endSnd="0"/>
          </p:cNvPr>
          <p:cNvPicPr>
            <a:picLocks noChangeAspect="1"/>
          </p:cNvPicPr>
          <p:nvPr/>
        </p:nvPicPr>
        <p:blipFill>
          <a:blip r:embed="rId11">
            <a:extLst/>
          </a:blip>
          <a:srcRect l="4594" t="17532" r="86105" b="37857"/>
          <a:stretch>
            <a:fillRect/>
          </a:stretch>
        </p:blipFill>
        <p:spPr>
          <a:xfrm>
            <a:off x="5279006" y="4778569"/>
            <a:ext cx="258431" cy="330040"/>
          </a:xfrm>
          <a:prstGeom prst="rect">
            <a:avLst/>
          </a:prstGeom>
          <a:ln w="12700">
            <a:miter lim="400000"/>
          </a:ln>
        </p:spPr>
      </p:pic>
      <p:sp>
        <p:nvSpPr>
          <p:cNvPr id="368" name="Google Shape;228;p21"/>
          <p:cNvSpPr txBox="1"/>
          <p:nvPr/>
        </p:nvSpPr>
        <p:spPr>
          <a:xfrm>
            <a:off x="8247674" y="2066214"/>
            <a:ext cx="728701" cy="2818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700">
                <a:solidFill>
                  <a:srgbClr val="000000"/>
                </a:solidFill>
                <a:latin typeface="Helvetica Neue Light"/>
                <a:ea typeface="Helvetica Neue Light"/>
                <a:cs typeface="Helvetica Neue Light"/>
                <a:sym typeface="Helvetica Neue Light"/>
              </a:defRPr>
            </a:lvl1pPr>
          </a:lstStyle>
          <a:p>
            <a:pPr/>
            <a:r>
              <a:t>50-100 V</a:t>
            </a:r>
          </a:p>
        </p:txBody>
      </p:sp>
      <p:sp>
        <p:nvSpPr>
          <p:cNvPr id="369" name="Google Shape;229;p21"/>
          <p:cNvSpPr txBox="1"/>
          <p:nvPr/>
        </p:nvSpPr>
        <p:spPr>
          <a:xfrm>
            <a:off x="8278414" y="2310793"/>
            <a:ext cx="728701" cy="2818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700">
                <a:solidFill>
                  <a:srgbClr val="000000"/>
                </a:solidFill>
                <a:latin typeface="Helvetica Neue Light"/>
                <a:ea typeface="Helvetica Neue Light"/>
                <a:cs typeface="Helvetica Neue Light"/>
                <a:sym typeface="Helvetica Neue Light"/>
              </a:defRPr>
            </a:lvl1pPr>
          </a:lstStyle>
          <a:p>
            <a:pPr/>
            <a:r>
              <a:t>825-850 V</a:t>
            </a:r>
          </a:p>
        </p:txBody>
      </p:sp>
      <p:sp>
        <p:nvSpPr>
          <p:cNvPr id="370" name="Google Shape;230;p21"/>
          <p:cNvSpPr txBox="1"/>
          <p:nvPr/>
        </p:nvSpPr>
        <p:spPr>
          <a:xfrm>
            <a:off x="8181374" y="2580064"/>
            <a:ext cx="728701" cy="2818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700">
                <a:solidFill>
                  <a:srgbClr val="000000"/>
                </a:solidFill>
                <a:latin typeface="Helvetica Neue Light"/>
                <a:ea typeface="Helvetica Neue Light"/>
                <a:cs typeface="Helvetica Neue Light"/>
                <a:sym typeface="Helvetica Neue Light"/>
              </a:defRPr>
            </a:lvl1pPr>
          </a:lstStyle>
          <a:p>
            <a:pPr/>
            <a:r>
              <a:t>200 V</a:t>
            </a:r>
          </a:p>
        </p:txBody>
      </p:sp>
      <p:sp>
        <p:nvSpPr>
          <p:cNvPr id="371" name="Google Shape;231;p21"/>
          <p:cNvSpPr txBox="1"/>
          <p:nvPr/>
        </p:nvSpPr>
        <p:spPr>
          <a:xfrm>
            <a:off x="8269599" y="3336940"/>
            <a:ext cx="728701" cy="2818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700">
                <a:solidFill>
                  <a:srgbClr val="000000"/>
                </a:solidFill>
                <a:latin typeface="Helvetica Neue Light"/>
                <a:ea typeface="Helvetica Neue Light"/>
                <a:cs typeface="Helvetica Neue Light"/>
                <a:sym typeface="Helvetica Neue Light"/>
              </a:defRPr>
            </a:lvl1pPr>
          </a:lstStyle>
          <a:p>
            <a:pPr/>
            <a:r>
              <a:t>200-500 V</a:t>
            </a:r>
          </a:p>
        </p:txBody>
      </p:sp>
      <p:sp>
        <p:nvSpPr>
          <p:cNvPr id="372" name="Google Shape;232;p21"/>
          <p:cNvSpPr txBox="1"/>
          <p:nvPr/>
        </p:nvSpPr>
        <p:spPr>
          <a:xfrm>
            <a:off x="8273988" y="2850604"/>
            <a:ext cx="728701" cy="2818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700">
                <a:solidFill>
                  <a:srgbClr val="000000"/>
                </a:solidFill>
                <a:latin typeface="Helvetica Neue Light"/>
                <a:ea typeface="Helvetica Neue Light"/>
                <a:cs typeface="Helvetica Neue Light"/>
                <a:sym typeface="Helvetica Neue Light"/>
              </a:defRPr>
            </a:lvl1pPr>
          </a:lstStyle>
          <a:p>
            <a:pPr/>
            <a:r>
              <a:t>825-850 V</a:t>
            </a:r>
          </a:p>
        </p:txBody>
      </p:sp>
      <p:pic>
        <p:nvPicPr>
          <p:cNvPr id="373" name="saddamHusseinHiding.pngGoogle Shape;233;p21" descr="saddamHusseinHiding.pngGoogle Shape;233;p21"/>
          <p:cNvPicPr>
            <a:picLocks noChangeAspect="1"/>
          </p:cNvPicPr>
          <p:nvPr/>
        </p:nvPicPr>
        <p:blipFill>
          <a:blip r:embed="rId12">
            <a:extLst/>
          </a:blip>
          <a:stretch>
            <a:fillRect/>
          </a:stretch>
        </p:blipFill>
        <p:spPr>
          <a:xfrm>
            <a:off x="7948454" y="4344970"/>
            <a:ext cx="340051" cy="65880"/>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7" name="Google Shape;238;p22"/>
          <p:cNvSpPr txBox="1"/>
          <p:nvPr>
            <p:ph type="sldNum" sz="quarter" idx="2"/>
          </p:nvPr>
        </p:nvSpPr>
        <p:spPr>
          <a:xfrm>
            <a:off x="8789558" y="4753308"/>
            <a:ext cx="294435"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78" name="Google Shape;239;p22"/>
          <p:cNvSpPr txBox="1"/>
          <p:nvPr>
            <p:ph type="title"/>
          </p:nvPr>
        </p:nvSpPr>
        <p:spPr>
          <a:xfrm>
            <a:off x="311699" y="445025"/>
            <a:ext cx="8520602" cy="572701"/>
          </a:xfrm>
          <a:prstGeom prst="rect">
            <a:avLst/>
          </a:prstGeom>
        </p:spPr>
        <p:txBody>
          <a:bodyPr/>
          <a:lstStyle>
            <a:lvl1pPr>
              <a:defRPr sz="2500"/>
            </a:lvl1pPr>
          </a:lstStyle>
          <a:p>
            <a:pPr/>
            <a:r>
              <a:t>Experimental setup</a:t>
            </a:r>
          </a:p>
        </p:txBody>
      </p:sp>
      <p:sp>
        <p:nvSpPr>
          <p:cNvPr id="379" name="Google Shape;240;p22">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380" name="Google Shape;241;p22" descr="Google Shape;241;p22">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381" name="UL_FMF-logoENG-HOR-RGB_black.pngGoogle Shape;242;p22" descr="UL_FMF-logoENG-HOR-RGB_black.pngGoogle Shape;242;p22">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382" name="Logo_MVZI_ang.width-800.pngGoogle Shape;243;p22" descr="Logo_MVZI_ang.width-800.pngGoogle Shape;243;p22">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383" name="Logo_MVZI_ang.width-800.pngGoogle Shape;244;p22" descr="Logo_MVZI_ang.width-800.pngGoogle Shape;244;p22">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pic>
        <p:nvPicPr>
          <p:cNvPr id="384" name="Google Shape;245;p22" descr="Google Shape;245;p22"/>
          <p:cNvPicPr>
            <a:picLocks noChangeAspect="1"/>
          </p:cNvPicPr>
          <p:nvPr/>
        </p:nvPicPr>
        <p:blipFill>
          <a:blip r:embed="rId11">
            <a:extLst/>
          </a:blip>
          <a:stretch>
            <a:fillRect/>
          </a:stretch>
        </p:blipFill>
        <p:spPr>
          <a:xfrm>
            <a:off x="6212270" y="787800"/>
            <a:ext cx="1775949" cy="3714306"/>
          </a:xfrm>
          <a:prstGeom prst="rect">
            <a:avLst/>
          </a:prstGeom>
          <a:ln w="12700">
            <a:miter lim="400000"/>
          </a:ln>
        </p:spPr>
      </p:pic>
      <p:pic>
        <p:nvPicPr>
          <p:cNvPr id="385" name="outlinedLAPPDsetup.JPGGoogle Shape;246;p22" descr="outlinedLAPPDsetup.JPGGoogle Shape;246;p22"/>
          <p:cNvPicPr>
            <a:picLocks noChangeAspect="1"/>
          </p:cNvPicPr>
          <p:nvPr/>
        </p:nvPicPr>
        <p:blipFill>
          <a:blip r:embed="rId12">
            <a:extLst/>
          </a:blip>
          <a:srcRect l="11618" t="0" r="24230" b="0"/>
          <a:stretch>
            <a:fillRect/>
          </a:stretch>
        </p:blipFill>
        <p:spPr>
          <a:xfrm>
            <a:off x="1069560" y="1230250"/>
            <a:ext cx="3084964" cy="3238038"/>
          </a:xfrm>
          <a:prstGeom prst="rect">
            <a:avLst/>
          </a:prstGeom>
          <a:ln w="12700">
            <a:miter lim="400000"/>
          </a:ln>
        </p:spPr>
      </p:pic>
      <p:sp>
        <p:nvSpPr>
          <p:cNvPr id="386" name="Google Shape;247;p22"/>
          <p:cNvSpPr txBox="1"/>
          <p:nvPr/>
        </p:nvSpPr>
        <p:spPr>
          <a:xfrm>
            <a:off x="5122578" y="992556"/>
            <a:ext cx="895501" cy="7350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LASER</a:t>
            </a:r>
          </a:p>
        </p:txBody>
      </p:sp>
      <p:sp>
        <p:nvSpPr>
          <p:cNvPr id="387" name="Google Shape;248;p22"/>
          <p:cNvSpPr txBox="1"/>
          <p:nvPr/>
        </p:nvSpPr>
        <p:spPr>
          <a:xfrm>
            <a:off x="4591372" y="1597299"/>
            <a:ext cx="1602901" cy="7350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Oscilloscope for reference</a:t>
            </a:r>
          </a:p>
        </p:txBody>
      </p:sp>
      <p:sp>
        <p:nvSpPr>
          <p:cNvPr id="388" name="Google Shape;249;p22"/>
          <p:cNvSpPr txBox="1"/>
          <p:nvPr/>
        </p:nvSpPr>
        <p:spPr>
          <a:xfrm>
            <a:off x="8151224" y="2866275"/>
            <a:ext cx="992700" cy="12938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High Voltage power supplies</a:t>
            </a:r>
          </a:p>
        </p:txBody>
      </p:sp>
      <p:sp>
        <p:nvSpPr>
          <p:cNvPr id="389" name="Google Shape;250;p22"/>
          <p:cNvSpPr txBox="1"/>
          <p:nvPr/>
        </p:nvSpPr>
        <p:spPr>
          <a:xfrm>
            <a:off x="5136910" y="2826399"/>
            <a:ext cx="992700"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Digitizer</a:t>
            </a:r>
          </a:p>
        </p:txBody>
      </p:sp>
      <p:sp>
        <p:nvSpPr>
          <p:cNvPr id="390" name="Google Shape;251;p22"/>
          <p:cNvSpPr/>
          <p:nvPr/>
        </p:nvSpPr>
        <p:spPr>
          <a:xfrm flipV="1">
            <a:off x="6415097" y="1072024"/>
            <a:ext cx="780001" cy="6001"/>
          </a:xfrm>
          <a:prstGeom prst="line">
            <a:avLst/>
          </a:prstGeom>
          <a:ln>
            <a:solidFill>
              <a:srgbClr val="FF0000"/>
            </a:solidFill>
            <a:tailEnd type="triangle"/>
          </a:ln>
        </p:spPr>
        <p:txBody>
          <a:bodyPr lIns="0" tIns="0" rIns="0" bIns="0"/>
          <a:lstStyle/>
          <a:p>
            <a:pPr/>
          </a:p>
        </p:txBody>
      </p:sp>
      <p:sp>
        <p:nvSpPr>
          <p:cNvPr id="391" name="Google Shape;252;p22"/>
          <p:cNvSpPr/>
          <p:nvPr/>
        </p:nvSpPr>
        <p:spPr>
          <a:xfrm flipH="1">
            <a:off x="6424346" y="1377049"/>
            <a:ext cx="761401" cy="3301"/>
          </a:xfrm>
          <a:prstGeom prst="line">
            <a:avLst/>
          </a:prstGeom>
          <a:ln>
            <a:solidFill>
              <a:srgbClr val="FF0000"/>
            </a:solidFill>
            <a:tailEnd type="triangle"/>
          </a:ln>
        </p:spPr>
        <p:txBody>
          <a:bodyPr lIns="0" tIns="0" rIns="0" bIns="0"/>
          <a:lstStyle/>
          <a:p>
            <a:pPr/>
          </a:p>
        </p:txBody>
      </p:sp>
      <p:sp>
        <p:nvSpPr>
          <p:cNvPr id="392" name="Google Shape;253;p22"/>
          <p:cNvSpPr/>
          <p:nvPr/>
        </p:nvSpPr>
        <p:spPr>
          <a:xfrm flipH="1">
            <a:off x="7195071" y="1074949"/>
            <a:ext cx="3001" cy="305101"/>
          </a:xfrm>
          <a:prstGeom prst="line">
            <a:avLst/>
          </a:prstGeom>
          <a:ln>
            <a:solidFill>
              <a:srgbClr val="0000FF"/>
            </a:solidFill>
            <a:tailEnd type="triangle"/>
          </a:ln>
        </p:spPr>
        <p:txBody>
          <a:bodyPr lIns="0" tIns="0" rIns="0" bIns="0"/>
          <a:lstStyle/>
          <a:p>
            <a:pPr/>
          </a:p>
        </p:txBody>
      </p:sp>
      <p:sp>
        <p:nvSpPr>
          <p:cNvPr id="393" name="Google Shape;254;p22"/>
          <p:cNvSpPr/>
          <p:nvPr/>
        </p:nvSpPr>
        <p:spPr>
          <a:xfrm flipH="1" flipV="1">
            <a:off x="6415047" y="1081099"/>
            <a:ext cx="9301" cy="302101"/>
          </a:xfrm>
          <a:prstGeom prst="line">
            <a:avLst/>
          </a:prstGeom>
          <a:ln>
            <a:solidFill>
              <a:srgbClr val="0000FF"/>
            </a:solidFill>
            <a:tailEnd type="triangle"/>
          </a:ln>
        </p:spPr>
        <p:txBody>
          <a:bodyPr lIns="0" tIns="0" rIns="0" bIns="0"/>
          <a:lstStyle/>
          <a:p>
            <a:pPr/>
          </a:p>
        </p:txBody>
      </p:sp>
      <p:sp>
        <p:nvSpPr>
          <p:cNvPr id="394" name="Google Shape;255;p22"/>
          <p:cNvSpPr/>
          <p:nvPr/>
        </p:nvSpPr>
        <p:spPr>
          <a:xfrm flipV="1">
            <a:off x="5178866" y="1068907"/>
            <a:ext cx="780001" cy="6001"/>
          </a:xfrm>
          <a:prstGeom prst="line">
            <a:avLst/>
          </a:prstGeom>
          <a:ln>
            <a:solidFill>
              <a:srgbClr val="FF0000"/>
            </a:solidFill>
            <a:tailEnd type="triangle"/>
          </a:ln>
        </p:spPr>
        <p:txBody>
          <a:bodyPr lIns="0" tIns="0" rIns="0" bIns="0"/>
          <a:lstStyle/>
          <a:p>
            <a:pPr/>
          </a:p>
        </p:txBody>
      </p:sp>
      <p:sp>
        <p:nvSpPr>
          <p:cNvPr id="395" name="Google Shape;256;p22"/>
          <p:cNvSpPr/>
          <p:nvPr/>
        </p:nvSpPr>
        <p:spPr>
          <a:xfrm flipH="1">
            <a:off x="5188115" y="1373932"/>
            <a:ext cx="761401" cy="3301"/>
          </a:xfrm>
          <a:prstGeom prst="line">
            <a:avLst/>
          </a:prstGeom>
          <a:ln>
            <a:solidFill>
              <a:srgbClr val="FF0000"/>
            </a:solidFill>
            <a:tailEnd type="triangle"/>
          </a:ln>
        </p:spPr>
        <p:txBody>
          <a:bodyPr lIns="0" tIns="0" rIns="0" bIns="0"/>
          <a:lstStyle/>
          <a:p>
            <a:pPr/>
          </a:p>
        </p:txBody>
      </p:sp>
      <p:sp>
        <p:nvSpPr>
          <p:cNvPr id="396" name="Google Shape;257;p22"/>
          <p:cNvSpPr/>
          <p:nvPr/>
        </p:nvSpPr>
        <p:spPr>
          <a:xfrm flipH="1">
            <a:off x="5958840" y="1071831"/>
            <a:ext cx="3001" cy="305101"/>
          </a:xfrm>
          <a:prstGeom prst="line">
            <a:avLst/>
          </a:prstGeom>
          <a:ln>
            <a:solidFill>
              <a:srgbClr val="0000FF"/>
            </a:solidFill>
            <a:tailEnd type="triangle"/>
          </a:ln>
        </p:spPr>
        <p:txBody>
          <a:bodyPr lIns="0" tIns="0" rIns="0" bIns="0"/>
          <a:lstStyle/>
          <a:p>
            <a:pPr/>
          </a:p>
        </p:txBody>
      </p:sp>
      <p:sp>
        <p:nvSpPr>
          <p:cNvPr id="397" name="Google Shape;258;p22"/>
          <p:cNvSpPr/>
          <p:nvPr/>
        </p:nvSpPr>
        <p:spPr>
          <a:xfrm flipH="1" flipV="1">
            <a:off x="5178816" y="1077981"/>
            <a:ext cx="9301" cy="302101"/>
          </a:xfrm>
          <a:prstGeom prst="line">
            <a:avLst/>
          </a:prstGeom>
          <a:ln>
            <a:solidFill>
              <a:srgbClr val="0000FF"/>
            </a:solidFill>
            <a:tailEnd type="triangle"/>
          </a:ln>
        </p:spPr>
        <p:txBody>
          <a:bodyPr lIns="0" tIns="0" rIns="0" bIns="0"/>
          <a:lstStyle/>
          <a:p>
            <a:pPr/>
          </a:p>
        </p:txBody>
      </p:sp>
      <p:sp>
        <p:nvSpPr>
          <p:cNvPr id="398" name="Google Shape;259;p22"/>
          <p:cNvSpPr/>
          <p:nvPr/>
        </p:nvSpPr>
        <p:spPr>
          <a:xfrm>
            <a:off x="6453897" y="1547324"/>
            <a:ext cx="1312505" cy="4997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0" y="20516"/>
                </a:moveTo>
                <a:cubicBezTo>
                  <a:pt x="363" y="17179"/>
                  <a:pt x="1451" y="322"/>
                  <a:pt x="2177" y="472"/>
                </a:cubicBezTo>
                <a:cubicBezTo>
                  <a:pt x="2902" y="633"/>
                  <a:pt x="3632" y="21375"/>
                  <a:pt x="4353" y="21450"/>
                </a:cubicBezTo>
                <a:cubicBezTo>
                  <a:pt x="5075" y="21525"/>
                  <a:pt x="5784" y="1009"/>
                  <a:pt x="6506" y="934"/>
                </a:cubicBezTo>
                <a:cubicBezTo>
                  <a:pt x="7228" y="859"/>
                  <a:pt x="7961" y="20978"/>
                  <a:pt x="8683" y="20978"/>
                </a:cubicBezTo>
                <a:cubicBezTo>
                  <a:pt x="9405" y="20978"/>
                  <a:pt x="10119" y="934"/>
                  <a:pt x="10836" y="934"/>
                </a:cubicBezTo>
                <a:cubicBezTo>
                  <a:pt x="11554" y="934"/>
                  <a:pt x="12272" y="21053"/>
                  <a:pt x="12989" y="20978"/>
                </a:cubicBezTo>
                <a:cubicBezTo>
                  <a:pt x="13706" y="20903"/>
                  <a:pt x="14424" y="547"/>
                  <a:pt x="15142" y="472"/>
                </a:cubicBezTo>
                <a:cubicBezTo>
                  <a:pt x="15859" y="397"/>
                  <a:pt x="16577" y="20591"/>
                  <a:pt x="17294" y="20516"/>
                </a:cubicBezTo>
                <a:cubicBezTo>
                  <a:pt x="18012" y="20441"/>
                  <a:pt x="18730" y="75"/>
                  <a:pt x="19447" y="0"/>
                </a:cubicBezTo>
                <a:cubicBezTo>
                  <a:pt x="20165" y="-75"/>
                  <a:pt x="21241" y="16707"/>
                  <a:pt x="21600" y="20044"/>
                </a:cubicBezTo>
              </a:path>
            </a:pathLst>
          </a:custGeom>
          <a:ln>
            <a:solidFill>
              <a:srgbClr val="F1C232"/>
            </a:solidFill>
          </a:ln>
        </p:spPr>
        <p:txBody>
          <a:bodyPr lIns="0" tIns="0" rIns="0" bIns="0"/>
          <a:lstStyle/>
          <a:p>
            <a:pPr>
              <a:defRPr>
                <a:solidFill>
                  <a:srgbClr val="000000"/>
                </a:solidFill>
              </a:defRPr>
            </a:pPr>
          </a:p>
        </p:txBody>
      </p:sp>
      <p:sp>
        <p:nvSpPr>
          <p:cNvPr id="399" name="Google Shape;260;p22"/>
          <p:cNvSpPr/>
          <p:nvPr/>
        </p:nvSpPr>
        <p:spPr>
          <a:xfrm rot="10800000">
            <a:off x="6455071" y="2469724"/>
            <a:ext cx="1311426" cy="4997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0" y="20516"/>
                </a:moveTo>
                <a:cubicBezTo>
                  <a:pt x="363" y="17179"/>
                  <a:pt x="1451" y="322"/>
                  <a:pt x="2177" y="472"/>
                </a:cubicBezTo>
                <a:cubicBezTo>
                  <a:pt x="2902" y="633"/>
                  <a:pt x="3632" y="21375"/>
                  <a:pt x="4353" y="21450"/>
                </a:cubicBezTo>
                <a:cubicBezTo>
                  <a:pt x="5075" y="21525"/>
                  <a:pt x="5784" y="1009"/>
                  <a:pt x="6506" y="934"/>
                </a:cubicBezTo>
                <a:cubicBezTo>
                  <a:pt x="7228" y="859"/>
                  <a:pt x="7961" y="20978"/>
                  <a:pt x="8683" y="20978"/>
                </a:cubicBezTo>
                <a:cubicBezTo>
                  <a:pt x="9405" y="20978"/>
                  <a:pt x="10119" y="934"/>
                  <a:pt x="10836" y="934"/>
                </a:cubicBezTo>
                <a:cubicBezTo>
                  <a:pt x="11554" y="934"/>
                  <a:pt x="12272" y="21053"/>
                  <a:pt x="12989" y="20978"/>
                </a:cubicBezTo>
                <a:cubicBezTo>
                  <a:pt x="13706" y="20903"/>
                  <a:pt x="14424" y="547"/>
                  <a:pt x="15142" y="472"/>
                </a:cubicBezTo>
                <a:cubicBezTo>
                  <a:pt x="15859" y="397"/>
                  <a:pt x="16577" y="20591"/>
                  <a:pt x="17294" y="20516"/>
                </a:cubicBezTo>
                <a:cubicBezTo>
                  <a:pt x="18012" y="20441"/>
                  <a:pt x="18730" y="75"/>
                  <a:pt x="19447" y="0"/>
                </a:cubicBezTo>
                <a:cubicBezTo>
                  <a:pt x="20165" y="-75"/>
                  <a:pt x="21241" y="16707"/>
                  <a:pt x="21600" y="20044"/>
                </a:cubicBezTo>
              </a:path>
            </a:pathLst>
          </a:custGeom>
          <a:ln>
            <a:solidFill>
              <a:srgbClr val="F1C232"/>
            </a:solidFill>
          </a:ln>
        </p:spPr>
        <p:txBody>
          <a:bodyPr lIns="0" tIns="0" rIns="0" bIns="0"/>
          <a:lstStyle/>
          <a:p>
            <a:pPr>
              <a:defRPr>
                <a:solidFill>
                  <a:srgbClr val="000000"/>
                </a:solidFill>
              </a:defRPr>
            </a:pPr>
          </a:p>
        </p:txBody>
      </p:sp>
      <p:sp>
        <p:nvSpPr>
          <p:cNvPr id="400" name="Google Shape;261;p22"/>
          <p:cNvSpPr/>
          <p:nvPr/>
        </p:nvSpPr>
        <p:spPr>
          <a:xfrm rot="5400000">
            <a:off x="7344736" y="2007335"/>
            <a:ext cx="882948" cy="4997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0" y="20516"/>
                </a:moveTo>
                <a:cubicBezTo>
                  <a:pt x="363" y="17179"/>
                  <a:pt x="1451" y="322"/>
                  <a:pt x="2177" y="472"/>
                </a:cubicBezTo>
                <a:cubicBezTo>
                  <a:pt x="2902" y="633"/>
                  <a:pt x="3632" y="21375"/>
                  <a:pt x="4353" y="21450"/>
                </a:cubicBezTo>
                <a:cubicBezTo>
                  <a:pt x="5075" y="21525"/>
                  <a:pt x="5784" y="1009"/>
                  <a:pt x="6506" y="934"/>
                </a:cubicBezTo>
                <a:cubicBezTo>
                  <a:pt x="7228" y="859"/>
                  <a:pt x="7961" y="20978"/>
                  <a:pt x="8683" y="20978"/>
                </a:cubicBezTo>
                <a:cubicBezTo>
                  <a:pt x="9405" y="20978"/>
                  <a:pt x="10119" y="934"/>
                  <a:pt x="10836" y="934"/>
                </a:cubicBezTo>
                <a:cubicBezTo>
                  <a:pt x="11554" y="934"/>
                  <a:pt x="12272" y="21053"/>
                  <a:pt x="12989" y="20978"/>
                </a:cubicBezTo>
                <a:cubicBezTo>
                  <a:pt x="13706" y="20903"/>
                  <a:pt x="14424" y="547"/>
                  <a:pt x="15142" y="472"/>
                </a:cubicBezTo>
                <a:cubicBezTo>
                  <a:pt x="15859" y="397"/>
                  <a:pt x="16577" y="20591"/>
                  <a:pt x="17294" y="20516"/>
                </a:cubicBezTo>
                <a:cubicBezTo>
                  <a:pt x="18012" y="20441"/>
                  <a:pt x="18730" y="75"/>
                  <a:pt x="19447" y="0"/>
                </a:cubicBezTo>
                <a:cubicBezTo>
                  <a:pt x="20165" y="-75"/>
                  <a:pt x="21241" y="16707"/>
                  <a:pt x="21600" y="20044"/>
                </a:cubicBezTo>
              </a:path>
            </a:pathLst>
          </a:custGeom>
          <a:ln>
            <a:solidFill>
              <a:srgbClr val="F1C232"/>
            </a:solidFill>
          </a:ln>
        </p:spPr>
        <p:txBody>
          <a:bodyPr lIns="0" tIns="0" rIns="0" bIns="0"/>
          <a:lstStyle/>
          <a:p>
            <a:pPr>
              <a:defRPr>
                <a:solidFill>
                  <a:srgbClr val="000000"/>
                </a:solidFill>
              </a:defRPr>
            </a:pPr>
          </a:p>
        </p:txBody>
      </p:sp>
      <p:sp>
        <p:nvSpPr>
          <p:cNvPr id="401" name="Google Shape;262;p22"/>
          <p:cNvSpPr/>
          <p:nvPr/>
        </p:nvSpPr>
        <p:spPr>
          <a:xfrm rot="16200000">
            <a:off x="5994443" y="2008645"/>
            <a:ext cx="881084" cy="4997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0" y="20516"/>
                </a:moveTo>
                <a:cubicBezTo>
                  <a:pt x="363" y="17179"/>
                  <a:pt x="1451" y="322"/>
                  <a:pt x="2177" y="472"/>
                </a:cubicBezTo>
                <a:cubicBezTo>
                  <a:pt x="2902" y="633"/>
                  <a:pt x="3632" y="21375"/>
                  <a:pt x="4353" y="21450"/>
                </a:cubicBezTo>
                <a:cubicBezTo>
                  <a:pt x="5075" y="21525"/>
                  <a:pt x="5784" y="1009"/>
                  <a:pt x="6506" y="934"/>
                </a:cubicBezTo>
                <a:cubicBezTo>
                  <a:pt x="7228" y="859"/>
                  <a:pt x="7961" y="20978"/>
                  <a:pt x="8683" y="20978"/>
                </a:cubicBezTo>
                <a:cubicBezTo>
                  <a:pt x="9405" y="20978"/>
                  <a:pt x="10119" y="934"/>
                  <a:pt x="10836" y="934"/>
                </a:cubicBezTo>
                <a:cubicBezTo>
                  <a:pt x="11554" y="934"/>
                  <a:pt x="12272" y="21053"/>
                  <a:pt x="12989" y="20978"/>
                </a:cubicBezTo>
                <a:cubicBezTo>
                  <a:pt x="13706" y="20903"/>
                  <a:pt x="14424" y="547"/>
                  <a:pt x="15142" y="472"/>
                </a:cubicBezTo>
                <a:cubicBezTo>
                  <a:pt x="15859" y="397"/>
                  <a:pt x="16577" y="20591"/>
                  <a:pt x="17294" y="20516"/>
                </a:cubicBezTo>
                <a:cubicBezTo>
                  <a:pt x="18012" y="20441"/>
                  <a:pt x="18730" y="75"/>
                  <a:pt x="19447" y="0"/>
                </a:cubicBezTo>
                <a:cubicBezTo>
                  <a:pt x="20165" y="-75"/>
                  <a:pt x="21241" y="16707"/>
                  <a:pt x="21600" y="20044"/>
                </a:cubicBezTo>
              </a:path>
            </a:pathLst>
          </a:custGeom>
          <a:ln>
            <a:solidFill>
              <a:srgbClr val="F1C232"/>
            </a:solidFill>
          </a:ln>
        </p:spPr>
        <p:txBody>
          <a:bodyPr lIns="0" tIns="0" rIns="0" bIns="0"/>
          <a:lstStyle/>
          <a:p>
            <a:pPr>
              <a:defRPr>
                <a:solidFill>
                  <a:srgbClr val="000000"/>
                </a:solidFill>
              </a:defRPr>
            </a:pPr>
          </a:p>
        </p:txBody>
      </p:sp>
      <p:sp>
        <p:nvSpPr>
          <p:cNvPr id="402" name="Google Shape;263;p22"/>
          <p:cNvSpPr/>
          <p:nvPr/>
        </p:nvSpPr>
        <p:spPr>
          <a:xfrm>
            <a:off x="4657471" y="1669060"/>
            <a:ext cx="1312505" cy="29432"/>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0" y="20516"/>
                </a:moveTo>
                <a:cubicBezTo>
                  <a:pt x="363" y="17179"/>
                  <a:pt x="1451" y="322"/>
                  <a:pt x="2177" y="472"/>
                </a:cubicBezTo>
                <a:cubicBezTo>
                  <a:pt x="2902" y="633"/>
                  <a:pt x="3632" y="21375"/>
                  <a:pt x="4353" y="21450"/>
                </a:cubicBezTo>
                <a:cubicBezTo>
                  <a:pt x="5075" y="21525"/>
                  <a:pt x="5784" y="1009"/>
                  <a:pt x="6506" y="934"/>
                </a:cubicBezTo>
                <a:cubicBezTo>
                  <a:pt x="7228" y="859"/>
                  <a:pt x="7961" y="20978"/>
                  <a:pt x="8683" y="20978"/>
                </a:cubicBezTo>
                <a:cubicBezTo>
                  <a:pt x="9405" y="20978"/>
                  <a:pt x="10119" y="934"/>
                  <a:pt x="10836" y="934"/>
                </a:cubicBezTo>
                <a:cubicBezTo>
                  <a:pt x="11554" y="934"/>
                  <a:pt x="12272" y="21053"/>
                  <a:pt x="12989" y="20978"/>
                </a:cubicBezTo>
                <a:cubicBezTo>
                  <a:pt x="13706" y="20903"/>
                  <a:pt x="14424" y="547"/>
                  <a:pt x="15142" y="472"/>
                </a:cubicBezTo>
                <a:cubicBezTo>
                  <a:pt x="15859" y="397"/>
                  <a:pt x="16577" y="20591"/>
                  <a:pt x="17294" y="20516"/>
                </a:cubicBezTo>
                <a:cubicBezTo>
                  <a:pt x="18012" y="20441"/>
                  <a:pt x="18730" y="75"/>
                  <a:pt x="19447" y="0"/>
                </a:cubicBezTo>
                <a:cubicBezTo>
                  <a:pt x="20165" y="-75"/>
                  <a:pt x="21241" y="16707"/>
                  <a:pt x="21600" y="20044"/>
                </a:cubicBezTo>
              </a:path>
            </a:pathLst>
          </a:custGeom>
          <a:ln>
            <a:solidFill>
              <a:srgbClr val="F1C232"/>
            </a:solidFill>
          </a:ln>
        </p:spPr>
        <p:txBody>
          <a:bodyPr lIns="0" tIns="0" rIns="0" bIns="0"/>
          <a:lstStyle/>
          <a:p>
            <a:pPr>
              <a:defRPr>
                <a:solidFill>
                  <a:srgbClr val="000000"/>
                </a:solidFill>
              </a:defRPr>
            </a:pPr>
          </a:p>
        </p:txBody>
      </p:sp>
      <p:sp>
        <p:nvSpPr>
          <p:cNvPr id="403" name="Google Shape;264;p22"/>
          <p:cNvSpPr/>
          <p:nvPr/>
        </p:nvSpPr>
        <p:spPr>
          <a:xfrm rot="10800000">
            <a:off x="4658646" y="2212300"/>
            <a:ext cx="1311427" cy="29432"/>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0" y="20516"/>
                </a:moveTo>
                <a:cubicBezTo>
                  <a:pt x="363" y="17179"/>
                  <a:pt x="1451" y="322"/>
                  <a:pt x="2177" y="472"/>
                </a:cubicBezTo>
                <a:cubicBezTo>
                  <a:pt x="2902" y="633"/>
                  <a:pt x="3632" y="21375"/>
                  <a:pt x="4353" y="21450"/>
                </a:cubicBezTo>
                <a:cubicBezTo>
                  <a:pt x="5075" y="21525"/>
                  <a:pt x="5784" y="1009"/>
                  <a:pt x="6506" y="934"/>
                </a:cubicBezTo>
                <a:cubicBezTo>
                  <a:pt x="7228" y="859"/>
                  <a:pt x="7961" y="20978"/>
                  <a:pt x="8683" y="20978"/>
                </a:cubicBezTo>
                <a:cubicBezTo>
                  <a:pt x="9405" y="20978"/>
                  <a:pt x="10119" y="934"/>
                  <a:pt x="10836" y="934"/>
                </a:cubicBezTo>
                <a:cubicBezTo>
                  <a:pt x="11554" y="934"/>
                  <a:pt x="12272" y="21053"/>
                  <a:pt x="12989" y="20978"/>
                </a:cubicBezTo>
                <a:cubicBezTo>
                  <a:pt x="13706" y="20903"/>
                  <a:pt x="14424" y="547"/>
                  <a:pt x="15142" y="472"/>
                </a:cubicBezTo>
                <a:cubicBezTo>
                  <a:pt x="15859" y="397"/>
                  <a:pt x="16577" y="20591"/>
                  <a:pt x="17294" y="20516"/>
                </a:cubicBezTo>
                <a:cubicBezTo>
                  <a:pt x="18012" y="20441"/>
                  <a:pt x="18730" y="75"/>
                  <a:pt x="19447" y="0"/>
                </a:cubicBezTo>
                <a:cubicBezTo>
                  <a:pt x="20165" y="-75"/>
                  <a:pt x="21241" y="16707"/>
                  <a:pt x="21600" y="20044"/>
                </a:cubicBezTo>
              </a:path>
            </a:pathLst>
          </a:custGeom>
          <a:ln>
            <a:solidFill>
              <a:srgbClr val="F1C232"/>
            </a:solidFill>
          </a:ln>
        </p:spPr>
        <p:txBody>
          <a:bodyPr lIns="0" tIns="0" rIns="0" bIns="0"/>
          <a:lstStyle/>
          <a:p>
            <a:pPr>
              <a:defRPr>
                <a:solidFill>
                  <a:srgbClr val="000000"/>
                </a:solidFill>
              </a:defRPr>
            </a:pPr>
          </a:p>
        </p:txBody>
      </p:sp>
      <p:sp>
        <p:nvSpPr>
          <p:cNvPr id="404" name="Google Shape;265;p22"/>
          <p:cNvSpPr/>
          <p:nvPr/>
        </p:nvSpPr>
        <p:spPr>
          <a:xfrm rot="5400000">
            <a:off x="5729794" y="1929696"/>
            <a:ext cx="519981" cy="49977"/>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0" y="20516"/>
                </a:moveTo>
                <a:cubicBezTo>
                  <a:pt x="363" y="17179"/>
                  <a:pt x="1451" y="322"/>
                  <a:pt x="2177" y="472"/>
                </a:cubicBezTo>
                <a:cubicBezTo>
                  <a:pt x="2902" y="633"/>
                  <a:pt x="3632" y="21375"/>
                  <a:pt x="4353" y="21450"/>
                </a:cubicBezTo>
                <a:cubicBezTo>
                  <a:pt x="5075" y="21525"/>
                  <a:pt x="5784" y="1009"/>
                  <a:pt x="6506" y="934"/>
                </a:cubicBezTo>
                <a:cubicBezTo>
                  <a:pt x="7228" y="859"/>
                  <a:pt x="7961" y="20978"/>
                  <a:pt x="8683" y="20978"/>
                </a:cubicBezTo>
                <a:cubicBezTo>
                  <a:pt x="9405" y="20978"/>
                  <a:pt x="10119" y="934"/>
                  <a:pt x="10836" y="934"/>
                </a:cubicBezTo>
                <a:cubicBezTo>
                  <a:pt x="11554" y="934"/>
                  <a:pt x="12272" y="21053"/>
                  <a:pt x="12989" y="20978"/>
                </a:cubicBezTo>
                <a:cubicBezTo>
                  <a:pt x="13706" y="20903"/>
                  <a:pt x="14424" y="547"/>
                  <a:pt x="15142" y="472"/>
                </a:cubicBezTo>
                <a:cubicBezTo>
                  <a:pt x="15859" y="397"/>
                  <a:pt x="16577" y="20591"/>
                  <a:pt x="17294" y="20516"/>
                </a:cubicBezTo>
                <a:cubicBezTo>
                  <a:pt x="18012" y="20441"/>
                  <a:pt x="18730" y="75"/>
                  <a:pt x="19447" y="0"/>
                </a:cubicBezTo>
                <a:cubicBezTo>
                  <a:pt x="20165" y="-75"/>
                  <a:pt x="21241" y="16707"/>
                  <a:pt x="21600" y="20044"/>
                </a:cubicBezTo>
              </a:path>
            </a:pathLst>
          </a:custGeom>
          <a:ln>
            <a:solidFill>
              <a:srgbClr val="F1C232"/>
            </a:solidFill>
          </a:ln>
        </p:spPr>
        <p:txBody>
          <a:bodyPr lIns="0" tIns="0" rIns="0" bIns="0"/>
          <a:lstStyle/>
          <a:p>
            <a:pPr>
              <a:defRPr>
                <a:solidFill>
                  <a:srgbClr val="000000"/>
                </a:solidFill>
              </a:defRPr>
            </a:pPr>
          </a:p>
        </p:txBody>
      </p:sp>
      <p:sp>
        <p:nvSpPr>
          <p:cNvPr id="405" name="Google Shape;266;p22"/>
          <p:cNvSpPr/>
          <p:nvPr/>
        </p:nvSpPr>
        <p:spPr>
          <a:xfrm rot="16200000">
            <a:off x="4379108" y="1930480"/>
            <a:ext cx="518903" cy="49978"/>
          </a:xfrm>
          <a:custGeom>
            <a:avLst/>
            <a:gdLst/>
            <a:ahLst/>
            <a:cxnLst>
              <a:cxn ang="0">
                <a:pos x="wd2" y="hd2"/>
              </a:cxn>
              <a:cxn ang="5400000">
                <a:pos x="wd2" y="hd2"/>
              </a:cxn>
              <a:cxn ang="10800000">
                <a:pos x="wd2" y="hd2"/>
              </a:cxn>
              <a:cxn ang="16200000">
                <a:pos x="wd2" y="hd2"/>
              </a:cxn>
            </a:cxnLst>
            <a:rect l="0" t="0" r="r" b="b"/>
            <a:pathLst>
              <a:path w="21600" h="21450" fill="norm" stroke="1" extrusionOk="0">
                <a:moveTo>
                  <a:pt x="0" y="20516"/>
                </a:moveTo>
                <a:cubicBezTo>
                  <a:pt x="363" y="17179"/>
                  <a:pt x="1451" y="322"/>
                  <a:pt x="2177" y="472"/>
                </a:cubicBezTo>
                <a:cubicBezTo>
                  <a:pt x="2902" y="633"/>
                  <a:pt x="3632" y="21375"/>
                  <a:pt x="4353" y="21450"/>
                </a:cubicBezTo>
                <a:cubicBezTo>
                  <a:pt x="5075" y="21525"/>
                  <a:pt x="5784" y="1009"/>
                  <a:pt x="6506" y="934"/>
                </a:cubicBezTo>
                <a:cubicBezTo>
                  <a:pt x="7228" y="859"/>
                  <a:pt x="7961" y="20978"/>
                  <a:pt x="8683" y="20978"/>
                </a:cubicBezTo>
                <a:cubicBezTo>
                  <a:pt x="9405" y="20978"/>
                  <a:pt x="10119" y="934"/>
                  <a:pt x="10836" y="934"/>
                </a:cubicBezTo>
                <a:cubicBezTo>
                  <a:pt x="11554" y="934"/>
                  <a:pt x="12272" y="21053"/>
                  <a:pt x="12989" y="20978"/>
                </a:cubicBezTo>
                <a:cubicBezTo>
                  <a:pt x="13706" y="20903"/>
                  <a:pt x="14424" y="547"/>
                  <a:pt x="15142" y="472"/>
                </a:cubicBezTo>
                <a:cubicBezTo>
                  <a:pt x="15859" y="397"/>
                  <a:pt x="16577" y="20591"/>
                  <a:pt x="17294" y="20516"/>
                </a:cubicBezTo>
                <a:cubicBezTo>
                  <a:pt x="18012" y="20441"/>
                  <a:pt x="18730" y="75"/>
                  <a:pt x="19447" y="0"/>
                </a:cubicBezTo>
                <a:cubicBezTo>
                  <a:pt x="20165" y="-75"/>
                  <a:pt x="21241" y="16707"/>
                  <a:pt x="21600" y="20044"/>
                </a:cubicBezTo>
              </a:path>
            </a:pathLst>
          </a:custGeom>
          <a:ln>
            <a:solidFill>
              <a:srgbClr val="F1C232"/>
            </a:solidFill>
          </a:ln>
        </p:spPr>
        <p:txBody>
          <a:bodyPr lIns="0" tIns="0" rIns="0" bIns="0"/>
          <a:lstStyle/>
          <a:p>
            <a:pPr>
              <a:defRPr>
                <a:solidFill>
                  <a:srgbClr val="000000"/>
                </a:solidFill>
              </a:defRPr>
            </a:pPr>
          </a:p>
        </p:txBody>
      </p:sp>
      <p:sp>
        <p:nvSpPr>
          <p:cNvPr id="406" name="Google Shape;267;p22"/>
          <p:cNvSpPr/>
          <p:nvPr/>
        </p:nvSpPr>
        <p:spPr>
          <a:xfrm>
            <a:off x="6451672" y="2989149"/>
            <a:ext cx="457801" cy="1801"/>
          </a:xfrm>
          <a:prstGeom prst="line">
            <a:avLst/>
          </a:prstGeom>
          <a:ln>
            <a:solidFill>
              <a:srgbClr val="00FFFF"/>
            </a:solidFill>
            <a:prstDash val="lgDashDot"/>
          </a:ln>
        </p:spPr>
        <p:txBody>
          <a:bodyPr lIns="0" tIns="0" rIns="0" bIns="0"/>
          <a:lstStyle/>
          <a:p>
            <a:pPr/>
          </a:p>
        </p:txBody>
      </p:sp>
      <p:sp>
        <p:nvSpPr>
          <p:cNvPr id="407" name="Google Shape;268;p22"/>
          <p:cNvSpPr/>
          <p:nvPr/>
        </p:nvSpPr>
        <p:spPr>
          <a:xfrm>
            <a:off x="6451672" y="3123325"/>
            <a:ext cx="457801" cy="1801"/>
          </a:xfrm>
          <a:prstGeom prst="line">
            <a:avLst/>
          </a:prstGeom>
          <a:ln>
            <a:solidFill>
              <a:srgbClr val="00FFFF"/>
            </a:solidFill>
            <a:prstDash val="lgDashDot"/>
          </a:ln>
        </p:spPr>
        <p:txBody>
          <a:bodyPr lIns="0" tIns="0" rIns="0" bIns="0"/>
          <a:lstStyle/>
          <a:p>
            <a:pPr/>
          </a:p>
        </p:txBody>
      </p:sp>
      <p:sp>
        <p:nvSpPr>
          <p:cNvPr id="408" name="Google Shape;269;p22"/>
          <p:cNvSpPr/>
          <p:nvPr/>
        </p:nvSpPr>
        <p:spPr>
          <a:xfrm>
            <a:off x="6915322" y="2993450"/>
            <a:ext cx="1" cy="135901"/>
          </a:xfrm>
          <a:prstGeom prst="line">
            <a:avLst/>
          </a:prstGeom>
          <a:ln>
            <a:solidFill>
              <a:srgbClr val="00FFFF"/>
            </a:solidFill>
            <a:prstDash val="lgDashDot"/>
          </a:ln>
        </p:spPr>
        <p:txBody>
          <a:bodyPr lIns="0" tIns="0" rIns="0" bIns="0"/>
          <a:lstStyle/>
          <a:p>
            <a:pPr/>
          </a:p>
        </p:txBody>
      </p:sp>
      <p:sp>
        <p:nvSpPr>
          <p:cNvPr id="409" name="Google Shape;270;p22"/>
          <p:cNvSpPr/>
          <p:nvPr/>
        </p:nvSpPr>
        <p:spPr>
          <a:xfrm>
            <a:off x="6453897" y="2989249"/>
            <a:ext cx="1" cy="135901"/>
          </a:xfrm>
          <a:prstGeom prst="line">
            <a:avLst/>
          </a:prstGeom>
          <a:ln>
            <a:solidFill>
              <a:srgbClr val="00FFFF"/>
            </a:solidFill>
            <a:prstDash val="lgDashDot"/>
          </a:ln>
        </p:spPr>
        <p:txBody>
          <a:bodyPr lIns="0" tIns="0" rIns="0" bIns="0"/>
          <a:lstStyle/>
          <a:p>
            <a:pPr/>
          </a:p>
        </p:txBody>
      </p:sp>
      <p:sp>
        <p:nvSpPr>
          <p:cNvPr id="410" name="Google Shape;271;p22"/>
          <p:cNvSpPr/>
          <p:nvPr/>
        </p:nvSpPr>
        <p:spPr>
          <a:xfrm>
            <a:off x="5207146" y="2947774"/>
            <a:ext cx="813901" cy="3001"/>
          </a:xfrm>
          <a:prstGeom prst="line">
            <a:avLst/>
          </a:prstGeom>
          <a:ln w="16925">
            <a:solidFill>
              <a:srgbClr val="00FFFF"/>
            </a:solidFill>
            <a:prstDash val="lgDashDot"/>
          </a:ln>
        </p:spPr>
        <p:txBody>
          <a:bodyPr lIns="0" tIns="0" rIns="0" bIns="0"/>
          <a:lstStyle/>
          <a:p>
            <a:pPr/>
          </a:p>
        </p:txBody>
      </p:sp>
      <p:sp>
        <p:nvSpPr>
          <p:cNvPr id="411" name="Google Shape;272;p22"/>
          <p:cNvSpPr/>
          <p:nvPr/>
        </p:nvSpPr>
        <p:spPr>
          <a:xfrm>
            <a:off x="5207146" y="3202527"/>
            <a:ext cx="813901" cy="3001"/>
          </a:xfrm>
          <a:prstGeom prst="line">
            <a:avLst/>
          </a:prstGeom>
          <a:ln w="16925">
            <a:solidFill>
              <a:srgbClr val="00FFFF"/>
            </a:solidFill>
            <a:prstDash val="lgDashDot"/>
          </a:ln>
        </p:spPr>
        <p:txBody>
          <a:bodyPr lIns="0" tIns="0" rIns="0" bIns="0"/>
          <a:lstStyle/>
          <a:p>
            <a:pPr/>
          </a:p>
        </p:txBody>
      </p:sp>
      <p:sp>
        <p:nvSpPr>
          <p:cNvPr id="412" name="Google Shape;273;p22"/>
          <p:cNvSpPr/>
          <p:nvPr/>
        </p:nvSpPr>
        <p:spPr>
          <a:xfrm>
            <a:off x="6031422" y="2955938"/>
            <a:ext cx="1" cy="257700"/>
          </a:xfrm>
          <a:prstGeom prst="line">
            <a:avLst/>
          </a:prstGeom>
          <a:ln w="16925">
            <a:solidFill>
              <a:srgbClr val="00FFFF"/>
            </a:solidFill>
            <a:prstDash val="lgDashDot"/>
          </a:ln>
        </p:spPr>
        <p:txBody>
          <a:bodyPr lIns="0" tIns="0" rIns="0" bIns="0"/>
          <a:lstStyle/>
          <a:p>
            <a:pPr/>
          </a:p>
        </p:txBody>
      </p:sp>
      <p:sp>
        <p:nvSpPr>
          <p:cNvPr id="413" name="Google Shape;274;p22"/>
          <p:cNvSpPr/>
          <p:nvPr/>
        </p:nvSpPr>
        <p:spPr>
          <a:xfrm>
            <a:off x="5211102" y="2947965"/>
            <a:ext cx="1" cy="257700"/>
          </a:xfrm>
          <a:prstGeom prst="line">
            <a:avLst/>
          </a:prstGeom>
          <a:ln w="16925">
            <a:solidFill>
              <a:srgbClr val="00FFFF"/>
            </a:solidFill>
            <a:prstDash val="lgDashDot"/>
          </a:ln>
        </p:spPr>
        <p:txBody>
          <a:bodyPr lIns="0" tIns="0" rIns="0" bIns="0"/>
          <a:lstStyle/>
          <a:p>
            <a:pPr/>
          </a:p>
        </p:txBody>
      </p:sp>
      <p:pic>
        <p:nvPicPr>
          <p:cNvPr id="414" name="Google Shape;275;p22" descr="Google Shape;275;p22"/>
          <p:cNvPicPr>
            <a:picLocks noChangeAspect="1"/>
          </p:cNvPicPr>
          <p:nvPr/>
        </p:nvPicPr>
        <p:blipFill>
          <a:blip r:embed="rId13">
            <a:extLst/>
          </a:blip>
          <a:srcRect l="11279" t="6260" r="10504" b="41964"/>
          <a:stretch>
            <a:fillRect/>
          </a:stretch>
        </p:blipFill>
        <p:spPr>
          <a:xfrm>
            <a:off x="6990181" y="2725024"/>
            <a:ext cx="56641" cy="50000"/>
          </a:xfrm>
          <a:prstGeom prst="rect">
            <a:avLst/>
          </a:prstGeom>
          <a:ln w="12700">
            <a:miter lim="400000"/>
          </a:ln>
        </p:spPr>
      </p:pic>
      <p:pic>
        <p:nvPicPr>
          <p:cNvPr id="415" name="Google Shape;276;p22" descr="Google Shape;276;p22"/>
          <p:cNvPicPr>
            <a:picLocks noChangeAspect="1"/>
          </p:cNvPicPr>
          <p:nvPr/>
        </p:nvPicPr>
        <p:blipFill>
          <a:blip r:embed="rId13">
            <a:extLst/>
          </a:blip>
          <a:srcRect l="11279" t="6260" r="10504" b="41964"/>
          <a:stretch>
            <a:fillRect/>
          </a:stretch>
        </p:blipFill>
        <p:spPr>
          <a:xfrm>
            <a:off x="7046831" y="2725024"/>
            <a:ext cx="56641" cy="50000"/>
          </a:xfrm>
          <a:prstGeom prst="rect">
            <a:avLst/>
          </a:prstGeom>
          <a:ln w="12700">
            <a:miter lim="400000"/>
          </a:ln>
        </p:spPr>
      </p:pic>
      <p:pic>
        <p:nvPicPr>
          <p:cNvPr id="416" name="Google Shape;277;p22" descr="Google Shape;277;p22"/>
          <p:cNvPicPr>
            <a:picLocks noChangeAspect="1"/>
          </p:cNvPicPr>
          <p:nvPr/>
        </p:nvPicPr>
        <p:blipFill>
          <a:blip r:embed="rId13">
            <a:extLst/>
          </a:blip>
          <a:srcRect l="11279" t="6260" r="10504" b="41964"/>
          <a:stretch>
            <a:fillRect/>
          </a:stretch>
        </p:blipFill>
        <p:spPr>
          <a:xfrm>
            <a:off x="7103481" y="2725024"/>
            <a:ext cx="56641" cy="50000"/>
          </a:xfrm>
          <a:prstGeom prst="rect">
            <a:avLst/>
          </a:prstGeom>
          <a:ln w="12700">
            <a:miter lim="400000"/>
          </a:ln>
        </p:spPr>
      </p:pic>
      <p:pic>
        <p:nvPicPr>
          <p:cNvPr id="417" name="Google Shape;278;p22" descr="Google Shape;278;p22"/>
          <p:cNvPicPr>
            <a:picLocks noChangeAspect="1"/>
          </p:cNvPicPr>
          <p:nvPr/>
        </p:nvPicPr>
        <p:blipFill>
          <a:blip r:embed="rId13">
            <a:extLst/>
          </a:blip>
          <a:srcRect l="11279" t="6260" r="10504" b="41964"/>
          <a:stretch>
            <a:fillRect/>
          </a:stretch>
        </p:blipFill>
        <p:spPr>
          <a:xfrm>
            <a:off x="7160131" y="2725024"/>
            <a:ext cx="56641" cy="50000"/>
          </a:xfrm>
          <a:prstGeom prst="rect">
            <a:avLst/>
          </a:prstGeom>
          <a:ln w="12700">
            <a:miter lim="400000"/>
          </a:ln>
        </p:spPr>
      </p:pic>
      <p:pic>
        <p:nvPicPr>
          <p:cNvPr id="418" name="Google Shape;279;p22" descr="Google Shape;279;p22"/>
          <p:cNvPicPr>
            <a:picLocks noChangeAspect="1"/>
          </p:cNvPicPr>
          <p:nvPr/>
        </p:nvPicPr>
        <p:blipFill>
          <a:blip r:embed="rId13">
            <a:extLst/>
          </a:blip>
          <a:srcRect l="11279" t="6260" r="10504" b="41964"/>
          <a:stretch>
            <a:fillRect/>
          </a:stretch>
        </p:blipFill>
        <p:spPr>
          <a:xfrm>
            <a:off x="7216781" y="2725024"/>
            <a:ext cx="56641" cy="50000"/>
          </a:xfrm>
          <a:prstGeom prst="rect">
            <a:avLst/>
          </a:prstGeom>
          <a:ln w="12700">
            <a:miter lim="400000"/>
          </a:ln>
        </p:spPr>
      </p:pic>
      <p:pic>
        <p:nvPicPr>
          <p:cNvPr id="419" name="Google Shape;280;p22" descr="Google Shape;280;p22"/>
          <p:cNvPicPr>
            <a:picLocks noChangeAspect="1"/>
          </p:cNvPicPr>
          <p:nvPr/>
        </p:nvPicPr>
        <p:blipFill>
          <a:blip r:embed="rId13">
            <a:extLst/>
          </a:blip>
          <a:srcRect l="11279" t="6260" r="10504" b="41964"/>
          <a:stretch>
            <a:fillRect/>
          </a:stretch>
        </p:blipFill>
        <p:spPr>
          <a:xfrm>
            <a:off x="7273432" y="2725024"/>
            <a:ext cx="56641" cy="50000"/>
          </a:xfrm>
          <a:prstGeom prst="rect">
            <a:avLst/>
          </a:prstGeom>
          <a:ln w="12700">
            <a:miter lim="400000"/>
          </a:ln>
        </p:spPr>
      </p:pic>
      <p:pic>
        <p:nvPicPr>
          <p:cNvPr id="420" name="Google Shape;281;p22" descr="Google Shape;281;p22"/>
          <p:cNvPicPr>
            <a:picLocks noChangeAspect="1"/>
          </p:cNvPicPr>
          <p:nvPr/>
        </p:nvPicPr>
        <p:blipFill>
          <a:blip r:embed="rId13">
            <a:extLst/>
          </a:blip>
          <a:srcRect l="11279" t="6260" r="10504" b="41964"/>
          <a:stretch>
            <a:fillRect/>
          </a:stretch>
        </p:blipFill>
        <p:spPr>
          <a:xfrm>
            <a:off x="7330082" y="2725024"/>
            <a:ext cx="56641" cy="50000"/>
          </a:xfrm>
          <a:prstGeom prst="rect">
            <a:avLst/>
          </a:prstGeom>
          <a:ln w="12700">
            <a:miter lim="400000"/>
          </a:ln>
        </p:spPr>
      </p:pic>
      <p:pic>
        <p:nvPicPr>
          <p:cNvPr id="421" name="Google Shape;282;p22" descr="Google Shape;282;p22"/>
          <p:cNvPicPr>
            <a:picLocks noChangeAspect="1"/>
          </p:cNvPicPr>
          <p:nvPr/>
        </p:nvPicPr>
        <p:blipFill>
          <a:blip r:embed="rId13">
            <a:extLst/>
          </a:blip>
          <a:srcRect l="11279" t="6260" r="10504" b="41964"/>
          <a:stretch>
            <a:fillRect/>
          </a:stretch>
        </p:blipFill>
        <p:spPr>
          <a:xfrm>
            <a:off x="7386732" y="2725024"/>
            <a:ext cx="56641" cy="50000"/>
          </a:xfrm>
          <a:prstGeom prst="rect">
            <a:avLst/>
          </a:prstGeom>
          <a:ln w="12700">
            <a:miter lim="400000"/>
          </a:ln>
        </p:spPr>
      </p:pic>
      <p:pic>
        <p:nvPicPr>
          <p:cNvPr id="422" name="Google Shape;283;p22" descr="Google Shape;283;p22"/>
          <p:cNvPicPr>
            <a:picLocks noChangeAspect="1"/>
          </p:cNvPicPr>
          <p:nvPr/>
        </p:nvPicPr>
        <p:blipFill>
          <a:blip r:embed="rId13">
            <a:extLst/>
          </a:blip>
          <a:srcRect l="11279" t="6260" r="10504" b="41964"/>
          <a:stretch>
            <a:fillRect/>
          </a:stretch>
        </p:blipFill>
        <p:spPr>
          <a:xfrm>
            <a:off x="7443382" y="2725024"/>
            <a:ext cx="56641" cy="50000"/>
          </a:xfrm>
          <a:prstGeom prst="rect">
            <a:avLst/>
          </a:prstGeom>
          <a:ln w="12700">
            <a:miter lim="400000"/>
          </a:ln>
        </p:spPr>
      </p:pic>
      <p:pic>
        <p:nvPicPr>
          <p:cNvPr id="423" name="Google Shape;284;p22" descr="Google Shape;284;p22"/>
          <p:cNvPicPr>
            <a:picLocks noChangeAspect="1"/>
          </p:cNvPicPr>
          <p:nvPr/>
        </p:nvPicPr>
        <p:blipFill>
          <a:blip r:embed="rId13">
            <a:extLst/>
          </a:blip>
          <a:srcRect l="11279" t="6260" r="10504" b="41964"/>
          <a:stretch>
            <a:fillRect/>
          </a:stretch>
        </p:blipFill>
        <p:spPr>
          <a:xfrm>
            <a:off x="7500032" y="2725024"/>
            <a:ext cx="56641" cy="50000"/>
          </a:xfrm>
          <a:prstGeom prst="rect">
            <a:avLst/>
          </a:prstGeom>
          <a:ln w="12700">
            <a:miter lim="400000"/>
          </a:ln>
        </p:spPr>
      </p:pic>
      <p:pic>
        <p:nvPicPr>
          <p:cNvPr id="424" name="Google Shape;285;p22" descr="Google Shape;285;p22"/>
          <p:cNvPicPr>
            <a:picLocks noChangeAspect="1"/>
          </p:cNvPicPr>
          <p:nvPr/>
        </p:nvPicPr>
        <p:blipFill>
          <a:blip r:embed="rId13">
            <a:extLst/>
          </a:blip>
          <a:srcRect l="11279" t="6260" r="10504" b="41964"/>
          <a:stretch>
            <a:fillRect/>
          </a:stretch>
        </p:blipFill>
        <p:spPr>
          <a:xfrm>
            <a:off x="7556682" y="2725024"/>
            <a:ext cx="56641" cy="50000"/>
          </a:xfrm>
          <a:prstGeom prst="rect">
            <a:avLst/>
          </a:prstGeom>
          <a:ln w="12700">
            <a:miter lim="400000"/>
          </a:ln>
        </p:spPr>
      </p:pic>
      <p:pic>
        <p:nvPicPr>
          <p:cNvPr id="425" name="Google Shape;286;p22" descr="Google Shape;286;p22"/>
          <p:cNvPicPr>
            <a:picLocks noChangeAspect="1"/>
          </p:cNvPicPr>
          <p:nvPr/>
        </p:nvPicPr>
        <p:blipFill>
          <a:blip r:embed="rId13">
            <a:extLst/>
          </a:blip>
          <a:srcRect l="11279" t="6260" r="10504" b="41964"/>
          <a:stretch>
            <a:fillRect/>
          </a:stretch>
        </p:blipFill>
        <p:spPr>
          <a:xfrm>
            <a:off x="7613332" y="2725024"/>
            <a:ext cx="56641" cy="50000"/>
          </a:xfrm>
          <a:prstGeom prst="rect">
            <a:avLst/>
          </a:prstGeom>
          <a:ln w="12700">
            <a:miter lim="400000"/>
          </a:ln>
        </p:spPr>
      </p:pic>
      <p:pic>
        <p:nvPicPr>
          <p:cNvPr id="426" name="Google Shape;287;p22" descr="Google Shape;287;p22"/>
          <p:cNvPicPr>
            <a:picLocks noChangeAspect="1"/>
          </p:cNvPicPr>
          <p:nvPr/>
        </p:nvPicPr>
        <p:blipFill>
          <a:blip r:embed="rId13">
            <a:extLst/>
          </a:blip>
          <a:srcRect l="11279" t="6260" r="10504" b="41964"/>
          <a:stretch>
            <a:fillRect/>
          </a:stretch>
        </p:blipFill>
        <p:spPr>
          <a:xfrm>
            <a:off x="7669982" y="2725024"/>
            <a:ext cx="56641" cy="50000"/>
          </a:xfrm>
          <a:prstGeom prst="rect">
            <a:avLst/>
          </a:prstGeom>
          <a:ln w="12700">
            <a:miter lim="400000"/>
          </a:ln>
        </p:spPr>
      </p:pic>
      <p:pic>
        <p:nvPicPr>
          <p:cNvPr id="427" name="Google Shape;288;p22" descr="Google Shape;288;p22"/>
          <p:cNvPicPr>
            <a:picLocks noChangeAspect="1"/>
          </p:cNvPicPr>
          <p:nvPr/>
        </p:nvPicPr>
        <p:blipFill>
          <a:blip r:embed="rId13">
            <a:extLst/>
          </a:blip>
          <a:srcRect l="11279" t="6260" r="10504" b="41964"/>
          <a:stretch>
            <a:fillRect/>
          </a:stretch>
        </p:blipFill>
        <p:spPr>
          <a:xfrm>
            <a:off x="7726632" y="2725024"/>
            <a:ext cx="56641" cy="50000"/>
          </a:xfrm>
          <a:prstGeom prst="rect">
            <a:avLst/>
          </a:prstGeom>
          <a:ln w="12700">
            <a:miter lim="400000"/>
          </a:ln>
        </p:spPr>
      </p:pic>
      <p:pic>
        <p:nvPicPr>
          <p:cNvPr id="428" name="Google Shape;289;p22" descr="Google Shape;289;p22"/>
          <p:cNvPicPr>
            <a:picLocks noChangeAspect="1"/>
          </p:cNvPicPr>
          <p:nvPr/>
        </p:nvPicPr>
        <p:blipFill>
          <a:blip r:embed="rId13">
            <a:extLst/>
          </a:blip>
          <a:srcRect l="11279" t="6260" r="10504" b="41964"/>
          <a:stretch>
            <a:fillRect/>
          </a:stretch>
        </p:blipFill>
        <p:spPr>
          <a:xfrm>
            <a:off x="7726632" y="2775024"/>
            <a:ext cx="56641" cy="50000"/>
          </a:xfrm>
          <a:prstGeom prst="rect">
            <a:avLst/>
          </a:prstGeom>
          <a:ln w="12700">
            <a:miter lim="400000"/>
          </a:ln>
        </p:spPr>
      </p:pic>
      <p:pic>
        <p:nvPicPr>
          <p:cNvPr id="429" name="Google Shape;290;p22" descr="Google Shape;290;p22"/>
          <p:cNvPicPr>
            <a:picLocks noChangeAspect="1"/>
          </p:cNvPicPr>
          <p:nvPr/>
        </p:nvPicPr>
        <p:blipFill>
          <a:blip r:embed="rId13">
            <a:extLst/>
          </a:blip>
          <a:srcRect l="11279" t="6260" r="10504" b="41964"/>
          <a:stretch>
            <a:fillRect/>
          </a:stretch>
        </p:blipFill>
        <p:spPr>
          <a:xfrm>
            <a:off x="7726632" y="2825025"/>
            <a:ext cx="56641" cy="50000"/>
          </a:xfrm>
          <a:prstGeom prst="rect">
            <a:avLst/>
          </a:prstGeom>
          <a:ln w="12700">
            <a:miter lim="400000"/>
          </a:ln>
        </p:spPr>
      </p:pic>
      <p:pic>
        <p:nvPicPr>
          <p:cNvPr id="430" name="Google Shape;291;p22" descr="Google Shape;291;p22"/>
          <p:cNvPicPr>
            <a:picLocks noChangeAspect="1"/>
          </p:cNvPicPr>
          <p:nvPr/>
        </p:nvPicPr>
        <p:blipFill>
          <a:blip r:embed="rId13">
            <a:extLst/>
          </a:blip>
          <a:srcRect l="11279" t="6260" r="10504" b="41964"/>
          <a:stretch>
            <a:fillRect/>
          </a:stretch>
        </p:blipFill>
        <p:spPr>
          <a:xfrm>
            <a:off x="7726632" y="2875025"/>
            <a:ext cx="56641" cy="50000"/>
          </a:xfrm>
          <a:prstGeom prst="rect">
            <a:avLst/>
          </a:prstGeom>
          <a:ln w="12700">
            <a:miter lim="400000"/>
          </a:ln>
        </p:spPr>
      </p:pic>
      <p:pic>
        <p:nvPicPr>
          <p:cNvPr id="431" name="Google Shape;292;p22" descr="Google Shape;292;p22"/>
          <p:cNvPicPr>
            <a:picLocks noChangeAspect="1"/>
          </p:cNvPicPr>
          <p:nvPr/>
        </p:nvPicPr>
        <p:blipFill>
          <a:blip r:embed="rId13">
            <a:extLst/>
          </a:blip>
          <a:srcRect l="11279" t="6260" r="10504" b="41964"/>
          <a:stretch>
            <a:fillRect/>
          </a:stretch>
        </p:blipFill>
        <p:spPr>
          <a:xfrm>
            <a:off x="7726632" y="2925024"/>
            <a:ext cx="56641" cy="50000"/>
          </a:xfrm>
          <a:prstGeom prst="rect">
            <a:avLst/>
          </a:prstGeom>
          <a:ln w="12700">
            <a:miter lim="400000"/>
          </a:ln>
        </p:spPr>
      </p:pic>
      <p:pic>
        <p:nvPicPr>
          <p:cNvPr id="432" name="Google Shape;293;p22" descr="Google Shape;293;p22"/>
          <p:cNvPicPr>
            <a:picLocks noChangeAspect="1"/>
          </p:cNvPicPr>
          <p:nvPr/>
        </p:nvPicPr>
        <p:blipFill>
          <a:blip r:embed="rId13">
            <a:extLst/>
          </a:blip>
          <a:srcRect l="11279" t="6260" r="10504" b="41964"/>
          <a:stretch>
            <a:fillRect/>
          </a:stretch>
        </p:blipFill>
        <p:spPr>
          <a:xfrm>
            <a:off x="7726632" y="2975024"/>
            <a:ext cx="56641" cy="50000"/>
          </a:xfrm>
          <a:prstGeom prst="rect">
            <a:avLst/>
          </a:prstGeom>
          <a:ln w="12700">
            <a:miter lim="400000"/>
          </a:ln>
        </p:spPr>
      </p:pic>
      <p:pic>
        <p:nvPicPr>
          <p:cNvPr id="433" name="Google Shape;294;p22" descr="Google Shape;294;p22"/>
          <p:cNvPicPr>
            <a:picLocks noChangeAspect="1"/>
          </p:cNvPicPr>
          <p:nvPr/>
        </p:nvPicPr>
        <p:blipFill>
          <a:blip r:embed="rId13">
            <a:extLst/>
          </a:blip>
          <a:srcRect l="11279" t="6260" r="10504" b="41964"/>
          <a:stretch>
            <a:fillRect/>
          </a:stretch>
        </p:blipFill>
        <p:spPr>
          <a:xfrm>
            <a:off x="7726632" y="3025025"/>
            <a:ext cx="56641" cy="50000"/>
          </a:xfrm>
          <a:prstGeom prst="rect">
            <a:avLst/>
          </a:prstGeom>
          <a:ln w="12700">
            <a:miter lim="400000"/>
          </a:ln>
        </p:spPr>
      </p:pic>
      <p:pic>
        <p:nvPicPr>
          <p:cNvPr id="434" name="Google Shape;295;p22" descr="Google Shape;295;p22"/>
          <p:cNvPicPr>
            <a:picLocks noChangeAspect="1"/>
          </p:cNvPicPr>
          <p:nvPr/>
        </p:nvPicPr>
        <p:blipFill>
          <a:blip r:embed="rId13">
            <a:extLst/>
          </a:blip>
          <a:srcRect l="11279" t="6260" r="10504" b="41964"/>
          <a:stretch>
            <a:fillRect/>
          </a:stretch>
        </p:blipFill>
        <p:spPr>
          <a:xfrm>
            <a:off x="7726632" y="3075025"/>
            <a:ext cx="56641" cy="50000"/>
          </a:xfrm>
          <a:prstGeom prst="rect">
            <a:avLst/>
          </a:prstGeom>
          <a:ln w="12700">
            <a:miter lim="400000"/>
          </a:ln>
        </p:spPr>
      </p:pic>
      <p:pic>
        <p:nvPicPr>
          <p:cNvPr id="435" name="Google Shape;296;p22" descr="Google Shape;296;p22"/>
          <p:cNvPicPr>
            <a:picLocks noChangeAspect="1"/>
          </p:cNvPicPr>
          <p:nvPr/>
        </p:nvPicPr>
        <p:blipFill>
          <a:blip r:embed="rId13">
            <a:extLst/>
          </a:blip>
          <a:srcRect l="11279" t="6260" r="10504" b="41964"/>
          <a:stretch>
            <a:fillRect/>
          </a:stretch>
        </p:blipFill>
        <p:spPr>
          <a:xfrm>
            <a:off x="6990181" y="2774275"/>
            <a:ext cx="56641" cy="50000"/>
          </a:xfrm>
          <a:prstGeom prst="rect">
            <a:avLst/>
          </a:prstGeom>
          <a:ln w="12700">
            <a:miter lim="400000"/>
          </a:ln>
        </p:spPr>
      </p:pic>
      <p:pic>
        <p:nvPicPr>
          <p:cNvPr id="436" name="Google Shape;297;p22" descr="Google Shape;297;p22"/>
          <p:cNvPicPr>
            <a:picLocks noChangeAspect="1"/>
          </p:cNvPicPr>
          <p:nvPr/>
        </p:nvPicPr>
        <p:blipFill>
          <a:blip r:embed="rId13">
            <a:extLst/>
          </a:blip>
          <a:srcRect l="11279" t="6260" r="10504" b="41964"/>
          <a:stretch>
            <a:fillRect/>
          </a:stretch>
        </p:blipFill>
        <p:spPr>
          <a:xfrm>
            <a:off x="6990181" y="2824275"/>
            <a:ext cx="56641" cy="50000"/>
          </a:xfrm>
          <a:prstGeom prst="rect">
            <a:avLst/>
          </a:prstGeom>
          <a:ln w="12700">
            <a:miter lim="400000"/>
          </a:ln>
        </p:spPr>
      </p:pic>
      <p:pic>
        <p:nvPicPr>
          <p:cNvPr id="437" name="Google Shape;298;p22" descr="Google Shape;298;p22"/>
          <p:cNvPicPr>
            <a:picLocks noChangeAspect="1"/>
          </p:cNvPicPr>
          <p:nvPr/>
        </p:nvPicPr>
        <p:blipFill>
          <a:blip r:embed="rId13">
            <a:extLst/>
          </a:blip>
          <a:srcRect l="11279" t="6260" r="10504" b="41964"/>
          <a:stretch>
            <a:fillRect/>
          </a:stretch>
        </p:blipFill>
        <p:spPr>
          <a:xfrm>
            <a:off x="6990181" y="2874274"/>
            <a:ext cx="56641" cy="50000"/>
          </a:xfrm>
          <a:prstGeom prst="rect">
            <a:avLst/>
          </a:prstGeom>
          <a:ln w="12700">
            <a:miter lim="400000"/>
          </a:ln>
        </p:spPr>
      </p:pic>
      <p:pic>
        <p:nvPicPr>
          <p:cNvPr id="438" name="Google Shape;299;p22" descr="Google Shape;299;p22"/>
          <p:cNvPicPr>
            <a:picLocks noChangeAspect="1"/>
          </p:cNvPicPr>
          <p:nvPr/>
        </p:nvPicPr>
        <p:blipFill>
          <a:blip r:embed="rId13">
            <a:extLst/>
          </a:blip>
          <a:srcRect l="11279" t="6260" r="10504" b="41964"/>
          <a:stretch>
            <a:fillRect/>
          </a:stretch>
        </p:blipFill>
        <p:spPr>
          <a:xfrm>
            <a:off x="6990181" y="2924274"/>
            <a:ext cx="56641" cy="50000"/>
          </a:xfrm>
          <a:prstGeom prst="rect">
            <a:avLst/>
          </a:prstGeom>
          <a:ln w="12700">
            <a:miter lim="400000"/>
          </a:ln>
        </p:spPr>
      </p:pic>
      <p:pic>
        <p:nvPicPr>
          <p:cNvPr id="439" name="Google Shape;300;p22" descr="Google Shape;300;p22"/>
          <p:cNvPicPr>
            <a:picLocks noChangeAspect="1"/>
          </p:cNvPicPr>
          <p:nvPr/>
        </p:nvPicPr>
        <p:blipFill>
          <a:blip r:embed="rId13">
            <a:extLst/>
          </a:blip>
          <a:srcRect l="11279" t="6260" r="10504" b="41964"/>
          <a:stretch>
            <a:fillRect/>
          </a:stretch>
        </p:blipFill>
        <p:spPr>
          <a:xfrm>
            <a:off x="6990181" y="2974275"/>
            <a:ext cx="56641" cy="50000"/>
          </a:xfrm>
          <a:prstGeom prst="rect">
            <a:avLst/>
          </a:prstGeom>
          <a:ln w="12700">
            <a:miter lim="400000"/>
          </a:ln>
        </p:spPr>
      </p:pic>
      <p:pic>
        <p:nvPicPr>
          <p:cNvPr id="440" name="Google Shape;301;p22" descr="Google Shape;301;p22"/>
          <p:cNvPicPr>
            <a:picLocks noChangeAspect="1"/>
          </p:cNvPicPr>
          <p:nvPr/>
        </p:nvPicPr>
        <p:blipFill>
          <a:blip r:embed="rId13">
            <a:extLst/>
          </a:blip>
          <a:srcRect l="11279" t="6260" r="10504" b="41964"/>
          <a:stretch>
            <a:fillRect/>
          </a:stretch>
        </p:blipFill>
        <p:spPr>
          <a:xfrm>
            <a:off x="6990181" y="3024275"/>
            <a:ext cx="56641" cy="50000"/>
          </a:xfrm>
          <a:prstGeom prst="rect">
            <a:avLst/>
          </a:prstGeom>
          <a:ln w="12700">
            <a:miter lim="400000"/>
          </a:ln>
        </p:spPr>
      </p:pic>
      <p:pic>
        <p:nvPicPr>
          <p:cNvPr id="441" name="Google Shape;302;p22" descr="Google Shape;302;p22"/>
          <p:cNvPicPr>
            <a:picLocks noChangeAspect="1"/>
          </p:cNvPicPr>
          <p:nvPr/>
        </p:nvPicPr>
        <p:blipFill>
          <a:blip r:embed="rId13">
            <a:extLst/>
          </a:blip>
          <a:srcRect l="11279" t="6260" r="10504" b="41964"/>
          <a:stretch>
            <a:fillRect/>
          </a:stretch>
        </p:blipFill>
        <p:spPr>
          <a:xfrm>
            <a:off x="6990181" y="3074274"/>
            <a:ext cx="56641" cy="50000"/>
          </a:xfrm>
          <a:prstGeom prst="rect">
            <a:avLst/>
          </a:prstGeom>
          <a:ln w="12700">
            <a:miter lim="400000"/>
          </a:ln>
        </p:spPr>
      </p:pic>
      <p:pic>
        <p:nvPicPr>
          <p:cNvPr id="442" name="Google Shape;303;p22" descr="Google Shape;303;p22"/>
          <p:cNvPicPr>
            <a:picLocks noChangeAspect="1"/>
          </p:cNvPicPr>
          <p:nvPr/>
        </p:nvPicPr>
        <p:blipFill>
          <a:blip r:embed="rId13">
            <a:extLst/>
          </a:blip>
          <a:srcRect l="11279" t="6260" r="10504" b="41964"/>
          <a:stretch>
            <a:fillRect/>
          </a:stretch>
        </p:blipFill>
        <p:spPr>
          <a:xfrm>
            <a:off x="7046831" y="3124274"/>
            <a:ext cx="56641" cy="50000"/>
          </a:xfrm>
          <a:prstGeom prst="rect">
            <a:avLst/>
          </a:prstGeom>
          <a:ln w="12700">
            <a:miter lim="400000"/>
          </a:ln>
        </p:spPr>
      </p:pic>
      <p:pic>
        <p:nvPicPr>
          <p:cNvPr id="443" name="Google Shape;304;p22" descr="Google Shape;304;p22"/>
          <p:cNvPicPr>
            <a:picLocks noChangeAspect="1"/>
          </p:cNvPicPr>
          <p:nvPr/>
        </p:nvPicPr>
        <p:blipFill>
          <a:blip r:embed="rId13">
            <a:extLst/>
          </a:blip>
          <a:srcRect l="11279" t="6260" r="10504" b="41964"/>
          <a:stretch>
            <a:fillRect/>
          </a:stretch>
        </p:blipFill>
        <p:spPr>
          <a:xfrm>
            <a:off x="7103481" y="3124274"/>
            <a:ext cx="56641" cy="50000"/>
          </a:xfrm>
          <a:prstGeom prst="rect">
            <a:avLst/>
          </a:prstGeom>
          <a:ln w="12700">
            <a:miter lim="400000"/>
          </a:ln>
        </p:spPr>
      </p:pic>
      <p:pic>
        <p:nvPicPr>
          <p:cNvPr id="444" name="Google Shape;305;p22" descr="Google Shape;305;p22"/>
          <p:cNvPicPr>
            <a:picLocks noChangeAspect="1"/>
          </p:cNvPicPr>
          <p:nvPr/>
        </p:nvPicPr>
        <p:blipFill>
          <a:blip r:embed="rId13">
            <a:extLst/>
          </a:blip>
          <a:srcRect l="11279" t="6260" r="10504" b="41964"/>
          <a:stretch>
            <a:fillRect/>
          </a:stretch>
        </p:blipFill>
        <p:spPr>
          <a:xfrm>
            <a:off x="7160131" y="3124274"/>
            <a:ext cx="56641" cy="50000"/>
          </a:xfrm>
          <a:prstGeom prst="rect">
            <a:avLst/>
          </a:prstGeom>
          <a:ln w="12700">
            <a:miter lim="400000"/>
          </a:ln>
        </p:spPr>
      </p:pic>
      <p:pic>
        <p:nvPicPr>
          <p:cNvPr id="445" name="Google Shape;306;p22" descr="Google Shape;306;p22"/>
          <p:cNvPicPr>
            <a:picLocks noChangeAspect="1"/>
          </p:cNvPicPr>
          <p:nvPr/>
        </p:nvPicPr>
        <p:blipFill>
          <a:blip r:embed="rId13">
            <a:extLst/>
          </a:blip>
          <a:srcRect l="11279" t="6260" r="10504" b="41964"/>
          <a:stretch>
            <a:fillRect/>
          </a:stretch>
        </p:blipFill>
        <p:spPr>
          <a:xfrm>
            <a:off x="7216781" y="3124274"/>
            <a:ext cx="56641" cy="50000"/>
          </a:xfrm>
          <a:prstGeom prst="rect">
            <a:avLst/>
          </a:prstGeom>
          <a:ln w="12700">
            <a:miter lim="400000"/>
          </a:ln>
        </p:spPr>
      </p:pic>
      <p:pic>
        <p:nvPicPr>
          <p:cNvPr id="446" name="Google Shape;307;p22" descr="Google Shape;307;p22"/>
          <p:cNvPicPr>
            <a:picLocks noChangeAspect="1"/>
          </p:cNvPicPr>
          <p:nvPr/>
        </p:nvPicPr>
        <p:blipFill>
          <a:blip r:embed="rId13">
            <a:extLst/>
          </a:blip>
          <a:srcRect l="11279" t="6260" r="10504" b="41964"/>
          <a:stretch>
            <a:fillRect/>
          </a:stretch>
        </p:blipFill>
        <p:spPr>
          <a:xfrm>
            <a:off x="7273432" y="3124274"/>
            <a:ext cx="56641" cy="50000"/>
          </a:xfrm>
          <a:prstGeom prst="rect">
            <a:avLst/>
          </a:prstGeom>
          <a:ln w="12700">
            <a:miter lim="400000"/>
          </a:ln>
        </p:spPr>
      </p:pic>
      <p:pic>
        <p:nvPicPr>
          <p:cNvPr id="447" name="Google Shape;308;p22" descr="Google Shape;308;p22"/>
          <p:cNvPicPr>
            <a:picLocks noChangeAspect="1"/>
          </p:cNvPicPr>
          <p:nvPr/>
        </p:nvPicPr>
        <p:blipFill>
          <a:blip r:embed="rId13">
            <a:extLst/>
          </a:blip>
          <a:srcRect l="11279" t="6260" r="10504" b="41964"/>
          <a:stretch>
            <a:fillRect/>
          </a:stretch>
        </p:blipFill>
        <p:spPr>
          <a:xfrm>
            <a:off x="7330082" y="3124274"/>
            <a:ext cx="56641" cy="50000"/>
          </a:xfrm>
          <a:prstGeom prst="rect">
            <a:avLst/>
          </a:prstGeom>
          <a:ln w="12700">
            <a:miter lim="400000"/>
          </a:ln>
        </p:spPr>
      </p:pic>
      <p:pic>
        <p:nvPicPr>
          <p:cNvPr id="448" name="Google Shape;309;p22" descr="Google Shape;309;p22"/>
          <p:cNvPicPr>
            <a:picLocks noChangeAspect="1"/>
          </p:cNvPicPr>
          <p:nvPr/>
        </p:nvPicPr>
        <p:blipFill>
          <a:blip r:embed="rId13">
            <a:extLst/>
          </a:blip>
          <a:srcRect l="11279" t="6260" r="10504" b="41964"/>
          <a:stretch>
            <a:fillRect/>
          </a:stretch>
        </p:blipFill>
        <p:spPr>
          <a:xfrm>
            <a:off x="7386732" y="3124274"/>
            <a:ext cx="56641" cy="50000"/>
          </a:xfrm>
          <a:prstGeom prst="rect">
            <a:avLst/>
          </a:prstGeom>
          <a:ln w="12700">
            <a:miter lim="400000"/>
          </a:ln>
        </p:spPr>
      </p:pic>
      <p:pic>
        <p:nvPicPr>
          <p:cNvPr id="449" name="Google Shape;310;p22" descr="Google Shape;310;p22"/>
          <p:cNvPicPr>
            <a:picLocks noChangeAspect="1"/>
          </p:cNvPicPr>
          <p:nvPr/>
        </p:nvPicPr>
        <p:blipFill>
          <a:blip r:embed="rId13">
            <a:extLst/>
          </a:blip>
          <a:srcRect l="11279" t="6260" r="10504" b="41964"/>
          <a:stretch>
            <a:fillRect/>
          </a:stretch>
        </p:blipFill>
        <p:spPr>
          <a:xfrm>
            <a:off x="7443382" y="3124274"/>
            <a:ext cx="56641" cy="50000"/>
          </a:xfrm>
          <a:prstGeom prst="rect">
            <a:avLst/>
          </a:prstGeom>
          <a:ln w="12700">
            <a:miter lim="400000"/>
          </a:ln>
        </p:spPr>
      </p:pic>
      <p:pic>
        <p:nvPicPr>
          <p:cNvPr id="450" name="Google Shape;311;p22" descr="Google Shape;311;p22"/>
          <p:cNvPicPr>
            <a:picLocks noChangeAspect="1"/>
          </p:cNvPicPr>
          <p:nvPr/>
        </p:nvPicPr>
        <p:blipFill>
          <a:blip r:embed="rId13">
            <a:extLst/>
          </a:blip>
          <a:srcRect l="11279" t="6260" r="10504" b="41964"/>
          <a:stretch>
            <a:fillRect/>
          </a:stretch>
        </p:blipFill>
        <p:spPr>
          <a:xfrm>
            <a:off x="7500032" y="3124274"/>
            <a:ext cx="56641" cy="50000"/>
          </a:xfrm>
          <a:prstGeom prst="rect">
            <a:avLst/>
          </a:prstGeom>
          <a:ln w="12700">
            <a:miter lim="400000"/>
          </a:ln>
        </p:spPr>
      </p:pic>
      <p:pic>
        <p:nvPicPr>
          <p:cNvPr id="451" name="Google Shape;312;p22" descr="Google Shape;312;p22"/>
          <p:cNvPicPr>
            <a:picLocks noChangeAspect="1"/>
          </p:cNvPicPr>
          <p:nvPr/>
        </p:nvPicPr>
        <p:blipFill>
          <a:blip r:embed="rId13">
            <a:extLst/>
          </a:blip>
          <a:srcRect l="11279" t="6260" r="10504" b="41964"/>
          <a:stretch>
            <a:fillRect/>
          </a:stretch>
        </p:blipFill>
        <p:spPr>
          <a:xfrm>
            <a:off x="7556682" y="3125024"/>
            <a:ext cx="56641" cy="50000"/>
          </a:xfrm>
          <a:prstGeom prst="rect">
            <a:avLst/>
          </a:prstGeom>
          <a:ln w="12700">
            <a:miter lim="400000"/>
          </a:ln>
        </p:spPr>
      </p:pic>
      <p:pic>
        <p:nvPicPr>
          <p:cNvPr id="452" name="Google Shape;313;p22" descr="Google Shape;313;p22"/>
          <p:cNvPicPr>
            <a:picLocks noChangeAspect="1"/>
          </p:cNvPicPr>
          <p:nvPr/>
        </p:nvPicPr>
        <p:blipFill>
          <a:blip r:embed="rId13">
            <a:extLst/>
          </a:blip>
          <a:srcRect l="11279" t="6260" r="10504" b="41964"/>
          <a:stretch>
            <a:fillRect/>
          </a:stretch>
        </p:blipFill>
        <p:spPr>
          <a:xfrm>
            <a:off x="7613332" y="3125024"/>
            <a:ext cx="56641" cy="50000"/>
          </a:xfrm>
          <a:prstGeom prst="rect">
            <a:avLst/>
          </a:prstGeom>
          <a:ln w="12700">
            <a:miter lim="400000"/>
          </a:ln>
        </p:spPr>
      </p:pic>
      <p:pic>
        <p:nvPicPr>
          <p:cNvPr id="453" name="Google Shape;314;p22" descr="Google Shape;314;p22"/>
          <p:cNvPicPr>
            <a:picLocks noChangeAspect="1"/>
          </p:cNvPicPr>
          <p:nvPr/>
        </p:nvPicPr>
        <p:blipFill>
          <a:blip r:embed="rId13">
            <a:extLst/>
          </a:blip>
          <a:srcRect l="11279" t="6260" r="10504" b="41964"/>
          <a:stretch>
            <a:fillRect/>
          </a:stretch>
        </p:blipFill>
        <p:spPr>
          <a:xfrm>
            <a:off x="7669982" y="3125024"/>
            <a:ext cx="56641" cy="50000"/>
          </a:xfrm>
          <a:prstGeom prst="rect">
            <a:avLst/>
          </a:prstGeom>
          <a:ln w="12700">
            <a:miter lim="400000"/>
          </a:ln>
        </p:spPr>
      </p:pic>
      <p:pic>
        <p:nvPicPr>
          <p:cNvPr id="454" name="Google Shape;315;p22" descr="Google Shape;315;p22"/>
          <p:cNvPicPr>
            <a:picLocks noChangeAspect="1"/>
          </p:cNvPicPr>
          <p:nvPr/>
        </p:nvPicPr>
        <p:blipFill>
          <a:blip r:embed="rId13">
            <a:extLst/>
          </a:blip>
          <a:srcRect l="11279" t="6260" r="10504" b="41964"/>
          <a:stretch>
            <a:fillRect/>
          </a:stretch>
        </p:blipFill>
        <p:spPr>
          <a:xfrm>
            <a:off x="7726632" y="3125024"/>
            <a:ext cx="56641" cy="50000"/>
          </a:xfrm>
          <a:prstGeom prst="rect">
            <a:avLst/>
          </a:prstGeom>
          <a:ln w="12700">
            <a:miter lim="400000"/>
          </a:ln>
        </p:spPr>
      </p:pic>
      <p:pic>
        <p:nvPicPr>
          <p:cNvPr id="455" name="Google Shape;316;p22" descr="Google Shape;316;p22"/>
          <p:cNvPicPr>
            <a:picLocks noChangeAspect="1"/>
          </p:cNvPicPr>
          <p:nvPr/>
        </p:nvPicPr>
        <p:blipFill>
          <a:blip r:embed="rId13">
            <a:extLst/>
          </a:blip>
          <a:srcRect l="11279" t="6260" r="10504" b="41964"/>
          <a:stretch>
            <a:fillRect/>
          </a:stretch>
        </p:blipFill>
        <p:spPr>
          <a:xfrm>
            <a:off x="6990181" y="3124274"/>
            <a:ext cx="56641" cy="50000"/>
          </a:xfrm>
          <a:prstGeom prst="rect">
            <a:avLst/>
          </a:prstGeom>
          <a:ln w="12700">
            <a:miter lim="400000"/>
          </a:ln>
        </p:spPr>
      </p:pic>
      <p:pic>
        <p:nvPicPr>
          <p:cNvPr id="456" name="Google Shape;317;p22" descr="Google Shape;317;p22"/>
          <p:cNvPicPr>
            <a:picLocks noChangeAspect="1"/>
          </p:cNvPicPr>
          <p:nvPr/>
        </p:nvPicPr>
        <p:blipFill>
          <a:blip r:embed="rId13">
            <a:extLst/>
          </a:blip>
          <a:srcRect l="11279" t="6260" r="10504" b="41964"/>
          <a:stretch>
            <a:fillRect/>
          </a:stretch>
        </p:blipFill>
        <p:spPr>
          <a:xfrm>
            <a:off x="7718282" y="3598050"/>
            <a:ext cx="56641" cy="50001"/>
          </a:xfrm>
          <a:prstGeom prst="rect">
            <a:avLst/>
          </a:prstGeom>
          <a:ln w="12700">
            <a:miter lim="400000"/>
          </a:ln>
        </p:spPr>
      </p:pic>
      <p:pic>
        <p:nvPicPr>
          <p:cNvPr id="457" name="Google Shape;318;p22" descr="Google Shape;318;p22"/>
          <p:cNvPicPr>
            <a:picLocks noChangeAspect="1"/>
          </p:cNvPicPr>
          <p:nvPr/>
        </p:nvPicPr>
        <p:blipFill>
          <a:blip r:embed="rId13">
            <a:extLst/>
          </a:blip>
          <a:srcRect l="11279" t="6260" r="10504" b="41964"/>
          <a:stretch>
            <a:fillRect/>
          </a:stretch>
        </p:blipFill>
        <p:spPr>
          <a:xfrm>
            <a:off x="7718282" y="3648049"/>
            <a:ext cx="56641" cy="50001"/>
          </a:xfrm>
          <a:prstGeom prst="rect">
            <a:avLst/>
          </a:prstGeom>
          <a:ln w="12700">
            <a:miter lim="400000"/>
          </a:ln>
        </p:spPr>
      </p:pic>
      <p:pic>
        <p:nvPicPr>
          <p:cNvPr id="458" name="Google Shape;319;p22" descr="Google Shape;319;p22"/>
          <p:cNvPicPr>
            <a:picLocks noChangeAspect="1"/>
          </p:cNvPicPr>
          <p:nvPr/>
        </p:nvPicPr>
        <p:blipFill>
          <a:blip r:embed="rId13">
            <a:extLst/>
          </a:blip>
          <a:srcRect l="11279" t="6260" r="10504" b="41964"/>
          <a:stretch>
            <a:fillRect/>
          </a:stretch>
        </p:blipFill>
        <p:spPr>
          <a:xfrm>
            <a:off x="7718282" y="3698049"/>
            <a:ext cx="56641" cy="50001"/>
          </a:xfrm>
          <a:prstGeom prst="rect">
            <a:avLst/>
          </a:prstGeom>
          <a:ln w="12700">
            <a:miter lim="400000"/>
          </a:ln>
        </p:spPr>
      </p:pic>
      <p:pic>
        <p:nvPicPr>
          <p:cNvPr id="459" name="Google Shape;320;p22" descr="Google Shape;320;p22"/>
          <p:cNvPicPr>
            <a:picLocks noChangeAspect="1"/>
          </p:cNvPicPr>
          <p:nvPr/>
        </p:nvPicPr>
        <p:blipFill>
          <a:blip r:embed="rId13">
            <a:extLst/>
          </a:blip>
          <a:srcRect l="11279" t="6260" r="10504" b="41964"/>
          <a:stretch>
            <a:fillRect/>
          </a:stretch>
        </p:blipFill>
        <p:spPr>
          <a:xfrm>
            <a:off x="7718282" y="3748049"/>
            <a:ext cx="56641" cy="50001"/>
          </a:xfrm>
          <a:prstGeom prst="rect">
            <a:avLst/>
          </a:prstGeom>
          <a:ln w="12700">
            <a:miter lim="400000"/>
          </a:ln>
        </p:spPr>
      </p:pic>
      <p:pic>
        <p:nvPicPr>
          <p:cNvPr id="460" name="Google Shape;321;p22" descr="Google Shape;321;p22"/>
          <p:cNvPicPr>
            <a:picLocks noChangeAspect="1"/>
          </p:cNvPicPr>
          <p:nvPr/>
        </p:nvPicPr>
        <p:blipFill>
          <a:blip r:embed="rId13">
            <a:extLst/>
          </a:blip>
          <a:srcRect l="11279" t="6260" r="10504" b="41964"/>
          <a:stretch>
            <a:fillRect/>
          </a:stretch>
        </p:blipFill>
        <p:spPr>
          <a:xfrm>
            <a:off x="7718282" y="3798049"/>
            <a:ext cx="56641" cy="50001"/>
          </a:xfrm>
          <a:prstGeom prst="rect">
            <a:avLst/>
          </a:prstGeom>
          <a:ln w="12700">
            <a:miter lim="400000"/>
          </a:ln>
        </p:spPr>
      </p:pic>
      <p:pic>
        <p:nvPicPr>
          <p:cNvPr id="461" name="Google Shape;322;p22" descr="Google Shape;322;p22"/>
          <p:cNvPicPr>
            <a:picLocks noChangeAspect="1"/>
          </p:cNvPicPr>
          <p:nvPr/>
        </p:nvPicPr>
        <p:blipFill>
          <a:blip r:embed="rId13">
            <a:extLst/>
          </a:blip>
          <a:srcRect l="11279" t="6260" r="10504" b="41964"/>
          <a:stretch>
            <a:fillRect/>
          </a:stretch>
        </p:blipFill>
        <p:spPr>
          <a:xfrm>
            <a:off x="7718282" y="3848050"/>
            <a:ext cx="56641" cy="50001"/>
          </a:xfrm>
          <a:prstGeom prst="rect">
            <a:avLst/>
          </a:prstGeom>
          <a:ln w="12700">
            <a:miter lim="400000"/>
          </a:ln>
        </p:spPr>
      </p:pic>
      <p:pic>
        <p:nvPicPr>
          <p:cNvPr id="462" name="Google Shape;323;p22" descr="Google Shape;323;p22"/>
          <p:cNvPicPr>
            <a:picLocks noChangeAspect="1"/>
          </p:cNvPicPr>
          <p:nvPr/>
        </p:nvPicPr>
        <p:blipFill>
          <a:blip r:embed="rId13">
            <a:extLst/>
          </a:blip>
          <a:srcRect l="11279" t="6260" r="10504" b="41964"/>
          <a:stretch>
            <a:fillRect/>
          </a:stretch>
        </p:blipFill>
        <p:spPr>
          <a:xfrm>
            <a:off x="7718282" y="3898050"/>
            <a:ext cx="56641" cy="50001"/>
          </a:xfrm>
          <a:prstGeom prst="rect">
            <a:avLst/>
          </a:prstGeom>
          <a:ln w="12700">
            <a:miter lim="400000"/>
          </a:ln>
        </p:spPr>
      </p:pic>
      <p:pic>
        <p:nvPicPr>
          <p:cNvPr id="463" name="Google Shape;324;p22" descr="Google Shape;324;p22"/>
          <p:cNvPicPr>
            <a:picLocks noChangeAspect="1"/>
          </p:cNvPicPr>
          <p:nvPr/>
        </p:nvPicPr>
        <p:blipFill>
          <a:blip r:embed="rId13">
            <a:extLst/>
          </a:blip>
          <a:srcRect l="11279" t="6260" r="10504" b="41964"/>
          <a:stretch>
            <a:fillRect/>
          </a:stretch>
        </p:blipFill>
        <p:spPr>
          <a:xfrm>
            <a:off x="7718282" y="3948050"/>
            <a:ext cx="56641" cy="50001"/>
          </a:xfrm>
          <a:prstGeom prst="rect">
            <a:avLst/>
          </a:prstGeom>
          <a:ln w="12700">
            <a:miter lim="400000"/>
          </a:ln>
        </p:spPr>
      </p:pic>
      <p:pic>
        <p:nvPicPr>
          <p:cNvPr id="464" name="Google Shape;325;p22" descr="Google Shape;325;p22"/>
          <p:cNvPicPr>
            <a:picLocks noChangeAspect="1"/>
          </p:cNvPicPr>
          <p:nvPr/>
        </p:nvPicPr>
        <p:blipFill>
          <a:blip r:embed="rId13">
            <a:extLst/>
          </a:blip>
          <a:srcRect l="11279" t="6260" r="10504" b="41964"/>
          <a:stretch>
            <a:fillRect/>
          </a:stretch>
        </p:blipFill>
        <p:spPr>
          <a:xfrm>
            <a:off x="7718282" y="3998050"/>
            <a:ext cx="56641" cy="50001"/>
          </a:xfrm>
          <a:prstGeom prst="rect">
            <a:avLst/>
          </a:prstGeom>
          <a:ln w="12700">
            <a:miter lim="400000"/>
          </a:ln>
        </p:spPr>
      </p:pic>
      <p:pic>
        <p:nvPicPr>
          <p:cNvPr id="465" name="Google Shape;326;p22" descr="Google Shape;326;p22"/>
          <p:cNvPicPr>
            <a:picLocks noChangeAspect="1"/>
          </p:cNvPicPr>
          <p:nvPr/>
        </p:nvPicPr>
        <p:blipFill>
          <a:blip r:embed="rId13">
            <a:extLst/>
          </a:blip>
          <a:srcRect l="11279" t="6260" r="10504" b="41964"/>
          <a:stretch>
            <a:fillRect/>
          </a:stretch>
        </p:blipFill>
        <p:spPr>
          <a:xfrm>
            <a:off x="7553982" y="3598050"/>
            <a:ext cx="56641" cy="50001"/>
          </a:xfrm>
          <a:prstGeom prst="rect">
            <a:avLst/>
          </a:prstGeom>
          <a:ln w="12700">
            <a:miter lim="400000"/>
          </a:ln>
        </p:spPr>
      </p:pic>
      <p:pic>
        <p:nvPicPr>
          <p:cNvPr id="466" name="Google Shape;327;p22" descr="Google Shape;327;p22"/>
          <p:cNvPicPr>
            <a:picLocks noChangeAspect="1"/>
          </p:cNvPicPr>
          <p:nvPr/>
        </p:nvPicPr>
        <p:blipFill>
          <a:blip r:embed="rId13">
            <a:extLst/>
          </a:blip>
          <a:srcRect l="11279" t="6260" r="10504" b="41964"/>
          <a:stretch>
            <a:fillRect/>
          </a:stretch>
        </p:blipFill>
        <p:spPr>
          <a:xfrm>
            <a:off x="7553982" y="3648049"/>
            <a:ext cx="56641" cy="50001"/>
          </a:xfrm>
          <a:prstGeom prst="rect">
            <a:avLst/>
          </a:prstGeom>
          <a:ln w="12700">
            <a:miter lim="400000"/>
          </a:ln>
        </p:spPr>
      </p:pic>
      <p:pic>
        <p:nvPicPr>
          <p:cNvPr id="467" name="Google Shape;328;p22" descr="Google Shape;328;p22"/>
          <p:cNvPicPr>
            <a:picLocks noChangeAspect="1"/>
          </p:cNvPicPr>
          <p:nvPr/>
        </p:nvPicPr>
        <p:blipFill>
          <a:blip r:embed="rId13">
            <a:extLst/>
          </a:blip>
          <a:srcRect l="11279" t="6260" r="10504" b="41964"/>
          <a:stretch>
            <a:fillRect/>
          </a:stretch>
        </p:blipFill>
        <p:spPr>
          <a:xfrm>
            <a:off x="7553982" y="3698049"/>
            <a:ext cx="56641" cy="50001"/>
          </a:xfrm>
          <a:prstGeom prst="rect">
            <a:avLst/>
          </a:prstGeom>
          <a:ln w="12700">
            <a:miter lim="400000"/>
          </a:ln>
        </p:spPr>
      </p:pic>
      <p:pic>
        <p:nvPicPr>
          <p:cNvPr id="468" name="Google Shape;329;p22" descr="Google Shape;329;p22"/>
          <p:cNvPicPr>
            <a:picLocks noChangeAspect="1"/>
          </p:cNvPicPr>
          <p:nvPr/>
        </p:nvPicPr>
        <p:blipFill>
          <a:blip r:embed="rId13">
            <a:extLst/>
          </a:blip>
          <a:srcRect l="11279" t="6260" r="10504" b="41964"/>
          <a:stretch>
            <a:fillRect/>
          </a:stretch>
        </p:blipFill>
        <p:spPr>
          <a:xfrm>
            <a:off x="7553982" y="3748049"/>
            <a:ext cx="56641" cy="50001"/>
          </a:xfrm>
          <a:prstGeom prst="rect">
            <a:avLst/>
          </a:prstGeom>
          <a:ln w="12700">
            <a:miter lim="400000"/>
          </a:ln>
        </p:spPr>
      </p:pic>
      <p:pic>
        <p:nvPicPr>
          <p:cNvPr id="469" name="Google Shape;330;p22" descr="Google Shape;330;p22"/>
          <p:cNvPicPr>
            <a:picLocks noChangeAspect="1"/>
          </p:cNvPicPr>
          <p:nvPr/>
        </p:nvPicPr>
        <p:blipFill>
          <a:blip r:embed="rId13">
            <a:extLst/>
          </a:blip>
          <a:srcRect l="11279" t="6260" r="10504" b="41964"/>
          <a:stretch>
            <a:fillRect/>
          </a:stretch>
        </p:blipFill>
        <p:spPr>
          <a:xfrm>
            <a:off x="7553982" y="3798049"/>
            <a:ext cx="56641" cy="50001"/>
          </a:xfrm>
          <a:prstGeom prst="rect">
            <a:avLst/>
          </a:prstGeom>
          <a:ln w="12700">
            <a:miter lim="400000"/>
          </a:ln>
        </p:spPr>
      </p:pic>
      <p:pic>
        <p:nvPicPr>
          <p:cNvPr id="470" name="Google Shape;331;p22" descr="Google Shape;331;p22"/>
          <p:cNvPicPr>
            <a:picLocks noChangeAspect="1"/>
          </p:cNvPicPr>
          <p:nvPr/>
        </p:nvPicPr>
        <p:blipFill>
          <a:blip r:embed="rId13">
            <a:extLst/>
          </a:blip>
          <a:srcRect l="11279" t="6260" r="10504" b="41964"/>
          <a:stretch>
            <a:fillRect/>
          </a:stretch>
        </p:blipFill>
        <p:spPr>
          <a:xfrm>
            <a:off x="7553982" y="3848050"/>
            <a:ext cx="56641" cy="50001"/>
          </a:xfrm>
          <a:prstGeom prst="rect">
            <a:avLst/>
          </a:prstGeom>
          <a:ln w="12700">
            <a:miter lim="400000"/>
          </a:ln>
        </p:spPr>
      </p:pic>
      <p:pic>
        <p:nvPicPr>
          <p:cNvPr id="471" name="Google Shape;332;p22" descr="Google Shape;332;p22"/>
          <p:cNvPicPr>
            <a:picLocks noChangeAspect="1"/>
          </p:cNvPicPr>
          <p:nvPr/>
        </p:nvPicPr>
        <p:blipFill>
          <a:blip r:embed="rId13">
            <a:extLst/>
          </a:blip>
          <a:srcRect l="11279" t="6260" r="10504" b="41964"/>
          <a:stretch>
            <a:fillRect/>
          </a:stretch>
        </p:blipFill>
        <p:spPr>
          <a:xfrm>
            <a:off x="7553982" y="3898050"/>
            <a:ext cx="56641" cy="50001"/>
          </a:xfrm>
          <a:prstGeom prst="rect">
            <a:avLst/>
          </a:prstGeom>
          <a:ln w="12700">
            <a:miter lim="400000"/>
          </a:ln>
        </p:spPr>
      </p:pic>
      <p:pic>
        <p:nvPicPr>
          <p:cNvPr id="472" name="Google Shape;333;p22" descr="Google Shape;333;p22"/>
          <p:cNvPicPr>
            <a:picLocks noChangeAspect="1"/>
          </p:cNvPicPr>
          <p:nvPr/>
        </p:nvPicPr>
        <p:blipFill>
          <a:blip r:embed="rId13">
            <a:extLst/>
          </a:blip>
          <a:srcRect l="11279" t="6260" r="10504" b="41964"/>
          <a:stretch>
            <a:fillRect/>
          </a:stretch>
        </p:blipFill>
        <p:spPr>
          <a:xfrm>
            <a:off x="7553982" y="3948050"/>
            <a:ext cx="56641" cy="50001"/>
          </a:xfrm>
          <a:prstGeom prst="rect">
            <a:avLst/>
          </a:prstGeom>
          <a:ln w="12700">
            <a:miter lim="400000"/>
          </a:ln>
        </p:spPr>
      </p:pic>
      <p:pic>
        <p:nvPicPr>
          <p:cNvPr id="473" name="Google Shape;334;p22" descr="Google Shape;334;p22"/>
          <p:cNvPicPr>
            <a:picLocks noChangeAspect="1"/>
          </p:cNvPicPr>
          <p:nvPr/>
        </p:nvPicPr>
        <p:blipFill>
          <a:blip r:embed="rId13">
            <a:extLst/>
          </a:blip>
          <a:srcRect l="11279" t="6260" r="10504" b="41964"/>
          <a:stretch>
            <a:fillRect/>
          </a:stretch>
        </p:blipFill>
        <p:spPr>
          <a:xfrm>
            <a:off x="7553982" y="3998050"/>
            <a:ext cx="56641" cy="50001"/>
          </a:xfrm>
          <a:prstGeom prst="rect">
            <a:avLst/>
          </a:prstGeom>
          <a:ln w="12700">
            <a:miter lim="400000"/>
          </a:ln>
        </p:spPr>
      </p:pic>
      <p:pic>
        <p:nvPicPr>
          <p:cNvPr id="474" name="Google Shape;335;p22" descr="Google Shape;335;p22"/>
          <p:cNvPicPr>
            <a:picLocks noChangeAspect="1"/>
          </p:cNvPicPr>
          <p:nvPr/>
        </p:nvPicPr>
        <p:blipFill>
          <a:blip r:embed="rId13">
            <a:extLst/>
          </a:blip>
          <a:srcRect l="11279" t="6260" r="10504" b="41964"/>
          <a:stretch>
            <a:fillRect/>
          </a:stretch>
        </p:blipFill>
        <p:spPr>
          <a:xfrm>
            <a:off x="7718282" y="4048049"/>
            <a:ext cx="56641" cy="50001"/>
          </a:xfrm>
          <a:prstGeom prst="rect">
            <a:avLst/>
          </a:prstGeom>
          <a:ln w="12700">
            <a:miter lim="400000"/>
          </a:ln>
        </p:spPr>
      </p:pic>
      <p:pic>
        <p:nvPicPr>
          <p:cNvPr id="475" name="Google Shape;336;p22" descr="Google Shape;336;p22"/>
          <p:cNvPicPr>
            <a:picLocks noChangeAspect="1"/>
          </p:cNvPicPr>
          <p:nvPr/>
        </p:nvPicPr>
        <p:blipFill>
          <a:blip r:embed="rId13">
            <a:extLst/>
          </a:blip>
          <a:srcRect l="11279" t="6260" r="10504" b="41964"/>
          <a:stretch>
            <a:fillRect/>
          </a:stretch>
        </p:blipFill>
        <p:spPr>
          <a:xfrm>
            <a:off x="7718282" y="4098049"/>
            <a:ext cx="56641" cy="50001"/>
          </a:xfrm>
          <a:prstGeom prst="rect">
            <a:avLst/>
          </a:prstGeom>
          <a:ln w="12700">
            <a:miter lim="400000"/>
          </a:ln>
        </p:spPr>
      </p:pic>
      <p:pic>
        <p:nvPicPr>
          <p:cNvPr id="476" name="Google Shape;337;p22" descr="Google Shape;337;p22"/>
          <p:cNvPicPr>
            <a:picLocks noChangeAspect="1"/>
          </p:cNvPicPr>
          <p:nvPr/>
        </p:nvPicPr>
        <p:blipFill>
          <a:blip r:embed="rId13">
            <a:extLst/>
          </a:blip>
          <a:srcRect l="11279" t="6260" r="10504" b="41964"/>
          <a:stretch>
            <a:fillRect/>
          </a:stretch>
        </p:blipFill>
        <p:spPr>
          <a:xfrm>
            <a:off x="7718282" y="4148049"/>
            <a:ext cx="56641" cy="50001"/>
          </a:xfrm>
          <a:prstGeom prst="rect">
            <a:avLst/>
          </a:prstGeom>
          <a:ln w="12700">
            <a:miter lim="400000"/>
          </a:ln>
        </p:spPr>
      </p:pic>
      <p:pic>
        <p:nvPicPr>
          <p:cNvPr id="477" name="Google Shape;338;p22" descr="Google Shape;338;p22"/>
          <p:cNvPicPr>
            <a:picLocks noChangeAspect="1"/>
          </p:cNvPicPr>
          <p:nvPr/>
        </p:nvPicPr>
        <p:blipFill>
          <a:blip r:embed="rId13">
            <a:extLst/>
          </a:blip>
          <a:srcRect l="11279" t="6260" r="10504" b="41964"/>
          <a:stretch>
            <a:fillRect/>
          </a:stretch>
        </p:blipFill>
        <p:spPr>
          <a:xfrm>
            <a:off x="7718282" y="4198049"/>
            <a:ext cx="56641" cy="50001"/>
          </a:xfrm>
          <a:prstGeom prst="rect">
            <a:avLst/>
          </a:prstGeom>
          <a:ln w="12700">
            <a:miter lim="400000"/>
          </a:ln>
        </p:spPr>
      </p:pic>
      <p:pic>
        <p:nvPicPr>
          <p:cNvPr id="478" name="Google Shape;339;p22" descr="Google Shape;339;p22"/>
          <p:cNvPicPr>
            <a:picLocks noChangeAspect="1"/>
          </p:cNvPicPr>
          <p:nvPr/>
        </p:nvPicPr>
        <p:blipFill>
          <a:blip r:embed="rId13">
            <a:extLst/>
          </a:blip>
          <a:srcRect l="11279" t="6260" r="10504" b="41964"/>
          <a:stretch>
            <a:fillRect/>
          </a:stretch>
        </p:blipFill>
        <p:spPr>
          <a:xfrm>
            <a:off x="7553982" y="4048049"/>
            <a:ext cx="56641" cy="50001"/>
          </a:xfrm>
          <a:prstGeom prst="rect">
            <a:avLst/>
          </a:prstGeom>
          <a:ln w="12700">
            <a:miter lim="400000"/>
          </a:ln>
        </p:spPr>
      </p:pic>
      <p:pic>
        <p:nvPicPr>
          <p:cNvPr id="479" name="Google Shape;340;p22" descr="Google Shape;340;p22"/>
          <p:cNvPicPr>
            <a:picLocks noChangeAspect="1"/>
          </p:cNvPicPr>
          <p:nvPr/>
        </p:nvPicPr>
        <p:blipFill>
          <a:blip r:embed="rId13">
            <a:extLst/>
          </a:blip>
          <a:srcRect l="11279" t="6260" r="10504" b="41964"/>
          <a:stretch>
            <a:fillRect/>
          </a:stretch>
        </p:blipFill>
        <p:spPr>
          <a:xfrm>
            <a:off x="7553982" y="4098049"/>
            <a:ext cx="56641" cy="50001"/>
          </a:xfrm>
          <a:prstGeom prst="rect">
            <a:avLst/>
          </a:prstGeom>
          <a:ln w="12700">
            <a:miter lim="400000"/>
          </a:ln>
        </p:spPr>
      </p:pic>
      <p:pic>
        <p:nvPicPr>
          <p:cNvPr id="480" name="Google Shape;341;p22" descr="Google Shape;341;p22"/>
          <p:cNvPicPr>
            <a:picLocks noChangeAspect="1"/>
          </p:cNvPicPr>
          <p:nvPr/>
        </p:nvPicPr>
        <p:blipFill>
          <a:blip r:embed="rId13">
            <a:extLst/>
          </a:blip>
          <a:srcRect l="11279" t="6260" r="10504" b="41964"/>
          <a:stretch>
            <a:fillRect/>
          </a:stretch>
        </p:blipFill>
        <p:spPr>
          <a:xfrm>
            <a:off x="7553982" y="4148049"/>
            <a:ext cx="56641" cy="50001"/>
          </a:xfrm>
          <a:prstGeom prst="rect">
            <a:avLst/>
          </a:prstGeom>
          <a:ln w="12700">
            <a:miter lim="400000"/>
          </a:ln>
        </p:spPr>
      </p:pic>
      <p:pic>
        <p:nvPicPr>
          <p:cNvPr id="481" name="Google Shape;342;p22" descr="Google Shape;342;p22"/>
          <p:cNvPicPr>
            <a:picLocks noChangeAspect="1"/>
          </p:cNvPicPr>
          <p:nvPr/>
        </p:nvPicPr>
        <p:blipFill>
          <a:blip r:embed="rId13">
            <a:extLst/>
          </a:blip>
          <a:srcRect l="11279" t="6260" r="10504" b="41964"/>
          <a:stretch>
            <a:fillRect/>
          </a:stretch>
        </p:blipFill>
        <p:spPr>
          <a:xfrm>
            <a:off x="7553982" y="4198049"/>
            <a:ext cx="56641" cy="50001"/>
          </a:xfrm>
          <a:prstGeom prst="rect">
            <a:avLst/>
          </a:prstGeom>
          <a:ln w="12700">
            <a:miter lim="400000"/>
          </a:ln>
        </p:spPr>
      </p:pic>
      <p:pic>
        <p:nvPicPr>
          <p:cNvPr id="482" name="Google Shape;343;p22" descr="Google Shape;343;p22"/>
          <p:cNvPicPr>
            <a:picLocks noChangeAspect="1"/>
          </p:cNvPicPr>
          <p:nvPr/>
        </p:nvPicPr>
        <p:blipFill>
          <a:blip r:embed="rId13">
            <a:extLst/>
          </a:blip>
          <a:srcRect l="11279" t="6260" r="10504" b="41964"/>
          <a:stretch>
            <a:fillRect/>
          </a:stretch>
        </p:blipFill>
        <p:spPr>
          <a:xfrm>
            <a:off x="7553982" y="3548050"/>
            <a:ext cx="56641" cy="50001"/>
          </a:xfrm>
          <a:prstGeom prst="rect">
            <a:avLst/>
          </a:prstGeom>
          <a:ln w="12700">
            <a:miter lim="400000"/>
          </a:ln>
        </p:spPr>
      </p:pic>
      <p:pic>
        <p:nvPicPr>
          <p:cNvPr id="483" name="Google Shape;344;p22" descr="Google Shape;344;p22"/>
          <p:cNvPicPr>
            <a:picLocks noChangeAspect="1"/>
          </p:cNvPicPr>
          <p:nvPr/>
        </p:nvPicPr>
        <p:blipFill>
          <a:blip r:embed="rId13">
            <a:extLst/>
          </a:blip>
          <a:srcRect l="11279" t="6260" r="10504" b="41964"/>
          <a:stretch>
            <a:fillRect/>
          </a:stretch>
        </p:blipFill>
        <p:spPr>
          <a:xfrm>
            <a:off x="7610632" y="3548050"/>
            <a:ext cx="56641" cy="50001"/>
          </a:xfrm>
          <a:prstGeom prst="rect">
            <a:avLst/>
          </a:prstGeom>
          <a:ln w="12700">
            <a:miter lim="400000"/>
          </a:ln>
        </p:spPr>
      </p:pic>
      <p:pic>
        <p:nvPicPr>
          <p:cNvPr id="484" name="Google Shape;345;p22" descr="Google Shape;345;p22"/>
          <p:cNvPicPr>
            <a:picLocks noChangeAspect="1"/>
          </p:cNvPicPr>
          <p:nvPr/>
        </p:nvPicPr>
        <p:blipFill>
          <a:blip r:embed="rId13">
            <a:extLst/>
          </a:blip>
          <a:srcRect l="11279" t="6260" r="10504" b="41964"/>
          <a:stretch>
            <a:fillRect/>
          </a:stretch>
        </p:blipFill>
        <p:spPr>
          <a:xfrm>
            <a:off x="7667282" y="3548050"/>
            <a:ext cx="56641" cy="50001"/>
          </a:xfrm>
          <a:prstGeom prst="rect">
            <a:avLst/>
          </a:prstGeom>
          <a:ln w="12700">
            <a:miter lim="400000"/>
          </a:ln>
        </p:spPr>
      </p:pic>
      <p:pic>
        <p:nvPicPr>
          <p:cNvPr id="485" name="Google Shape;346;p22" descr="Google Shape;346;p22"/>
          <p:cNvPicPr>
            <a:picLocks noChangeAspect="1"/>
          </p:cNvPicPr>
          <p:nvPr/>
        </p:nvPicPr>
        <p:blipFill>
          <a:blip r:embed="rId13">
            <a:extLst/>
          </a:blip>
          <a:srcRect l="11279" t="6260" r="10504" b="41964"/>
          <a:stretch>
            <a:fillRect/>
          </a:stretch>
        </p:blipFill>
        <p:spPr>
          <a:xfrm>
            <a:off x="7718282" y="3548050"/>
            <a:ext cx="56641" cy="50001"/>
          </a:xfrm>
          <a:prstGeom prst="rect">
            <a:avLst/>
          </a:prstGeom>
          <a:ln w="12700">
            <a:miter lim="400000"/>
          </a:ln>
        </p:spPr>
      </p:pic>
      <p:pic>
        <p:nvPicPr>
          <p:cNvPr id="486" name="Google Shape;347;p22" descr="Google Shape;347;p22"/>
          <p:cNvPicPr>
            <a:picLocks noChangeAspect="1"/>
          </p:cNvPicPr>
          <p:nvPr/>
        </p:nvPicPr>
        <p:blipFill>
          <a:blip r:embed="rId13">
            <a:extLst/>
          </a:blip>
          <a:srcRect l="11279" t="6260" r="10504" b="41964"/>
          <a:stretch>
            <a:fillRect/>
          </a:stretch>
        </p:blipFill>
        <p:spPr>
          <a:xfrm>
            <a:off x="7553982" y="4248050"/>
            <a:ext cx="56641" cy="50001"/>
          </a:xfrm>
          <a:prstGeom prst="rect">
            <a:avLst/>
          </a:prstGeom>
          <a:ln w="12700">
            <a:miter lim="400000"/>
          </a:ln>
        </p:spPr>
      </p:pic>
      <p:pic>
        <p:nvPicPr>
          <p:cNvPr id="487" name="Google Shape;348;p22" descr="Google Shape;348;p22"/>
          <p:cNvPicPr>
            <a:picLocks noChangeAspect="1"/>
          </p:cNvPicPr>
          <p:nvPr/>
        </p:nvPicPr>
        <p:blipFill>
          <a:blip r:embed="rId13">
            <a:extLst/>
          </a:blip>
          <a:srcRect l="11279" t="6260" r="10504" b="41964"/>
          <a:stretch>
            <a:fillRect/>
          </a:stretch>
        </p:blipFill>
        <p:spPr>
          <a:xfrm>
            <a:off x="7610632" y="4248050"/>
            <a:ext cx="56641" cy="50001"/>
          </a:xfrm>
          <a:prstGeom prst="rect">
            <a:avLst/>
          </a:prstGeom>
          <a:ln w="12700">
            <a:miter lim="400000"/>
          </a:ln>
        </p:spPr>
      </p:pic>
      <p:pic>
        <p:nvPicPr>
          <p:cNvPr id="488" name="Google Shape;349;p22" descr="Google Shape;349;p22"/>
          <p:cNvPicPr>
            <a:picLocks noChangeAspect="1"/>
          </p:cNvPicPr>
          <p:nvPr/>
        </p:nvPicPr>
        <p:blipFill>
          <a:blip r:embed="rId13">
            <a:extLst/>
          </a:blip>
          <a:srcRect l="11279" t="6260" r="10504" b="41964"/>
          <a:stretch>
            <a:fillRect/>
          </a:stretch>
        </p:blipFill>
        <p:spPr>
          <a:xfrm>
            <a:off x="7667282" y="4248050"/>
            <a:ext cx="56641" cy="50001"/>
          </a:xfrm>
          <a:prstGeom prst="rect">
            <a:avLst/>
          </a:prstGeom>
          <a:ln w="12700">
            <a:miter lim="400000"/>
          </a:ln>
        </p:spPr>
      </p:pic>
      <p:pic>
        <p:nvPicPr>
          <p:cNvPr id="489" name="Google Shape;350;p22" descr="Google Shape;350;p22"/>
          <p:cNvPicPr>
            <a:picLocks noChangeAspect="1"/>
          </p:cNvPicPr>
          <p:nvPr/>
        </p:nvPicPr>
        <p:blipFill>
          <a:blip r:embed="rId13">
            <a:extLst/>
          </a:blip>
          <a:srcRect l="11279" t="6260" r="10504" b="41964"/>
          <a:stretch>
            <a:fillRect/>
          </a:stretch>
        </p:blipFill>
        <p:spPr>
          <a:xfrm>
            <a:off x="7718282" y="4248050"/>
            <a:ext cx="56641" cy="50001"/>
          </a:xfrm>
          <a:prstGeom prst="rect">
            <a:avLst/>
          </a:prstGeom>
          <a:ln w="12700">
            <a:miter lim="400000"/>
          </a:ln>
        </p:spPr>
      </p:pic>
      <p:pic>
        <p:nvPicPr>
          <p:cNvPr id="490" name="Google Shape;351;p22" descr="Google Shape;351;p22"/>
          <p:cNvPicPr>
            <a:picLocks noChangeAspect="1"/>
          </p:cNvPicPr>
          <p:nvPr/>
        </p:nvPicPr>
        <p:blipFill>
          <a:blip r:embed="rId13">
            <a:extLst/>
          </a:blip>
          <a:srcRect l="11279" t="6260" r="10504" b="41964"/>
          <a:stretch>
            <a:fillRect/>
          </a:stretch>
        </p:blipFill>
        <p:spPr>
          <a:xfrm>
            <a:off x="8231709" y="2930749"/>
            <a:ext cx="56641" cy="50000"/>
          </a:xfrm>
          <a:prstGeom prst="rect">
            <a:avLst/>
          </a:prstGeom>
          <a:ln w="12700">
            <a:miter lim="400000"/>
          </a:ln>
        </p:spPr>
      </p:pic>
      <p:pic>
        <p:nvPicPr>
          <p:cNvPr id="491" name="Google Shape;352;p22" descr="Google Shape;352;p22"/>
          <p:cNvPicPr>
            <a:picLocks noChangeAspect="1"/>
          </p:cNvPicPr>
          <p:nvPr/>
        </p:nvPicPr>
        <p:blipFill>
          <a:blip r:embed="rId13">
            <a:extLst/>
          </a:blip>
          <a:srcRect l="11279" t="6260" r="10504" b="41964"/>
          <a:stretch>
            <a:fillRect/>
          </a:stretch>
        </p:blipFill>
        <p:spPr>
          <a:xfrm>
            <a:off x="8288359" y="2930749"/>
            <a:ext cx="56641" cy="50000"/>
          </a:xfrm>
          <a:prstGeom prst="rect">
            <a:avLst/>
          </a:prstGeom>
          <a:ln w="12700">
            <a:miter lim="400000"/>
          </a:ln>
        </p:spPr>
      </p:pic>
      <p:pic>
        <p:nvPicPr>
          <p:cNvPr id="492" name="Google Shape;353;p22" descr="Google Shape;353;p22"/>
          <p:cNvPicPr>
            <a:picLocks noChangeAspect="1"/>
          </p:cNvPicPr>
          <p:nvPr/>
        </p:nvPicPr>
        <p:blipFill>
          <a:blip r:embed="rId13">
            <a:extLst/>
          </a:blip>
          <a:srcRect l="11279" t="6260" r="10504" b="41964"/>
          <a:stretch>
            <a:fillRect/>
          </a:stretch>
        </p:blipFill>
        <p:spPr>
          <a:xfrm>
            <a:off x="8345009" y="2930749"/>
            <a:ext cx="56641" cy="50000"/>
          </a:xfrm>
          <a:prstGeom prst="rect">
            <a:avLst/>
          </a:prstGeom>
          <a:ln w="12700">
            <a:miter lim="400000"/>
          </a:ln>
        </p:spPr>
      </p:pic>
      <p:pic>
        <p:nvPicPr>
          <p:cNvPr id="493" name="Google Shape;354;p22" descr="Google Shape;354;p22"/>
          <p:cNvPicPr>
            <a:picLocks noChangeAspect="1"/>
          </p:cNvPicPr>
          <p:nvPr/>
        </p:nvPicPr>
        <p:blipFill>
          <a:blip r:embed="rId13">
            <a:extLst/>
          </a:blip>
          <a:srcRect l="11279" t="6260" r="10504" b="41964"/>
          <a:stretch>
            <a:fillRect/>
          </a:stretch>
        </p:blipFill>
        <p:spPr>
          <a:xfrm>
            <a:off x="8401659" y="2930749"/>
            <a:ext cx="56641" cy="50000"/>
          </a:xfrm>
          <a:prstGeom prst="rect">
            <a:avLst/>
          </a:prstGeom>
          <a:ln w="12700">
            <a:miter lim="400000"/>
          </a:ln>
        </p:spPr>
      </p:pic>
      <p:pic>
        <p:nvPicPr>
          <p:cNvPr id="494" name="Google Shape;355;p22" descr="Google Shape;355;p22"/>
          <p:cNvPicPr>
            <a:picLocks noChangeAspect="1"/>
          </p:cNvPicPr>
          <p:nvPr/>
        </p:nvPicPr>
        <p:blipFill>
          <a:blip r:embed="rId13">
            <a:extLst/>
          </a:blip>
          <a:srcRect l="11279" t="6260" r="10504" b="41964"/>
          <a:stretch>
            <a:fillRect/>
          </a:stretch>
        </p:blipFill>
        <p:spPr>
          <a:xfrm>
            <a:off x="8458309" y="2930749"/>
            <a:ext cx="56641" cy="50000"/>
          </a:xfrm>
          <a:prstGeom prst="rect">
            <a:avLst/>
          </a:prstGeom>
          <a:ln w="12700">
            <a:miter lim="400000"/>
          </a:ln>
        </p:spPr>
      </p:pic>
      <p:pic>
        <p:nvPicPr>
          <p:cNvPr id="495" name="Google Shape;356;p22" descr="Google Shape;356;p22"/>
          <p:cNvPicPr>
            <a:picLocks noChangeAspect="1"/>
          </p:cNvPicPr>
          <p:nvPr/>
        </p:nvPicPr>
        <p:blipFill>
          <a:blip r:embed="rId13">
            <a:extLst/>
          </a:blip>
          <a:srcRect l="11279" t="6260" r="10504" b="41964"/>
          <a:stretch>
            <a:fillRect/>
          </a:stretch>
        </p:blipFill>
        <p:spPr>
          <a:xfrm>
            <a:off x="8514959" y="2930749"/>
            <a:ext cx="56641" cy="50000"/>
          </a:xfrm>
          <a:prstGeom prst="rect">
            <a:avLst/>
          </a:prstGeom>
          <a:ln w="12700">
            <a:miter lim="400000"/>
          </a:ln>
        </p:spPr>
      </p:pic>
      <p:pic>
        <p:nvPicPr>
          <p:cNvPr id="496" name="Google Shape;357;p22" descr="Google Shape;357;p22"/>
          <p:cNvPicPr>
            <a:picLocks noChangeAspect="1"/>
          </p:cNvPicPr>
          <p:nvPr/>
        </p:nvPicPr>
        <p:blipFill>
          <a:blip r:embed="rId13">
            <a:extLst/>
          </a:blip>
          <a:srcRect l="11279" t="6260" r="10504" b="41964"/>
          <a:stretch>
            <a:fillRect/>
          </a:stretch>
        </p:blipFill>
        <p:spPr>
          <a:xfrm>
            <a:off x="8571609" y="2930749"/>
            <a:ext cx="56641" cy="50000"/>
          </a:xfrm>
          <a:prstGeom prst="rect">
            <a:avLst/>
          </a:prstGeom>
          <a:ln w="12700">
            <a:miter lim="400000"/>
          </a:ln>
        </p:spPr>
      </p:pic>
      <p:pic>
        <p:nvPicPr>
          <p:cNvPr id="497" name="Google Shape;358;p22" descr="Google Shape;358;p22"/>
          <p:cNvPicPr>
            <a:picLocks noChangeAspect="1"/>
          </p:cNvPicPr>
          <p:nvPr/>
        </p:nvPicPr>
        <p:blipFill>
          <a:blip r:embed="rId13">
            <a:extLst/>
          </a:blip>
          <a:srcRect l="11279" t="6260" r="10504" b="41964"/>
          <a:stretch>
            <a:fillRect/>
          </a:stretch>
        </p:blipFill>
        <p:spPr>
          <a:xfrm>
            <a:off x="8628259" y="2930749"/>
            <a:ext cx="56641" cy="50000"/>
          </a:xfrm>
          <a:prstGeom prst="rect">
            <a:avLst/>
          </a:prstGeom>
          <a:ln w="12700">
            <a:miter lim="400000"/>
          </a:ln>
        </p:spPr>
      </p:pic>
      <p:pic>
        <p:nvPicPr>
          <p:cNvPr id="498" name="Google Shape;359;p22" descr="Google Shape;359;p22"/>
          <p:cNvPicPr>
            <a:picLocks noChangeAspect="1"/>
          </p:cNvPicPr>
          <p:nvPr/>
        </p:nvPicPr>
        <p:blipFill>
          <a:blip r:embed="rId13">
            <a:extLst/>
          </a:blip>
          <a:srcRect l="11279" t="6260" r="10504" b="41964"/>
          <a:stretch>
            <a:fillRect/>
          </a:stretch>
        </p:blipFill>
        <p:spPr>
          <a:xfrm>
            <a:off x="8684908" y="2930749"/>
            <a:ext cx="56641" cy="50000"/>
          </a:xfrm>
          <a:prstGeom prst="rect">
            <a:avLst/>
          </a:prstGeom>
          <a:ln w="12700">
            <a:miter lim="400000"/>
          </a:ln>
        </p:spPr>
      </p:pic>
      <p:pic>
        <p:nvPicPr>
          <p:cNvPr id="499" name="Google Shape;360;p22" descr="Google Shape;360;p22"/>
          <p:cNvPicPr>
            <a:picLocks noChangeAspect="1"/>
          </p:cNvPicPr>
          <p:nvPr/>
        </p:nvPicPr>
        <p:blipFill>
          <a:blip r:embed="rId13">
            <a:extLst/>
          </a:blip>
          <a:srcRect l="11279" t="6260" r="10504" b="41964"/>
          <a:stretch>
            <a:fillRect/>
          </a:stretch>
        </p:blipFill>
        <p:spPr>
          <a:xfrm>
            <a:off x="8741558" y="2930749"/>
            <a:ext cx="56641" cy="50000"/>
          </a:xfrm>
          <a:prstGeom prst="rect">
            <a:avLst/>
          </a:prstGeom>
          <a:ln w="12700">
            <a:miter lim="400000"/>
          </a:ln>
        </p:spPr>
      </p:pic>
      <p:pic>
        <p:nvPicPr>
          <p:cNvPr id="500" name="Google Shape;361;p22" descr="Google Shape;361;p22"/>
          <p:cNvPicPr>
            <a:picLocks noChangeAspect="1"/>
          </p:cNvPicPr>
          <p:nvPr/>
        </p:nvPicPr>
        <p:blipFill>
          <a:blip r:embed="rId13">
            <a:extLst/>
          </a:blip>
          <a:srcRect l="11279" t="6260" r="10504" b="41964"/>
          <a:stretch>
            <a:fillRect/>
          </a:stretch>
        </p:blipFill>
        <p:spPr>
          <a:xfrm>
            <a:off x="8798208" y="2930749"/>
            <a:ext cx="56641" cy="50000"/>
          </a:xfrm>
          <a:prstGeom prst="rect">
            <a:avLst/>
          </a:prstGeom>
          <a:ln w="12700">
            <a:miter lim="400000"/>
          </a:ln>
        </p:spPr>
      </p:pic>
      <p:pic>
        <p:nvPicPr>
          <p:cNvPr id="501" name="Google Shape;362;p22" descr="Google Shape;362;p22"/>
          <p:cNvPicPr>
            <a:picLocks noChangeAspect="1"/>
          </p:cNvPicPr>
          <p:nvPr/>
        </p:nvPicPr>
        <p:blipFill>
          <a:blip r:embed="rId13">
            <a:extLst/>
          </a:blip>
          <a:srcRect l="11279" t="6260" r="10504" b="41964"/>
          <a:stretch>
            <a:fillRect/>
          </a:stretch>
        </p:blipFill>
        <p:spPr>
          <a:xfrm>
            <a:off x="8854858" y="2930749"/>
            <a:ext cx="56641" cy="50000"/>
          </a:xfrm>
          <a:prstGeom prst="rect">
            <a:avLst/>
          </a:prstGeom>
          <a:ln w="12700">
            <a:miter lim="400000"/>
          </a:ln>
        </p:spPr>
      </p:pic>
      <p:pic>
        <p:nvPicPr>
          <p:cNvPr id="502" name="Google Shape;363;p22" descr="Google Shape;363;p22"/>
          <p:cNvPicPr>
            <a:picLocks noChangeAspect="1"/>
          </p:cNvPicPr>
          <p:nvPr/>
        </p:nvPicPr>
        <p:blipFill>
          <a:blip r:embed="rId13">
            <a:extLst/>
          </a:blip>
          <a:srcRect l="11279" t="6260" r="10504" b="41964"/>
          <a:stretch>
            <a:fillRect/>
          </a:stretch>
        </p:blipFill>
        <p:spPr>
          <a:xfrm>
            <a:off x="8911508" y="2930749"/>
            <a:ext cx="56641" cy="50000"/>
          </a:xfrm>
          <a:prstGeom prst="rect">
            <a:avLst/>
          </a:prstGeom>
          <a:ln w="12700">
            <a:miter lim="400000"/>
          </a:ln>
        </p:spPr>
      </p:pic>
      <p:pic>
        <p:nvPicPr>
          <p:cNvPr id="503" name="Google Shape;364;p22" descr="Google Shape;364;p22"/>
          <p:cNvPicPr>
            <a:picLocks noChangeAspect="1"/>
          </p:cNvPicPr>
          <p:nvPr/>
        </p:nvPicPr>
        <p:blipFill>
          <a:blip r:embed="rId13">
            <a:extLst/>
          </a:blip>
          <a:srcRect l="11279" t="6260" r="10504" b="41964"/>
          <a:stretch>
            <a:fillRect/>
          </a:stretch>
        </p:blipFill>
        <p:spPr>
          <a:xfrm>
            <a:off x="8968158" y="2930749"/>
            <a:ext cx="56641" cy="50000"/>
          </a:xfrm>
          <a:prstGeom prst="rect">
            <a:avLst/>
          </a:prstGeom>
          <a:ln w="12700">
            <a:miter lim="400000"/>
          </a:ln>
        </p:spPr>
      </p:pic>
      <p:pic>
        <p:nvPicPr>
          <p:cNvPr id="504" name="Google Shape;365;p22" descr="Google Shape;365;p22"/>
          <p:cNvPicPr>
            <a:picLocks noChangeAspect="1"/>
          </p:cNvPicPr>
          <p:nvPr/>
        </p:nvPicPr>
        <p:blipFill>
          <a:blip r:embed="rId13">
            <a:extLst/>
          </a:blip>
          <a:srcRect l="11279" t="6260" r="10504" b="41964"/>
          <a:stretch>
            <a:fillRect/>
          </a:stretch>
        </p:blipFill>
        <p:spPr>
          <a:xfrm>
            <a:off x="8229796" y="4080762"/>
            <a:ext cx="56641" cy="50001"/>
          </a:xfrm>
          <a:prstGeom prst="rect">
            <a:avLst/>
          </a:prstGeom>
          <a:ln w="12700">
            <a:miter lim="400000"/>
          </a:ln>
        </p:spPr>
      </p:pic>
      <p:pic>
        <p:nvPicPr>
          <p:cNvPr id="505" name="Google Shape;366;p22" descr="Google Shape;366;p22"/>
          <p:cNvPicPr>
            <a:picLocks noChangeAspect="1"/>
          </p:cNvPicPr>
          <p:nvPr/>
        </p:nvPicPr>
        <p:blipFill>
          <a:blip r:embed="rId13">
            <a:extLst/>
          </a:blip>
          <a:srcRect l="11279" t="6260" r="10504" b="41964"/>
          <a:stretch>
            <a:fillRect/>
          </a:stretch>
        </p:blipFill>
        <p:spPr>
          <a:xfrm>
            <a:off x="8286446" y="4080762"/>
            <a:ext cx="56641" cy="50001"/>
          </a:xfrm>
          <a:prstGeom prst="rect">
            <a:avLst/>
          </a:prstGeom>
          <a:ln w="12700">
            <a:miter lim="400000"/>
          </a:ln>
        </p:spPr>
      </p:pic>
      <p:pic>
        <p:nvPicPr>
          <p:cNvPr id="506" name="Google Shape;367;p22" descr="Google Shape;367;p22"/>
          <p:cNvPicPr>
            <a:picLocks noChangeAspect="1"/>
          </p:cNvPicPr>
          <p:nvPr/>
        </p:nvPicPr>
        <p:blipFill>
          <a:blip r:embed="rId13">
            <a:extLst/>
          </a:blip>
          <a:srcRect l="11279" t="6260" r="10504" b="41964"/>
          <a:stretch>
            <a:fillRect/>
          </a:stretch>
        </p:blipFill>
        <p:spPr>
          <a:xfrm>
            <a:off x="8343096" y="4080762"/>
            <a:ext cx="56641" cy="50001"/>
          </a:xfrm>
          <a:prstGeom prst="rect">
            <a:avLst/>
          </a:prstGeom>
          <a:ln w="12700">
            <a:miter lim="400000"/>
          </a:ln>
        </p:spPr>
      </p:pic>
      <p:pic>
        <p:nvPicPr>
          <p:cNvPr id="507" name="Google Shape;368;p22" descr="Google Shape;368;p22"/>
          <p:cNvPicPr>
            <a:picLocks noChangeAspect="1"/>
          </p:cNvPicPr>
          <p:nvPr/>
        </p:nvPicPr>
        <p:blipFill>
          <a:blip r:embed="rId13">
            <a:extLst/>
          </a:blip>
          <a:srcRect l="11279" t="6260" r="10504" b="41964"/>
          <a:stretch>
            <a:fillRect/>
          </a:stretch>
        </p:blipFill>
        <p:spPr>
          <a:xfrm>
            <a:off x="8399746" y="4080762"/>
            <a:ext cx="56641" cy="50001"/>
          </a:xfrm>
          <a:prstGeom prst="rect">
            <a:avLst/>
          </a:prstGeom>
          <a:ln w="12700">
            <a:miter lim="400000"/>
          </a:ln>
        </p:spPr>
      </p:pic>
      <p:pic>
        <p:nvPicPr>
          <p:cNvPr id="508" name="Google Shape;369;p22" descr="Google Shape;369;p22"/>
          <p:cNvPicPr>
            <a:picLocks noChangeAspect="1"/>
          </p:cNvPicPr>
          <p:nvPr/>
        </p:nvPicPr>
        <p:blipFill>
          <a:blip r:embed="rId13">
            <a:extLst/>
          </a:blip>
          <a:srcRect l="11279" t="6260" r="10504" b="41964"/>
          <a:stretch>
            <a:fillRect/>
          </a:stretch>
        </p:blipFill>
        <p:spPr>
          <a:xfrm>
            <a:off x="8456397" y="4080762"/>
            <a:ext cx="56641" cy="50001"/>
          </a:xfrm>
          <a:prstGeom prst="rect">
            <a:avLst/>
          </a:prstGeom>
          <a:ln w="12700">
            <a:miter lim="400000"/>
          </a:ln>
        </p:spPr>
      </p:pic>
      <p:pic>
        <p:nvPicPr>
          <p:cNvPr id="509" name="Google Shape;370;p22" descr="Google Shape;370;p22"/>
          <p:cNvPicPr>
            <a:picLocks noChangeAspect="1"/>
          </p:cNvPicPr>
          <p:nvPr/>
        </p:nvPicPr>
        <p:blipFill>
          <a:blip r:embed="rId13">
            <a:extLst/>
          </a:blip>
          <a:srcRect l="11279" t="6260" r="10504" b="41964"/>
          <a:stretch>
            <a:fillRect/>
          </a:stretch>
        </p:blipFill>
        <p:spPr>
          <a:xfrm>
            <a:off x="8513047" y="4080762"/>
            <a:ext cx="56641" cy="50001"/>
          </a:xfrm>
          <a:prstGeom prst="rect">
            <a:avLst/>
          </a:prstGeom>
          <a:ln w="12700">
            <a:miter lim="400000"/>
          </a:ln>
        </p:spPr>
      </p:pic>
      <p:pic>
        <p:nvPicPr>
          <p:cNvPr id="510" name="Google Shape;371;p22" descr="Google Shape;371;p22"/>
          <p:cNvPicPr>
            <a:picLocks noChangeAspect="1"/>
          </p:cNvPicPr>
          <p:nvPr/>
        </p:nvPicPr>
        <p:blipFill>
          <a:blip r:embed="rId13">
            <a:extLst/>
          </a:blip>
          <a:srcRect l="11279" t="6260" r="10504" b="41964"/>
          <a:stretch>
            <a:fillRect/>
          </a:stretch>
        </p:blipFill>
        <p:spPr>
          <a:xfrm>
            <a:off x="8569697" y="4080762"/>
            <a:ext cx="56641" cy="50001"/>
          </a:xfrm>
          <a:prstGeom prst="rect">
            <a:avLst/>
          </a:prstGeom>
          <a:ln w="12700">
            <a:miter lim="400000"/>
          </a:ln>
        </p:spPr>
      </p:pic>
      <p:pic>
        <p:nvPicPr>
          <p:cNvPr id="511" name="Google Shape;372;p22" descr="Google Shape;372;p22"/>
          <p:cNvPicPr>
            <a:picLocks noChangeAspect="1"/>
          </p:cNvPicPr>
          <p:nvPr/>
        </p:nvPicPr>
        <p:blipFill>
          <a:blip r:embed="rId13">
            <a:extLst/>
          </a:blip>
          <a:srcRect l="11279" t="6260" r="10504" b="41964"/>
          <a:stretch>
            <a:fillRect/>
          </a:stretch>
        </p:blipFill>
        <p:spPr>
          <a:xfrm>
            <a:off x="8626347" y="4080762"/>
            <a:ext cx="56641" cy="50001"/>
          </a:xfrm>
          <a:prstGeom prst="rect">
            <a:avLst/>
          </a:prstGeom>
          <a:ln w="12700">
            <a:miter lim="400000"/>
          </a:ln>
        </p:spPr>
      </p:pic>
      <p:pic>
        <p:nvPicPr>
          <p:cNvPr id="512" name="Google Shape;373;p22" descr="Google Shape;373;p22"/>
          <p:cNvPicPr>
            <a:picLocks noChangeAspect="1"/>
          </p:cNvPicPr>
          <p:nvPr/>
        </p:nvPicPr>
        <p:blipFill>
          <a:blip r:embed="rId13">
            <a:extLst/>
          </a:blip>
          <a:srcRect l="11279" t="6260" r="10504" b="41964"/>
          <a:stretch>
            <a:fillRect/>
          </a:stretch>
        </p:blipFill>
        <p:spPr>
          <a:xfrm>
            <a:off x="8682997" y="4080762"/>
            <a:ext cx="56641" cy="50001"/>
          </a:xfrm>
          <a:prstGeom prst="rect">
            <a:avLst/>
          </a:prstGeom>
          <a:ln w="12700">
            <a:miter lim="400000"/>
          </a:ln>
        </p:spPr>
      </p:pic>
      <p:pic>
        <p:nvPicPr>
          <p:cNvPr id="513" name="Google Shape;374;p22" descr="Google Shape;374;p22"/>
          <p:cNvPicPr>
            <a:picLocks noChangeAspect="1"/>
          </p:cNvPicPr>
          <p:nvPr/>
        </p:nvPicPr>
        <p:blipFill>
          <a:blip r:embed="rId13">
            <a:extLst/>
          </a:blip>
          <a:srcRect l="11279" t="6260" r="10504" b="41964"/>
          <a:stretch>
            <a:fillRect/>
          </a:stretch>
        </p:blipFill>
        <p:spPr>
          <a:xfrm>
            <a:off x="8739647" y="4080762"/>
            <a:ext cx="56641" cy="50001"/>
          </a:xfrm>
          <a:prstGeom prst="rect">
            <a:avLst/>
          </a:prstGeom>
          <a:ln w="12700">
            <a:miter lim="400000"/>
          </a:ln>
        </p:spPr>
      </p:pic>
      <p:pic>
        <p:nvPicPr>
          <p:cNvPr id="514" name="Google Shape;375;p22" descr="Google Shape;375;p22"/>
          <p:cNvPicPr>
            <a:picLocks noChangeAspect="1"/>
          </p:cNvPicPr>
          <p:nvPr/>
        </p:nvPicPr>
        <p:blipFill>
          <a:blip r:embed="rId13">
            <a:extLst/>
          </a:blip>
          <a:srcRect l="11279" t="6260" r="10504" b="41964"/>
          <a:stretch>
            <a:fillRect/>
          </a:stretch>
        </p:blipFill>
        <p:spPr>
          <a:xfrm>
            <a:off x="8796297" y="4080762"/>
            <a:ext cx="56641" cy="50001"/>
          </a:xfrm>
          <a:prstGeom prst="rect">
            <a:avLst/>
          </a:prstGeom>
          <a:ln w="12700">
            <a:miter lim="400000"/>
          </a:ln>
        </p:spPr>
      </p:pic>
      <p:pic>
        <p:nvPicPr>
          <p:cNvPr id="515" name="Google Shape;376;p22" descr="Google Shape;376;p22"/>
          <p:cNvPicPr>
            <a:picLocks noChangeAspect="1"/>
          </p:cNvPicPr>
          <p:nvPr/>
        </p:nvPicPr>
        <p:blipFill>
          <a:blip r:embed="rId13">
            <a:extLst/>
          </a:blip>
          <a:srcRect l="11279" t="6260" r="10504" b="41964"/>
          <a:stretch>
            <a:fillRect/>
          </a:stretch>
        </p:blipFill>
        <p:spPr>
          <a:xfrm>
            <a:off x="8852947" y="4080762"/>
            <a:ext cx="56641" cy="50001"/>
          </a:xfrm>
          <a:prstGeom prst="rect">
            <a:avLst/>
          </a:prstGeom>
          <a:ln w="12700">
            <a:miter lim="400000"/>
          </a:ln>
        </p:spPr>
      </p:pic>
      <p:pic>
        <p:nvPicPr>
          <p:cNvPr id="516" name="Google Shape;377;p22" descr="Google Shape;377;p22"/>
          <p:cNvPicPr>
            <a:picLocks noChangeAspect="1"/>
          </p:cNvPicPr>
          <p:nvPr/>
        </p:nvPicPr>
        <p:blipFill>
          <a:blip r:embed="rId13">
            <a:extLst/>
          </a:blip>
          <a:srcRect l="11279" t="6260" r="10504" b="41964"/>
          <a:stretch>
            <a:fillRect/>
          </a:stretch>
        </p:blipFill>
        <p:spPr>
          <a:xfrm>
            <a:off x="8909597" y="4080762"/>
            <a:ext cx="56641" cy="50001"/>
          </a:xfrm>
          <a:prstGeom prst="rect">
            <a:avLst/>
          </a:prstGeom>
          <a:ln w="12700">
            <a:miter lim="400000"/>
          </a:ln>
        </p:spPr>
      </p:pic>
      <p:pic>
        <p:nvPicPr>
          <p:cNvPr id="517" name="Google Shape;378;p22" descr="Google Shape;378;p22"/>
          <p:cNvPicPr>
            <a:picLocks noChangeAspect="1"/>
          </p:cNvPicPr>
          <p:nvPr/>
        </p:nvPicPr>
        <p:blipFill>
          <a:blip r:embed="rId13">
            <a:extLst/>
          </a:blip>
          <a:srcRect l="11279" t="6260" r="10504" b="41964"/>
          <a:stretch>
            <a:fillRect/>
          </a:stretch>
        </p:blipFill>
        <p:spPr>
          <a:xfrm>
            <a:off x="8966247" y="4080762"/>
            <a:ext cx="56641" cy="50001"/>
          </a:xfrm>
          <a:prstGeom prst="rect">
            <a:avLst/>
          </a:prstGeom>
          <a:ln w="12700">
            <a:miter lim="400000"/>
          </a:ln>
        </p:spPr>
      </p:pic>
      <p:pic>
        <p:nvPicPr>
          <p:cNvPr id="518" name="Google Shape;379;p22" descr="Google Shape;379;p22"/>
          <p:cNvPicPr>
            <a:picLocks noChangeAspect="1"/>
          </p:cNvPicPr>
          <p:nvPr/>
        </p:nvPicPr>
        <p:blipFill>
          <a:blip r:embed="rId13">
            <a:extLst/>
          </a:blip>
          <a:srcRect l="11279" t="6260" r="10504" b="41964"/>
          <a:stretch>
            <a:fillRect/>
          </a:stretch>
        </p:blipFill>
        <p:spPr>
          <a:xfrm>
            <a:off x="8175059" y="2980750"/>
            <a:ext cx="56641" cy="50000"/>
          </a:xfrm>
          <a:prstGeom prst="rect">
            <a:avLst/>
          </a:prstGeom>
          <a:ln w="12700">
            <a:miter lim="400000"/>
          </a:ln>
        </p:spPr>
      </p:pic>
      <p:pic>
        <p:nvPicPr>
          <p:cNvPr id="519" name="Google Shape;380;p22" descr="Google Shape;380;p22"/>
          <p:cNvPicPr>
            <a:picLocks noChangeAspect="1"/>
          </p:cNvPicPr>
          <p:nvPr/>
        </p:nvPicPr>
        <p:blipFill>
          <a:blip r:embed="rId13">
            <a:extLst/>
          </a:blip>
          <a:srcRect l="11279" t="6260" r="10504" b="41964"/>
          <a:stretch>
            <a:fillRect/>
          </a:stretch>
        </p:blipFill>
        <p:spPr>
          <a:xfrm>
            <a:off x="8175059" y="3030750"/>
            <a:ext cx="56641" cy="50000"/>
          </a:xfrm>
          <a:prstGeom prst="rect">
            <a:avLst/>
          </a:prstGeom>
          <a:ln w="12700">
            <a:miter lim="400000"/>
          </a:ln>
        </p:spPr>
      </p:pic>
      <p:pic>
        <p:nvPicPr>
          <p:cNvPr id="520" name="Google Shape;381;p22" descr="Google Shape;381;p22"/>
          <p:cNvPicPr>
            <a:picLocks noChangeAspect="1"/>
          </p:cNvPicPr>
          <p:nvPr/>
        </p:nvPicPr>
        <p:blipFill>
          <a:blip r:embed="rId13">
            <a:extLst/>
          </a:blip>
          <a:srcRect l="11279" t="6260" r="10504" b="41964"/>
          <a:stretch>
            <a:fillRect/>
          </a:stretch>
        </p:blipFill>
        <p:spPr>
          <a:xfrm>
            <a:off x="8175059" y="3080749"/>
            <a:ext cx="56641" cy="50000"/>
          </a:xfrm>
          <a:prstGeom prst="rect">
            <a:avLst/>
          </a:prstGeom>
          <a:ln w="12700">
            <a:miter lim="400000"/>
          </a:ln>
        </p:spPr>
      </p:pic>
      <p:pic>
        <p:nvPicPr>
          <p:cNvPr id="521" name="Google Shape;382;p22" descr="Google Shape;382;p22"/>
          <p:cNvPicPr>
            <a:picLocks noChangeAspect="1"/>
          </p:cNvPicPr>
          <p:nvPr/>
        </p:nvPicPr>
        <p:blipFill>
          <a:blip r:embed="rId13">
            <a:extLst/>
          </a:blip>
          <a:srcRect l="11279" t="6260" r="10504" b="41964"/>
          <a:stretch>
            <a:fillRect/>
          </a:stretch>
        </p:blipFill>
        <p:spPr>
          <a:xfrm>
            <a:off x="8175059" y="3130749"/>
            <a:ext cx="56641" cy="50000"/>
          </a:xfrm>
          <a:prstGeom prst="rect">
            <a:avLst/>
          </a:prstGeom>
          <a:ln w="12700">
            <a:miter lim="400000"/>
          </a:ln>
        </p:spPr>
      </p:pic>
      <p:pic>
        <p:nvPicPr>
          <p:cNvPr id="522" name="Google Shape;383;p22" descr="Google Shape;383;p22"/>
          <p:cNvPicPr>
            <a:picLocks noChangeAspect="1"/>
          </p:cNvPicPr>
          <p:nvPr/>
        </p:nvPicPr>
        <p:blipFill>
          <a:blip r:embed="rId13">
            <a:extLst/>
          </a:blip>
          <a:srcRect l="11279" t="6260" r="10504" b="41964"/>
          <a:stretch>
            <a:fillRect/>
          </a:stretch>
        </p:blipFill>
        <p:spPr>
          <a:xfrm>
            <a:off x="8175059" y="3180750"/>
            <a:ext cx="56641" cy="50000"/>
          </a:xfrm>
          <a:prstGeom prst="rect">
            <a:avLst/>
          </a:prstGeom>
          <a:ln w="12700">
            <a:miter lim="400000"/>
          </a:ln>
        </p:spPr>
      </p:pic>
      <p:pic>
        <p:nvPicPr>
          <p:cNvPr id="523" name="Google Shape;384;p22" descr="Google Shape;384;p22"/>
          <p:cNvPicPr>
            <a:picLocks noChangeAspect="1"/>
          </p:cNvPicPr>
          <p:nvPr/>
        </p:nvPicPr>
        <p:blipFill>
          <a:blip r:embed="rId13">
            <a:extLst/>
          </a:blip>
          <a:srcRect l="11279" t="6260" r="10504" b="41964"/>
          <a:stretch>
            <a:fillRect/>
          </a:stretch>
        </p:blipFill>
        <p:spPr>
          <a:xfrm>
            <a:off x="8175059" y="3230750"/>
            <a:ext cx="56641" cy="50001"/>
          </a:xfrm>
          <a:prstGeom prst="rect">
            <a:avLst/>
          </a:prstGeom>
          <a:ln w="12700">
            <a:miter lim="400000"/>
          </a:ln>
        </p:spPr>
      </p:pic>
      <p:pic>
        <p:nvPicPr>
          <p:cNvPr id="524" name="Google Shape;385;p22" descr="Google Shape;385;p22"/>
          <p:cNvPicPr>
            <a:picLocks noChangeAspect="1"/>
          </p:cNvPicPr>
          <p:nvPr/>
        </p:nvPicPr>
        <p:blipFill>
          <a:blip r:embed="rId13">
            <a:extLst/>
          </a:blip>
          <a:srcRect l="11279" t="6260" r="10504" b="41964"/>
          <a:stretch>
            <a:fillRect/>
          </a:stretch>
        </p:blipFill>
        <p:spPr>
          <a:xfrm>
            <a:off x="8175059" y="3280750"/>
            <a:ext cx="56641" cy="50001"/>
          </a:xfrm>
          <a:prstGeom prst="rect">
            <a:avLst/>
          </a:prstGeom>
          <a:ln w="12700">
            <a:miter lim="400000"/>
          </a:ln>
        </p:spPr>
      </p:pic>
      <p:pic>
        <p:nvPicPr>
          <p:cNvPr id="525" name="Google Shape;386;p22" descr="Google Shape;386;p22"/>
          <p:cNvPicPr>
            <a:picLocks noChangeAspect="1"/>
          </p:cNvPicPr>
          <p:nvPr/>
        </p:nvPicPr>
        <p:blipFill>
          <a:blip r:embed="rId13">
            <a:extLst/>
          </a:blip>
          <a:srcRect l="11279" t="6260" r="10504" b="41964"/>
          <a:stretch>
            <a:fillRect/>
          </a:stretch>
        </p:blipFill>
        <p:spPr>
          <a:xfrm>
            <a:off x="8175059" y="3330750"/>
            <a:ext cx="56641" cy="50001"/>
          </a:xfrm>
          <a:prstGeom prst="rect">
            <a:avLst/>
          </a:prstGeom>
          <a:ln w="12700">
            <a:miter lim="400000"/>
          </a:ln>
        </p:spPr>
      </p:pic>
      <p:pic>
        <p:nvPicPr>
          <p:cNvPr id="526" name="Google Shape;387;p22" descr="Google Shape;387;p22"/>
          <p:cNvPicPr>
            <a:picLocks noChangeAspect="1"/>
          </p:cNvPicPr>
          <p:nvPr/>
        </p:nvPicPr>
        <p:blipFill>
          <a:blip r:embed="rId13">
            <a:extLst/>
          </a:blip>
          <a:srcRect l="11279" t="6260" r="10504" b="41964"/>
          <a:stretch>
            <a:fillRect/>
          </a:stretch>
        </p:blipFill>
        <p:spPr>
          <a:xfrm>
            <a:off x="8175059" y="3380749"/>
            <a:ext cx="56641" cy="50001"/>
          </a:xfrm>
          <a:prstGeom prst="rect">
            <a:avLst/>
          </a:prstGeom>
          <a:ln w="12700">
            <a:miter lim="400000"/>
          </a:ln>
        </p:spPr>
      </p:pic>
      <p:pic>
        <p:nvPicPr>
          <p:cNvPr id="527" name="Google Shape;388;p22" descr="Google Shape;388;p22"/>
          <p:cNvPicPr>
            <a:picLocks noChangeAspect="1"/>
          </p:cNvPicPr>
          <p:nvPr/>
        </p:nvPicPr>
        <p:blipFill>
          <a:blip r:embed="rId13">
            <a:extLst/>
          </a:blip>
          <a:srcRect l="11279" t="6260" r="10504" b="41964"/>
          <a:stretch>
            <a:fillRect/>
          </a:stretch>
        </p:blipFill>
        <p:spPr>
          <a:xfrm>
            <a:off x="8175059" y="3430749"/>
            <a:ext cx="56641" cy="50001"/>
          </a:xfrm>
          <a:prstGeom prst="rect">
            <a:avLst/>
          </a:prstGeom>
          <a:ln w="12700">
            <a:miter lim="400000"/>
          </a:ln>
        </p:spPr>
      </p:pic>
      <p:pic>
        <p:nvPicPr>
          <p:cNvPr id="528" name="Google Shape;389;p22" descr="Google Shape;389;p22"/>
          <p:cNvPicPr>
            <a:picLocks noChangeAspect="1"/>
          </p:cNvPicPr>
          <p:nvPr/>
        </p:nvPicPr>
        <p:blipFill>
          <a:blip r:embed="rId13">
            <a:extLst/>
          </a:blip>
          <a:srcRect l="11279" t="6260" r="10504" b="41964"/>
          <a:stretch>
            <a:fillRect/>
          </a:stretch>
        </p:blipFill>
        <p:spPr>
          <a:xfrm>
            <a:off x="8175059" y="3480749"/>
            <a:ext cx="56641" cy="50001"/>
          </a:xfrm>
          <a:prstGeom prst="rect">
            <a:avLst/>
          </a:prstGeom>
          <a:ln w="12700">
            <a:miter lim="400000"/>
          </a:ln>
        </p:spPr>
      </p:pic>
      <p:pic>
        <p:nvPicPr>
          <p:cNvPr id="529" name="Google Shape;390;p22" descr="Google Shape;390;p22"/>
          <p:cNvPicPr>
            <a:picLocks noChangeAspect="1"/>
          </p:cNvPicPr>
          <p:nvPr/>
        </p:nvPicPr>
        <p:blipFill>
          <a:blip r:embed="rId13">
            <a:extLst/>
          </a:blip>
          <a:srcRect l="11279" t="6260" r="10504" b="41964"/>
          <a:stretch>
            <a:fillRect/>
          </a:stretch>
        </p:blipFill>
        <p:spPr>
          <a:xfrm>
            <a:off x="8175059" y="3530749"/>
            <a:ext cx="56641" cy="50001"/>
          </a:xfrm>
          <a:prstGeom prst="rect">
            <a:avLst/>
          </a:prstGeom>
          <a:ln w="12700">
            <a:miter lim="400000"/>
          </a:ln>
        </p:spPr>
      </p:pic>
      <p:pic>
        <p:nvPicPr>
          <p:cNvPr id="530" name="Google Shape;391;p22" descr="Google Shape;391;p22"/>
          <p:cNvPicPr>
            <a:picLocks noChangeAspect="1"/>
          </p:cNvPicPr>
          <p:nvPr/>
        </p:nvPicPr>
        <p:blipFill>
          <a:blip r:embed="rId13">
            <a:extLst/>
          </a:blip>
          <a:srcRect l="11279" t="6260" r="10504" b="41964"/>
          <a:stretch>
            <a:fillRect/>
          </a:stretch>
        </p:blipFill>
        <p:spPr>
          <a:xfrm>
            <a:off x="8175059" y="3580750"/>
            <a:ext cx="56641" cy="50001"/>
          </a:xfrm>
          <a:prstGeom prst="rect">
            <a:avLst/>
          </a:prstGeom>
          <a:ln w="12700">
            <a:miter lim="400000"/>
          </a:ln>
        </p:spPr>
      </p:pic>
      <p:pic>
        <p:nvPicPr>
          <p:cNvPr id="531" name="Google Shape;392;p22" descr="Google Shape;392;p22"/>
          <p:cNvPicPr>
            <a:picLocks noChangeAspect="1"/>
          </p:cNvPicPr>
          <p:nvPr/>
        </p:nvPicPr>
        <p:blipFill>
          <a:blip r:embed="rId13">
            <a:extLst/>
          </a:blip>
          <a:srcRect l="11279" t="6260" r="10504" b="41964"/>
          <a:stretch>
            <a:fillRect/>
          </a:stretch>
        </p:blipFill>
        <p:spPr>
          <a:xfrm>
            <a:off x="8175059" y="2930749"/>
            <a:ext cx="56641" cy="50000"/>
          </a:xfrm>
          <a:prstGeom prst="rect">
            <a:avLst/>
          </a:prstGeom>
          <a:ln w="12700">
            <a:miter lim="400000"/>
          </a:ln>
        </p:spPr>
      </p:pic>
      <p:pic>
        <p:nvPicPr>
          <p:cNvPr id="532" name="Google Shape;393;p22" descr="Google Shape;393;p22"/>
          <p:cNvPicPr>
            <a:picLocks noChangeAspect="1"/>
          </p:cNvPicPr>
          <p:nvPr/>
        </p:nvPicPr>
        <p:blipFill>
          <a:blip r:embed="rId13">
            <a:extLst/>
          </a:blip>
          <a:srcRect l="11279" t="6260" r="10504" b="41964"/>
          <a:stretch>
            <a:fillRect/>
          </a:stretch>
        </p:blipFill>
        <p:spPr>
          <a:xfrm>
            <a:off x="8175059" y="3630750"/>
            <a:ext cx="56641" cy="50001"/>
          </a:xfrm>
          <a:prstGeom prst="rect">
            <a:avLst/>
          </a:prstGeom>
          <a:ln w="12700">
            <a:miter lim="400000"/>
          </a:ln>
        </p:spPr>
      </p:pic>
      <p:pic>
        <p:nvPicPr>
          <p:cNvPr id="533" name="Google Shape;394;p22" descr="Google Shape;394;p22"/>
          <p:cNvPicPr>
            <a:picLocks noChangeAspect="1"/>
          </p:cNvPicPr>
          <p:nvPr/>
        </p:nvPicPr>
        <p:blipFill>
          <a:blip r:embed="rId13">
            <a:extLst/>
          </a:blip>
          <a:srcRect l="11279" t="6260" r="10504" b="41964"/>
          <a:stretch>
            <a:fillRect/>
          </a:stretch>
        </p:blipFill>
        <p:spPr>
          <a:xfrm>
            <a:off x="9079547" y="3430749"/>
            <a:ext cx="56641" cy="50001"/>
          </a:xfrm>
          <a:prstGeom prst="rect">
            <a:avLst/>
          </a:prstGeom>
          <a:ln w="12700">
            <a:miter lim="400000"/>
          </a:ln>
        </p:spPr>
      </p:pic>
      <p:pic>
        <p:nvPicPr>
          <p:cNvPr id="534" name="Google Shape;395;p22" descr="Google Shape;395;p22"/>
          <p:cNvPicPr>
            <a:picLocks noChangeAspect="1"/>
          </p:cNvPicPr>
          <p:nvPr/>
        </p:nvPicPr>
        <p:blipFill>
          <a:blip r:embed="rId13">
            <a:extLst/>
          </a:blip>
          <a:srcRect l="11279" t="6260" r="10504" b="41964"/>
          <a:stretch>
            <a:fillRect/>
          </a:stretch>
        </p:blipFill>
        <p:spPr>
          <a:xfrm>
            <a:off x="9079547" y="3480749"/>
            <a:ext cx="56641" cy="50001"/>
          </a:xfrm>
          <a:prstGeom prst="rect">
            <a:avLst/>
          </a:prstGeom>
          <a:ln w="12700">
            <a:miter lim="400000"/>
          </a:ln>
        </p:spPr>
      </p:pic>
      <p:pic>
        <p:nvPicPr>
          <p:cNvPr id="535" name="Google Shape;396;p22" descr="Google Shape;396;p22"/>
          <p:cNvPicPr>
            <a:picLocks noChangeAspect="1"/>
          </p:cNvPicPr>
          <p:nvPr/>
        </p:nvPicPr>
        <p:blipFill>
          <a:blip r:embed="rId13">
            <a:extLst/>
          </a:blip>
          <a:srcRect l="11279" t="6260" r="10504" b="41964"/>
          <a:stretch>
            <a:fillRect/>
          </a:stretch>
        </p:blipFill>
        <p:spPr>
          <a:xfrm>
            <a:off x="9079547" y="3530749"/>
            <a:ext cx="56641" cy="50001"/>
          </a:xfrm>
          <a:prstGeom prst="rect">
            <a:avLst/>
          </a:prstGeom>
          <a:ln w="12700">
            <a:miter lim="400000"/>
          </a:ln>
        </p:spPr>
      </p:pic>
      <p:pic>
        <p:nvPicPr>
          <p:cNvPr id="536" name="Google Shape;397;p22" descr="Google Shape;397;p22"/>
          <p:cNvPicPr>
            <a:picLocks noChangeAspect="1"/>
          </p:cNvPicPr>
          <p:nvPr/>
        </p:nvPicPr>
        <p:blipFill>
          <a:blip r:embed="rId13">
            <a:extLst/>
          </a:blip>
          <a:srcRect l="11279" t="6260" r="10504" b="41964"/>
          <a:stretch>
            <a:fillRect/>
          </a:stretch>
        </p:blipFill>
        <p:spPr>
          <a:xfrm>
            <a:off x="9079547" y="3580750"/>
            <a:ext cx="56641" cy="50001"/>
          </a:xfrm>
          <a:prstGeom prst="rect">
            <a:avLst/>
          </a:prstGeom>
          <a:ln w="12700">
            <a:miter lim="400000"/>
          </a:ln>
        </p:spPr>
      </p:pic>
      <p:pic>
        <p:nvPicPr>
          <p:cNvPr id="537" name="Google Shape;398;p22" descr="Google Shape;398;p22"/>
          <p:cNvPicPr>
            <a:picLocks noChangeAspect="1"/>
          </p:cNvPicPr>
          <p:nvPr/>
        </p:nvPicPr>
        <p:blipFill>
          <a:blip r:embed="rId13">
            <a:extLst/>
          </a:blip>
          <a:srcRect l="11279" t="6260" r="10504" b="41964"/>
          <a:stretch>
            <a:fillRect/>
          </a:stretch>
        </p:blipFill>
        <p:spPr>
          <a:xfrm>
            <a:off x="9079547" y="3630750"/>
            <a:ext cx="56641" cy="50001"/>
          </a:xfrm>
          <a:prstGeom prst="rect">
            <a:avLst/>
          </a:prstGeom>
          <a:ln w="12700">
            <a:miter lim="400000"/>
          </a:ln>
        </p:spPr>
      </p:pic>
      <p:pic>
        <p:nvPicPr>
          <p:cNvPr id="538" name="Google Shape;399;p22" descr="Google Shape;399;p22"/>
          <p:cNvPicPr>
            <a:picLocks noChangeAspect="1"/>
          </p:cNvPicPr>
          <p:nvPr/>
        </p:nvPicPr>
        <p:blipFill>
          <a:blip r:embed="rId13">
            <a:extLst/>
          </a:blip>
          <a:srcRect l="11279" t="6260" r="10504" b="41964"/>
          <a:stretch>
            <a:fillRect/>
          </a:stretch>
        </p:blipFill>
        <p:spPr>
          <a:xfrm>
            <a:off x="9079547" y="3680750"/>
            <a:ext cx="56641" cy="50001"/>
          </a:xfrm>
          <a:prstGeom prst="rect">
            <a:avLst/>
          </a:prstGeom>
          <a:ln w="12700">
            <a:miter lim="400000"/>
          </a:ln>
        </p:spPr>
      </p:pic>
      <p:pic>
        <p:nvPicPr>
          <p:cNvPr id="539" name="Google Shape;400;p22" descr="Google Shape;400;p22"/>
          <p:cNvPicPr>
            <a:picLocks noChangeAspect="1"/>
          </p:cNvPicPr>
          <p:nvPr/>
        </p:nvPicPr>
        <p:blipFill>
          <a:blip r:embed="rId13">
            <a:extLst/>
          </a:blip>
          <a:srcRect l="11279" t="6260" r="10504" b="41964"/>
          <a:stretch>
            <a:fillRect/>
          </a:stretch>
        </p:blipFill>
        <p:spPr>
          <a:xfrm>
            <a:off x="9079547" y="3730750"/>
            <a:ext cx="56641" cy="50001"/>
          </a:xfrm>
          <a:prstGeom prst="rect">
            <a:avLst/>
          </a:prstGeom>
          <a:ln w="12700">
            <a:miter lim="400000"/>
          </a:ln>
        </p:spPr>
      </p:pic>
      <p:pic>
        <p:nvPicPr>
          <p:cNvPr id="540" name="Google Shape;401;p22" descr="Google Shape;401;p22"/>
          <p:cNvPicPr>
            <a:picLocks noChangeAspect="1"/>
          </p:cNvPicPr>
          <p:nvPr/>
        </p:nvPicPr>
        <p:blipFill>
          <a:blip r:embed="rId13">
            <a:extLst/>
          </a:blip>
          <a:srcRect l="11279" t="6260" r="10504" b="41964"/>
          <a:stretch>
            <a:fillRect/>
          </a:stretch>
        </p:blipFill>
        <p:spPr>
          <a:xfrm>
            <a:off x="9079547" y="3780749"/>
            <a:ext cx="56641" cy="50001"/>
          </a:xfrm>
          <a:prstGeom prst="rect">
            <a:avLst/>
          </a:prstGeom>
          <a:ln w="12700">
            <a:miter lim="400000"/>
          </a:ln>
        </p:spPr>
      </p:pic>
      <p:pic>
        <p:nvPicPr>
          <p:cNvPr id="541" name="Google Shape;402;p22" descr="Google Shape;402;p22"/>
          <p:cNvPicPr>
            <a:picLocks noChangeAspect="1"/>
          </p:cNvPicPr>
          <p:nvPr/>
        </p:nvPicPr>
        <p:blipFill>
          <a:blip r:embed="rId13">
            <a:extLst/>
          </a:blip>
          <a:srcRect l="11279" t="6260" r="10504" b="41964"/>
          <a:stretch>
            <a:fillRect/>
          </a:stretch>
        </p:blipFill>
        <p:spPr>
          <a:xfrm>
            <a:off x="9079547" y="3830749"/>
            <a:ext cx="56641" cy="50001"/>
          </a:xfrm>
          <a:prstGeom prst="rect">
            <a:avLst/>
          </a:prstGeom>
          <a:ln w="12700">
            <a:miter lim="400000"/>
          </a:ln>
        </p:spPr>
      </p:pic>
      <p:pic>
        <p:nvPicPr>
          <p:cNvPr id="542" name="Google Shape;403;p22" descr="Google Shape;403;p22"/>
          <p:cNvPicPr>
            <a:picLocks noChangeAspect="1"/>
          </p:cNvPicPr>
          <p:nvPr/>
        </p:nvPicPr>
        <p:blipFill>
          <a:blip r:embed="rId13">
            <a:extLst/>
          </a:blip>
          <a:srcRect l="11279" t="6260" r="10504" b="41964"/>
          <a:stretch>
            <a:fillRect/>
          </a:stretch>
        </p:blipFill>
        <p:spPr>
          <a:xfrm>
            <a:off x="9079547" y="3880749"/>
            <a:ext cx="56641" cy="50001"/>
          </a:xfrm>
          <a:prstGeom prst="rect">
            <a:avLst/>
          </a:prstGeom>
          <a:ln w="12700">
            <a:miter lim="400000"/>
          </a:ln>
        </p:spPr>
      </p:pic>
      <p:pic>
        <p:nvPicPr>
          <p:cNvPr id="543" name="Google Shape;404;p22" descr="Google Shape;404;p22"/>
          <p:cNvPicPr>
            <a:picLocks noChangeAspect="1"/>
          </p:cNvPicPr>
          <p:nvPr/>
        </p:nvPicPr>
        <p:blipFill>
          <a:blip r:embed="rId13">
            <a:extLst/>
          </a:blip>
          <a:srcRect l="11279" t="6260" r="10504" b="41964"/>
          <a:stretch>
            <a:fillRect/>
          </a:stretch>
        </p:blipFill>
        <p:spPr>
          <a:xfrm>
            <a:off x="9079547" y="3930749"/>
            <a:ext cx="56641" cy="50001"/>
          </a:xfrm>
          <a:prstGeom prst="rect">
            <a:avLst/>
          </a:prstGeom>
          <a:ln w="12700">
            <a:miter lim="400000"/>
          </a:ln>
        </p:spPr>
      </p:pic>
      <p:pic>
        <p:nvPicPr>
          <p:cNvPr id="544" name="Google Shape;405;p22" descr="Google Shape;405;p22"/>
          <p:cNvPicPr>
            <a:picLocks noChangeAspect="1"/>
          </p:cNvPicPr>
          <p:nvPr/>
        </p:nvPicPr>
        <p:blipFill>
          <a:blip r:embed="rId13">
            <a:extLst/>
          </a:blip>
          <a:srcRect l="11279" t="6260" r="10504" b="41964"/>
          <a:stretch>
            <a:fillRect/>
          </a:stretch>
        </p:blipFill>
        <p:spPr>
          <a:xfrm>
            <a:off x="9079547" y="3980750"/>
            <a:ext cx="56641" cy="50001"/>
          </a:xfrm>
          <a:prstGeom prst="rect">
            <a:avLst/>
          </a:prstGeom>
          <a:ln w="12700">
            <a:miter lim="400000"/>
          </a:ln>
        </p:spPr>
      </p:pic>
      <p:pic>
        <p:nvPicPr>
          <p:cNvPr id="545" name="Google Shape;406;p22" descr="Google Shape;406;p22"/>
          <p:cNvPicPr>
            <a:picLocks noChangeAspect="1"/>
          </p:cNvPicPr>
          <p:nvPr/>
        </p:nvPicPr>
        <p:blipFill>
          <a:blip r:embed="rId13">
            <a:extLst/>
          </a:blip>
          <a:srcRect l="11279" t="6260" r="10504" b="41964"/>
          <a:stretch>
            <a:fillRect/>
          </a:stretch>
        </p:blipFill>
        <p:spPr>
          <a:xfrm>
            <a:off x="9079547" y="4030750"/>
            <a:ext cx="56641" cy="50001"/>
          </a:xfrm>
          <a:prstGeom prst="rect">
            <a:avLst/>
          </a:prstGeom>
          <a:ln w="12700">
            <a:miter lim="400000"/>
          </a:ln>
        </p:spPr>
      </p:pic>
      <p:pic>
        <p:nvPicPr>
          <p:cNvPr id="546" name="Google Shape;407;p22" descr="Google Shape;407;p22"/>
          <p:cNvPicPr>
            <a:picLocks noChangeAspect="1"/>
          </p:cNvPicPr>
          <p:nvPr/>
        </p:nvPicPr>
        <p:blipFill>
          <a:blip r:embed="rId13">
            <a:extLst/>
          </a:blip>
          <a:srcRect l="11279" t="6260" r="10504" b="41964"/>
          <a:stretch>
            <a:fillRect/>
          </a:stretch>
        </p:blipFill>
        <p:spPr>
          <a:xfrm>
            <a:off x="9079547" y="3380749"/>
            <a:ext cx="56641" cy="50001"/>
          </a:xfrm>
          <a:prstGeom prst="rect">
            <a:avLst/>
          </a:prstGeom>
          <a:ln w="12700">
            <a:miter lim="400000"/>
          </a:ln>
        </p:spPr>
      </p:pic>
      <p:pic>
        <p:nvPicPr>
          <p:cNvPr id="547" name="Google Shape;408;p22" descr="Google Shape;408;p22"/>
          <p:cNvPicPr>
            <a:picLocks noChangeAspect="1"/>
          </p:cNvPicPr>
          <p:nvPr/>
        </p:nvPicPr>
        <p:blipFill>
          <a:blip r:embed="rId13">
            <a:extLst/>
          </a:blip>
          <a:srcRect l="11279" t="6260" r="10504" b="41964"/>
          <a:stretch>
            <a:fillRect/>
          </a:stretch>
        </p:blipFill>
        <p:spPr>
          <a:xfrm>
            <a:off x="9022897" y="4080762"/>
            <a:ext cx="56641" cy="50001"/>
          </a:xfrm>
          <a:prstGeom prst="rect">
            <a:avLst/>
          </a:prstGeom>
          <a:ln w="12700">
            <a:miter lim="400000"/>
          </a:ln>
        </p:spPr>
      </p:pic>
      <p:pic>
        <p:nvPicPr>
          <p:cNvPr id="548" name="Google Shape;409;p22" descr="Google Shape;409;p22"/>
          <p:cNvPicPr>
            <a:picLocks noChangeAspect="1"/>
          </p:cNvPicPr>
          <p:nvPr/>
        </p:nvPicPr>
        <p:blipFill>
          <a:blip r:embed="rId13">
            <a:extLst/>
          </a:blip>
          <a:srcRect l="11279" t="6260" r="10504" b="41964"/>
          <a:stretch>
            <a:fillRect/>
          </a:stretch>
        </p:blipFill>
        <p:spPr>
          <a:xfrm>
            <a:off x="8173146" y="4080762"/>
            <a:ext cx="56641" cy="50001"/>
          </a:xfrm>
          <a:prstGeom prst="rect">
            <a:avLst/>
          </a:prstGeom>
          <a:ln w="12700">
            <a:miter lim="400000"/>
          </a:ln>
        </p:spPr>
      </p:pic>
      <p:pic>
        <p:nvPicPr>
          <p:cNvPr id="549" name="Google Shape;410;p22" descr="Google Shape;410;p22"/>
          <p:cNvPicPr>
            <a:picLocks noChangeAspect="1"/>
          </p:cNvPicPr>
          <p:nvPr/>
        </p:nvPicPr>
        <p:blipFill>
          <a:blip r:embed="rId13">
            <a:extLst/>
          </a:blip>
          <a:srcRect l="11279" t="6260" r="10504" b="41964"/>
          <a:stretch>
            <a:fillRect/>
          </a:stretch>
        </p:blipFill>
        <p:spPr>
          <a:xfrm>
            <a:off x="8173171" y="3730761"/>
            <a:ext cx="56641" cy="50001"/>
          </a:xfrm>
          <a:prstGeom prst="rect">
            <a:avLst/>
          </a:prstGeom>
          <a:ln w="12700">
            <a:miter lim="400000"/>
          </a:ln>
        </p:spPr>
      </p:pic>
      <p:pic>
        <p:nvPicPr>
          <p:cNvPr id="550" name="Google Shape;411;p22" descr="Google Shape;411;p22"/>
          <p:cNvPicPr>
            <a:picLocks noChangeAspect="1"/>
          </p:cNvPicPr>
          <p:nvPr/>
        </p:nvPicPr>
        <p:blipFill>
          <a:blip r:embed="rId13">
            <a:extLst/>
          </a:blip>
          <a:srcRect l="11279" t="6260" r="10504" b="41964"/>
          <a:stretch>
            <a:fillRect/>
          </a:stretch>
        </p:blipFill>
        <p:spPr>
          <a:xfrm>
            <a:off x="8173171" y="3780761"/>
            <a:ext cx="56641" cy="50001"/>
          </a:xfrm>
          <a:prstGeom prst="rect">
            <a:avLst/>
          </a:prstGeom>
          <a:ln w="12700">
            <a:miter lim="400000"/>
          </a:ln>
        </p:spPr>
      </p:pic>
      <p:pic>
        <p:nvPicPr>
          <p:cNvPr id="551" name="Google Shape;412;p22" descr="Google Shape;412;p22"/>
          <p:cNvPicPr>
            <a:picLocks noChangeAspect="1"/>
          </p:cNvPicPr>
          <p:nvPr/>
        </p:nvPicPr>
        <p:blipFill>
          <a:blip r:embed="rId13">
            <a:extLst/>
          </a:blip>
          <a:srcRect l="11279" t="6260" r="10504" b="41964"/>
          <a:stretch>
            <a:fillRect/>
          </a:stretch>
        </p:blipFill>
        <p:spPr>
          <a:xfrm>
            <a:off x="8173171" y="3830761"/>
            <a:ext cx="56641" cy="50001"/>
          </a:xfrm>
          <a:prstGeom prst="rect">
            <a:avLst/>
          </a:prstGeom>
          <a:ln w="12700">
            <a:miter lim="400000"/>
          </a:ln>
        </p:spPr>
      </p:pic>
      <p:pic>
        <p:nvPicPr>
          <p:cNvPr id="552" name="Google Shape;413;p22" descr="Google Shape;413;p22"/>
          <p:cNvPicPr>
            <a:picLocks noChangeAspect="1"/>
          </p:cNvPicPr>
          <p:nvPr/>
        </p:nvPicPr>
        <p:blipFill>
          <a:blip r:embed="rId13">
            <a:extLst/>
          </a:blip>
          <a:srcRect l="11279" t="6260" r="10504" b="41964"/>
          <a:stretch>
            <a:fillRect/>
          </a:stretch>
        </p:blipFill>
        <p:spPr>
          <a:xfrm>
            <a:off x="8173171" y="3880761"/>
            <a:ext cx="56641" cy="50001"/>
          </a:xfrm>
          <a:prstGeom prst="rect">
            <a:avLst/>
          </a:prstGeom>
          <a:ln w="12700">
            <a:miter lim="400000"/>
          </a:ln>
        </p:spPr>
      </p:pic>
      <p:pic>
        <p:nvPicPr>
          <p:cNvPr id="553" name="Google Shape;414;p22" descr="Google Shape;414;p22"/>
          <p:cNvPicPr>
            <a:picLocks noChangeAspect="1"/>
          </p:cNvPicPr>
          <p:nvPr/>
        </p:nvPicPr>
        <p:blipFill>
          <a:blip r:embed="rId13">
            <a:extLst/>
          </a:blip>
          <a:srcRect l="11279" t="6260" r="10504" b="41964"/>
          <a:stretch>
            <a:fillRect/>
          </a:stretch>
        </p:blipFill>
        <p:spPr>
          <a:xfrm>
            <a:off x="8173171" y="3930762"/>
            <a:ext cx="56641" cy="50001"/>
          </a:xfrm>
          <a:prstGeom prst="rect">
            <a:avLst/>
          </a:prstGeom>
          <a:ln w="12700">
            <a:miter lim="400000"/>
          </a:ln>
        </p:spPr>
      </p:pic>
      <p:pic>
        <p:nvPicPr>
          <p:cNvPr id="554" name="Google Shape;415;p22" descr="Google Shape;415;p22"/>
          <p:cNvPicPr>
            <a:picLocks noChangeAspect="1"/>
          </p:cNvPicPr>
          <p:nvPr/>
        </p:nvPicPr>
        <p:blipFill>
          <a:blip r:embed="rId13">
            <a:extLst/>
          </a:blip>
          <a:srcRect l="11279" t="6260" r="10504" b="41964"/>
          <a:stretch>
            <a:fillRect/>
          </a:stretch>
        </p:blipFill>
        <p:spPr>
          <a:xfrm>
            <a:off x="8173171" y="3980762"/>
            <a:ext cx="56641" cy="50001"/>
          </a:xfrm>
          <a:prstGeom prst="rect">
            <a:avLst/>
          </a:prstGeom>
          <a:ln w="12700">
            <a:miter lim="400000"/>
          </a:ln>
        </p:spPr>
      </p:pic>
      <p:pic>
        <p:nvPicPr>
          <p:cNvPr id="555" name="Google Shape;416;p22" descr="Google Shape;416;p22"/>
          <p:cNvPicPr>
            <a:picLocks noChangeAspect="1"/>
          </p:cNvPicPr>
          <p:nvPr/>
        </p:nvPicPr>
        <p:blipFill>
          <a:blip r:embed="rId13">
            <a:extLst/>
          </a:blip>
          <a:srcRect l="11279" t="6260" r="10504" b="41964"/>
          <a:stretch>
            <a:fillRect/>
          </a:stretch>
        </p:blipFill>
        <p:spPr>
          <a:xfrm>
            <a:off x="8173171" y="4030762"/>
            <a:ext cx="56641" cy="50001"/>
          </a:xfrm>
          <a:prstGeom prst="rect">
            <a:avLst/>
          </a:prstGeom>
          <a:ln w="12700">
            <a:miter lim="400000"/>
          </a:ln>
        </p:spPr>
      </p:pic>
      <p:pic>
        <p:nvPicPr>
          <p:cNvPr id="556" name="Google Shape;417;p22" descr="Google Shape;417;p22">
            <a:hlinkClick r:id="rId14" invalidUrl="" action="" tgtFrame="" tooltip="" history="1" highlightClick="0" endSnd="0"/>
          </p:cNvPr>
          <p:cNvPicPr>
            <a:picLocks noChangeAspect="1"/>
          </p:cNvPicPr>
          <p:nvPr/>
        </p:nvPicPr>
        <p:blipFill>
          <a:blip r:embed="rId13">
            <a:extLst/>
          </a:blip>
          <a:srcRect l="11279" t="6260" r="10504" b="41964"/>
          <a:stretch>
            <a:fillRect/>
          </a:stretch>
        </p:blipFill>
        <p:spPr>
          <a:xfrm>
            <a:off x="9079547" y="4080762"/>
            <a:ext cx="56641" cy="50001"/>
          </a:xfrm>
          <a:prstGeom prst="rect">
            <a:avLst/>
          </a:prstGeom>
          <a:ln w="12700">
            <a:miter lim="400000"/>
          </a:ln>
        </p:spPr>
      </p:pic>
      <p:pic>
        <p:nvPicPr>
          <p:cNvPr id="557" name="Google Shape;418;p22" descr="Google Shape;418;p22"/>
          <p:cNvPicPr>
            <a:picLocks noChangeAspect="1"/>
          </p:cNvPicPr>
          <p:nvPr/>
        </p:nvPicPr>
        <p:blipFill>
          <a:blip r:embed="rId13">
            <a:extLst/>
          </a:blip>
          <a:srcRect l="11279" t="6260" r="10504" b="41964"/>
          <a:stretch>
            <a:fillRect/>
          </a:stretch>
        </p:blipFill>
        <p:spPr>
          <a:xfrm>
            <a:off x="8175059" y="3680762"/>
            <a:ext cx="56641" cy="50001"/>
          </a:xfrm>
          <a:prstGeom prst="rect">
            <a:avLst/>
          </a:prstGeom>
          <a:ln w="12700">
            <a:miter lim="400000"/>
          </a:ln>
        </p:spPr>
      </p:pic>
      <p:pic>
        <p:nvPicPr>
          <p:cNvPr id="558" name="Google Shape;419;p22" descr="Google Shape;419;p22"/>
          <p:cNvPicPr>
            <a:picLocks noChangeAspect="1"/>
          </p:cNvPicPr>
          <p:nvPr/>
        </p:nvPicPr>
        <p:blipFill>
          <a:blip r:embed="rId13">
            <a:extLst/>
          </a:blip>
          <a:srcRect l="11279" t="6260" r="10504" b="41964"/>
          <a:stretch>
            <a:fillRect/>
          </a:stretch>
        </p:blipFill>
        <p:spPr>
          <a:xfrm>
            <a:off x="9079547" y="2930749"/>
            <a:ext cx="56641" cy="50000"/>
          </a:xfrm>
          <a:prstGeom prst="rect">
            <a:avLst/>
          </a:prstGeom>
          <a:ln w="12700">
            <a:miter lim="400000"/>
          </a:ln>
        </p:spPr>
      </p:pic>
      <p:pic>
        <p:nvPicPr>
          <p:cNvPr id="559" name="Google Shape;420;p22" descr="Google Shape;420;p22"/>
          <p:cNvPicPr>
            <a:picLocks noChangeAspect="1"/>
          </p:cNvPicPr>
          <p:nvPr/>
        </p:nvPicPr>
        <p:blipFill>
          <a:blip r:embed="rId13">
            <a:extLst/>
          </a:blip>
          <a:srcRect l="11279" t="6260" r="10504" b="41964"/>
          <a:stretch>
            <a:fillRect/>
          </a:stretch>
        </p:blipFill>
        <p:spPr>
          <a:xfrm>
            <a:off x="9079547" y="2980750"/>
            <a:ext cx="56641" cy="50000"/>
          </a:xfrm>
          <a:prstGeom prst="rect">
            <a:avLst/>
          </a:prstGeom>
          <a:ln w="12700">
            <a:miter lim="400000"/>
          </a:ln>
        </p:spPr>
      </p:pic>
      <p:pic>
        <p:nvPicPr>
          <p:cNvPr id="560" name="Google Shape;421;p22" descr="Google Shape;421;p22"/>
          <p:cNvPicPr>
            <a:picLocks noChangeAspect="1"/>
          </p:cNvPicPr>
          <p:nvPr/>
        </p:nvPicPr>
        <p:blipFill>
          <a:blip r:embed="rId13">
            <a:extLst/>
          </a:blip>
          <a:srcRect l="11279" t="6260" r="10504" b="41964"/>
          <a:stretch>
            <a:fillRect/>
          </a:stretch>
        </p:blipFill>
        <p:spPr>
          <a:xfrm>
            <a:off x="9079547" y="3030750"/>
            <a:ext cx="56641" cy="50000"/>
          </a:xfrm>
          <a:prstGeom prst="rect">
            <a:avLst/>
          </a:prstGeom>
          <a:ln w="12700">
            <a:miter lim="400000"/>
          </a:ln>
        </p:spPr>
      </p:pic>
      <p:pic>
        <p:nvPicPr>
          <p:cNvPr id="561" name="Google Shape;422;p22" descr="Google Shape;422;p22"/>
          <p:cNvPicPr>
            <a:picLocks noChangeAspect="1"/>
          </p:cNvPicPr>
          <p:nvPr/>
        </p:nvPicPr>
        <p:blipFill>
          <a:blip r:embed="rId13">
            <a:extLst/>
          </a:blip>
          <a:srcRect l="11279" t="6260" r="10504" b="41964"/>
          <a:stretch>
            <a:fillRect/>
          </a:stretch>
        </p:blipFill>
        <p:spPr>
          <a:xfrm>
            <a:off x="9079547" y="3080749"/>
            <a:ext cx="56641" cy="50000"/>
          </a:xfrm>
          <a:prstGeom prst="rect">
            <a:avLst/>
          </a:prstGeom>
          <a:ln w="12700">
            <a:miter lim="400000"/>
          </a:ln>
        </p:spPr>
      </p:pic>
      <p:pic>
        <p:nvPicPr>
          <p:cNvPr id="562" name="Google Shape;423;p22" descr="Google Shape;423;p22"/>
          <p:cNvPicPr>
            <a:picLocks noChangeAspect="1"/>
          </p:cNvPicPr>
          <p:nvPr/>
        </p:nvPicPr>
        <p:blipFill>
          <a:blip r:embed="rId13">
            <a:extLst/>
          </a:blip>
          <a:srcRect l="11279" t="6260" r="10504" b="41964"/>
          <a:stretch>
            <a:fillRect/>
          </a:stretch>
        </p:blipFill>
        <p:spPr>
          <a:xfrm>
            <a:off x="9079547" y="3130749"/>
            <a:ext cx="56641" cy="50000"/>
          </a:xfrm>
          <a:prstGeom prst="rect">
            <a:avLst/>
          </a:prstGeom>
          <a:ln w="12700">
            <a:miter lim="400000"/>
          </a:ln>
        </p:spPr>
      </p:pic>
      <p:pic>
        <p:nvPicPr>
          <p:cNvPr id="563" name="Google Shape;424;p22" descr="Google Shape;424;p22"/>
          <p:cNvPicPr>
            <a:picLocks noChangeAspect="1"/>
          </p:cNvPicPr>
          <p:nvPr/>
        </p:nvPicPr>
        <p:blipFill>
          <a:blip r:embed="rId13">
            <a:extLst/>
          </a:blip>
          <a:srcRect l="11279" t="6260" r="10504" b="41964"/>
          <a:stretch>
            <a:fillRect/>
          </a:stretch>
        </p:blipFill>
        <p:spPr>
          <a:xfrm>
            <a:off x="9079547" y="3180750"/>
            <a:ext cx="56641" cy="50000"/>
          </a:xfrm>
          <a:prstGeom prst="rect">
            <a:avLst/>
          </a:prstGeom>
          <a:ln w="12700">
            <a:miter lim="400000"/>
          </a:ln>
        </p:spPr>
      </p:pic>
      <p:pic>
        <p:nvPicPr>
          <p:cNvPr id="564" name="Google Shape;425;p22" descr="Google Shape;425;p22"/>
          <p:cNvPicPr>
            <a:picLocks noChangeAspect="1"/>
          </p:cNvPicPr>
          <p:nvPr/>
        </p:nvPicPr>
        <p:blipFill>
          <a:blip r:embed="rId13">
            <a:extLst/>
          </a:blip>
          <a:srcRect l="11279" t="6260" r="10504" b="41964"/>
          <a:stretch>
            <a:fillRect/>
          </a:stretch>
        </p:blipFill>
        <p:spPr>
          <a:xfrm>
            <a:off x="9079547" y="3230750"/>
            <a:ext cx="56641" cy="50001"/>
          </a:xfrm>
          <a:prstGeom prst="rect">
            <a:avLst/>
          </a:prstGeom>
          <a:ln w="12700">
            <a:miter lim="400000"/>
          </a:ln>
        </p:spPr>
      </p:pic>
      <p:pic>
        <p:nvPicPr>
          <p:cNvPr id="565" name="Google Shape;426;p22" descr="Google Shape;426;p22"/>
          <p:cNvPicPr>
            <a:picLocks noChangeAspect="1"/>
          </p:cNvPicPr>
          <p:nvPr/>
        </p:nvPicPr>
        <p:blipFill>
          <a:blip r:embed="rId13">
            <a:extLst/>
          </a:blip>
          <a:srcRect l="11279" t="6260" r="10504" b="41964"/>
          <a:stretch>
            <a:fillRect/>
          </a:stretch>
        </p:blipFill>
        <p:spPr>
          <a:xfrm>
            <a:off x="9079547" y="3280750"/>
            <a:ext cx="56641" cy="50001"/>
          </a:xfrm>
          <a:prstGeom prst="rect">
            <a:avLst/>
          </a:prstGeom>
          <a:ln w="12700">
            <a:miter lim="400000"/>
          </a:ln>
        </p:spPr>
      </p:pic>
      <p:pic>
        <p:nvPicPr>
          <p:cNvPr id="566" name="Google Shape;427;p22" descr="Google Shape;427;p22"/>
          <p:cNvPicPr>
            <a:picLocks noChangeAspect="1"/>
          </p:cNvPicPr>
          <p:nvPr/>
        </p:nvPicPr>
        <p:blipFill>
          <a:blip r:embed="rId13">
            <a:extLst/>
          </a:blip>
          <a:srcRect l="11279" t="6260" r="10504" b="41964"/>
          <a:stretch>
            <a:fillRect/>
          </a:stretch>
        </p:blipFill>
        <p:spPr>
          <a:xfrm>
            <a:off x="9079547" y="3330750"/>
            <a:ext cx="56641" cy="50001"/>
          </a:xfrm>
          <a:prstGeom prst="rect">
            <a:avLst/>
          </a:prstGeom>
          <a:ln w="12700">
            <a:miter lim="400000"/>
          </a:ln>
        </p:spPr>
      </p:pic>
      <p:pic>
        <p:nvPicPr>
          <p:cNvPr id="567" name="Google Shape;428;p22" descr="Google Shape;428;p22"/>
          <p:cNvPicPr>
            <a:picLocks noChangeAspect="1"/>
          </p:cNvPicPr>
          <p:nvPr/>
        </p:nvPicPr>
        <p:blipFill>
          <a:blip r:embed="rId13">
            <a:extLst/>
          </a:blip>
          <a:srcRect l="11279" t="6260" r="10504" b="41964"/>
          <a:stretch>
            <a:fillRect/>
          </a:stretch>
        </p:blipFill>
        <p:spPr>
          <a:xfrm>
            <a:off x="9024797" y="2930749"/>
            <a:ext cx="56641" cy="50000"/>
          </a:xfrm>
          <a:prstGeom prst="rect">
            <a:avLst/>
          </a:prstGeom>
          <a:ln w="12700">
            <a:miter lim="400000"/>
          </a:ln>
        </p:spPr>
      </p:pic>
      <p:sp>
        <p:nvSpPr>
          <p:cNvPr id="568" name="Google Shape;429;p22"/>
          <p:cNvSpPr/>
          <p:nvPr/>
        </p:nvSpPr>
        <p:spPr>
          <a:xfrm>
            <a:off x="6021947" y="1900800"/>
            <a:ext cx="375001" cy="189001"/>
          </a:xfrm>
          <a:prstGeom prst="rightArrow">
            <a:avLst>
              <a:gd name="adj1" fmla="val 50000"/>
              <a:gd name="adj2" fmla="val 50000"/>
            </a:avLst>
          </a:prstGeom>
          <a:solidFill>
            <a:srgbClr val="FFFFFF"/>
          </a:solidFill>
          <a:ln>
            <a:solidFill>
              <a:srgbClr val="00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569" name="Google Shape;430;p22"/>
          <p:cNvSpPr/>
          <p:nvPr/>
        </p:nvSpPr>
        <p:spPr>
          <a:xfrm>
            <a:off x="6055159" y="2989163"/>
            <a:ext cx="375001" cy="189001"/>
          </a:xfrm>
          <a:prstGeom prst="rightArrow">
            <a:avLst>
              <a:gd name="adj1" fmla="val 50000"/>
              <a:gd name="adj2" fmla="val 50000"/>
            </a:avLst>
          </a:prstGeom>
          <a:solidFill>
            <a:srgbClr val="FFFFFF"/>
          </a:solidFill>
          <a:ln>
            <a:solidFill>
              <a:srgbClr val="00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570" name="Google Shape;431;p22"/>
          <p:cNvSpPr/>
          <p:nvPr/>
        </p:nvSpPr>
        <p:spPr>
          <a:xfrm>
            <a:off x="6021947" y="1119062"/>
            <a:ext cx="375001" cy="189001"/>
          </a:xfrm>
          <a:prstGeom prst="rightArrow">
            <a:avLst>
              <a:gd name="adj1" fmla="val 50000"/>
              <a:gd name="adj2" fmla="val 50000"/>
            </a:avLst>
          </a:prstGeom>
          <a:solidFill>
            <a:srgbClr val="FFFFFF"/>
          </a:solidFill>
          <a:ln>
            <a:solidFill>
              <a:srgbClr val="00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571" name="Google Shape;432;p22"/>
          <p:cNvSpPr/>
          <p:nvPr/>
        </p:nvSpPr>
        <p:spPr>
          <a:xfrm rot="8700028">
            <a:off x="7761981" y="3342063"/>
            <a:ext cx="375021" cy="188924"/>
          </a:xfrm>
          <a:prstGeom prst="rightArrow">
            <a:avLst>
              <a:gd name="adj1" fmla="val 50000"/>
              <a:gd name="adj2" fmla="val 50000"/>
            </a:avLst>
          </a:prstGeom>
          <a:solidFill>
            <a:srgbClr val="FFFFFF"/>
          </a:solidFill>
          <a:ln>
            <a:solidFill>
              <a:srgbClr val="00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572" name="Google Shape;433;p22"/>
          <p:cNvSpPr/>
          <p:nvPr/>
        </p:nvSpPr>
        <p:spPr>
          <a:xfrm rot="12838940">
            <a:off x="7763237" y="2989452"/>
            <a:ext cx="375177" cy="188879"/>
          </a:xfrm>
          <a:prstGeom prst="rightArrow">
            <a:avLst>
              <a:gd name="adj1" fmla="val 50000"/>
              <a:gd name="adj2" fmla="val 50000"/>
            </a:avLst>
          </a:prstGeom>
          <a:solidFill>
            <a:srgbClr val="FFFFFF"/>
          </a:solidFill>
          <a:ln>
            <a:solidFill>
              <a:srgbClr val="00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grpSp>
        <p:nvGrpSpPr>
          <p:cNvPr id="575" name="Google Shape;434;p22"/>
          <p:cNvGrpSpPr/>
          <p:nvPr/>
        </p:nvGrpSpPr>
        <p:grpSpPr>
          <a:xfrm>
            <a:off x="94499" y="1280365"/>
            <a:ext cx="927902" cy="455620"/>
            <a:chOff x="0" y="0"/>
            <a:chExt cx="927900" cy="455618"/>
          </a:xfrm>
        </p:grpSpPr>
        <p:sp>
          <p:nvSpPr>
            <p:cNvPr id="573" name="Rectangle"/>
            <p:cNvSpPr/>
            <p:nvPr/>
          </p:nvSpPr>
          <p:spPr>
            <a:xfrm>
              <a:off x="0" y="27709"/>
              <a:ext cx="927901" cy="400201"/>
            </a:xfrm>
            <a:prstGeom prst="rect">
              <a:avLst/>
            </a:prstGeom>
            <a:noFill/>
            <a:ln w="19050" cap="flat">
              <a:solidFill>
                <a:srgbClr val="FF00FF"/>
              </a:solidFill>
              <a:prstDash val="solid"/>
              <a:round/>
            </a:ln>
            <a:effectLst/>
          </p:spPr>
          <p:txBody>
            <a:bodyPr wrap="square" lIns="0" tIns="0" rIns="0" bIns="0" numCol="1" anchor="ctr">
              <a:noAutofit/>
            </a:bodyPr>
            <a:lstStyle/>
            <a:p>
              <a:pPr algn="ctr">
                <a:defRPr sz="1800">
                  <a:solidFill>
                    <a:srgbClr val="EFEFEF"/>
                  </a:solidFill>
                  <a:latin typeface="Helvetica Neue Light"/>
                  <a:ea typeface="Helvetica Neue Light"/>
                  <a:cs typeface="Helvetica Neue Light"/>
                  <a:sym typeface="Helvetica Neue Light"/>
                </a:defRPr>
              </a:pPr>
            </a:p>
          </p:txBody>
        </p:sp>
        <p:sp>
          <p:nvSpPr>
            <p:cNvPr id="574" name="LAPPD"/>
            <p:cNvSpPr txBox="1"/>
            <p:nvPr/>
          </p:nvSpPr>
          <p:spPr>
            <a:xfrm>
              <a:off x="9525" y="0"/>
              <a:ext cx="908851" cy="4556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800">
                  <a:solidFill>
                    <a:srgbClr val="EFEFEF"/>
                  </a:solidFill>
                  <a:latin typeface="Helvetica Neue Light"/>
                  <a:ea typeface="Helvetica Neue Light"/>
                  <a:cs typeface="Helvetica Neue Light"/>
                  <a:sym typeface="Helvetica Neue Light"/>
                </a:defRPr>
              </a:lvl1pPr>
            </a:lstStyle>
            <a:p>
              <a:pPr/>
              <a:r>
                <a:t>LAPPD</a:t>
              </a:r>
            </a:p>
          </p:txBody>
        </p:sp>
      </p:grpSp>
      <p:grpSp>
        <p:nvGrpSpPr>
          <p:cNvPr id="578" name="Google Shape;435;p22"/>
          <p:cNvGrpSpPr/>
          <p:nvPr/>
        </p:nvGrpSpPr>
        <p:grpSpPr>
          <a:xfrm>
            <a:off x="94349" y="2498340"/>
            <a:ext cx="927902" cy="1014420"/>
            <a:chOff x="0" y="0"/>
            <a:chExt cx="927900" cy="1014418"/>
          </a:xfrm>
        </p:grpSpPr>
        <p:sp>
          <p:nvSpPr>
            <p:cNvPr id="576" name="Rectangle"/>
            <p:cNvSpPr/>
            <p:nvPr/>
          </p:nvSpPr>
          <p:spPr>
            <a:xfrm>
              <a:off x="0" y="181859"/>
              <a:ext cx="927901" cy="650701"/>
            </a:xfrm>
            <a:prstGeom prst="rect">
              <a:avLst/>
            </a:prstGeom>
            <a:noFill/>
            <a:ln w="19050" cap="flat">
              <a:solidFill>
                <a:srgbClr val="00FF00"/>
              </a:solidFill>
              <a:prstDash val="solid"/>
              <a:round/>
            </a:ln>
            <a:effectLst/>
          </p:spPr>
          <p:txBody>
            <a:bodyPr wrap="square" lIns="0" tIns="0" rIns="0" bIns="0" numCol="1" anchor="ctr">
              <a:noAutofit/>
            </a:bodyPr>
            <a:lstStyle/>
            <a:p>
              <a:pPr>
                <a:defRPr sz="1800">
                  <a:solidFill>
                    <a:srgbClr val="EFEFEF"/>
                  </a:solidFill>
                  <a:latin typeface="Helvetica Neue Light"/>
                  <a:ea typeface="Helvetica Neue Light"/>
                  <a:cs typeface="Helvetica Neue Light"/>
                  <a:sym typeface="Helvetica Neue Light"/>
                </a:defRPr>
              </a:pPr>
            </a:p>
          </p:txBody>
        </p:sp>
        <p:sp>
          <p:nvSpPr>
            <p:cNvPr id="577" name="LASER focuser"/>
            <p:cNvSpPr txBox="1"/>
            <p:nvPr/>
          </p:nvSpPr>
          <p:spPr>
            <a:xfrm>
              <a:off x="9525" y="0"/>
              <a:ext cx="908851" cy="10144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defRPr sz="1800">
                  <a:solidFill>
                    <a:srgbClr val="EFEFEF"/>
                  </a:solidFill>
                  <a:latin typeface="Helvetica Neue Light"/>
                  <a:ea typeface="Helvetica Neue Light"/>
                  <a:cs typeface="Helvetica Neue Light"/>
                  <a:sym typeface="Helvetica Neue Light"/>
                </a:defRPr>
              </a:lvl1pPr>
            </a:lstStyle>
            <a:p>
              <a:pPr/>
              <a:r>
                <a:t>LASER focuser</a:t>
              </a:r>
            </a:p>
          </p:txBody>
        </p:sp>
      </p:grpSp>
      <p:grpSp>
        <p:nvGrpSpPr>
          <p:cNvPr id="581" name="Google Shape;436;p22"/>
          <p:cNvGrpSpPr/>
          <p:nvPr/>
        </p:nvGrpSpPr>
        <p:grpSpPr>
          <a:xfrm>
            <a:off x="4249699" y="3805540"/>
            <a:ext cx="927901" cy="735020"/>
            <a:chOff x="0" y="0"/>
            <a:chExt cx="927900" cy="735018"/>
          </a:xfrm>
        </p:grpSpPr>
        <p:sp>
          <p:nvSpPr>
            <p:cNvPr id="579" name="Rectangle"/>
            <p:cNvSpPr/>
            <p:nvPr/>
          </p:nvSpPr>
          <p:spPr>
            <a:xfrm>
              <a:off x="0" y="42159"/>
              <a:ext cx="927901" cy="650701"/>
            </a:xfrm>
            <a:prstGeom prst="rect">
              <a:avLst/>
            </a:prstGeom>
            <a:noFill/>
            <a:ln w="19050" cap="flat">
              <a:solidFill>
                <a:srgbClr val="0000FF"/>
              </a:solidFill>
              <a:prstDash val="solid"/>
              <a:round/>
            </a:ln>
            <a:effectLst/>
          </p:spPr>
          <p:txBody>
            <a:bodyPr wrap="square" lIns="0" tIns="0" rIns="0" bIns="0" numCol="1" anchor="ctr">
              <a:noAutofit/>
            </a:bodyPr>
            <a:lstStyle/>
            <a:p>
              <a:pPr>
                <a:defRPr sz="1800">
                  <a:solidFill>
                    <a:srgbClr val="EFEFEF"/>
                  </a:solidFill>
                  <a:latin typeface="Helvetica Neue Light"/>
                  <a:ea typeface="Helvetica Neue Light"/>
                  <a:cs typeface="Helvetica Neue Light"/>
                  <a:sym typeface="Helvetica Neue Light"/>
                </a:defRPr>
              </a:pPr>
            </a:p>
          </p:txBody>
        </p:sp>
        <p:sp>
          <p:nvSpPr>
            <p:cNvPr id="580" name="LASER stages"/>
            <p:cNvSpPr txBox="1"/>
            <p:nvPr/>
          </p:nvSpPr>
          <p:spPr>
            <a:xfrm>
              <a:off x="9525" y="0"/>
              <a:ext cx="908851" cy="7350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defRPr sz="1800">
                  <a:solidFill>
                    <a:srgbClr val="EFEFEF"/>
                  </a:solidFill>
                  <a:latin typeface="Helvetica Neue Light"/>
                  <a:ea typeface="Helvetica Neue Light"/>
                  <a:cs typeface="Helvetica Neue Light"/>
                  <a:sym typeface="Helvetica Neue Light"/>
                </a:defRPr>
              </a:lvl1pPr>
            </a:lstStyle>
            <a:p>
              <a:pPr/>
              <a:r>
                <a:t>LASER stages</a:t>
              </a:r>
            </a:p>
          </p:txBody>
        </p:sp>
      </p:grpSp>
      <p:sp>
        <p:nvSpPr>
          <p:cNvPr id="582" name="Google Shape;437;p22"/>
          <p:cNvSpPr/>
          <p:nvPr/>
        </p:nvSpPr>
        <p:spPr>
          <a:xfrm rot="1193443">
            <a:off x="994000" y="1451676"/>
            <a:ext cx="619881" cy="312312"/>
          </a:xfrm>
          <a:prstGeom prst="rightArrow">
            <a:avLst>
              <a:gd name="adj1" fmla="val 50000"/>
              <a:gd name="adj2" fmla="val 50000"/>
            </a:avLst>
          </a:prstGeom>
          <a:solidFill>
            <a:srgbClr val="FFFFFF"/>
          </a:solidFill>
          <a:ln>
            <a:solidFill>
              <a:srgbClr val="00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583" name="Google Shape;438;p22"/>
          <p:cNvSpPr/>
          <p:nvPr/>
        </p:nvSpPr>
        <p:spPr>
          <a:xfrm>
            <a:off x="1054524" y="2870349"/>
            <a:ext cx="1094101" cy="312301"/>
          </a:xfrm>
          <a:prstGeom prst="rightArrow">
            <a:avLst>
              <a:gd name="adj1" fmla="val 50000"/>
              <a:gd name="adj2" fmla="val 50000"/>
            </a:avLst>
          </a:prstGeom>
          <a:solidFill>
            <a:srgbClr val="FFFFFF"/>
          </a:solidFill>
          <a:ln>
            <a:solidFill>
              <a:srgbClr val="00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584" name="Google Shape;439;p22"/>
          <p:cNvSpPr/>
          <p:nvPr/>
        </p:nvSpPr>
        <p:spPr>
          <a:xfrm rot="11761457">
            <a:off x="3120382" y="3890852"/>
            <a:ext cx="1107430" cy="312195"/>
          </a:xfrm>
          <a:prstGeom prst="rightArrow">
            <a:avLst>
              <a:gd name="adj1" fmla="val 50000"/>
              <a:gd name="adj2" fmla="val 50000"/>
            </a:avLst>
          </a:prstGeom>
          <a:solidFill>
            <a:srgbClr val="FFFFFF"/>
          </a:solidFill>
          <a:ln>
            <a:solidFill>
              <a:srgbClr val="00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585" name="Google Shape;440;p22"/>
          <p:cNvSpPr/>
          <p:nvPr/>
        </p:nvSpPr>
        <p:spPr>
          <a:xfrm>
            <a:off x="4167949" y="2960636"/>
            <a:ext cx="2050501" cy="1170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400" y="0"/>
                  <a:pt x="10800" y="5400"/>
                  <a:pt x="10800" y="10800"/>
                </a:cubicBezTo>
                <a:cubicBezTo>
                  <a:pt x="10800" y="16200"/>
                  <a:pt x="16200" y="21600"/>
                  <a:pt x="21600" y="21600"/>
                </a:cubicBezTo>
              </a:path>
            </a:pathLst>
          </a:custGeom>
          <a:ln>
            <a:solidFill>
              <a:srgbClr val="EFEFEF"/>
            </a:solidFill>
          </a:ln>
        </p:spPr>
        <p:txBody>
          <a:bodyPr lIns="0" tIns="0" rIns="0" bIns="0"/>
          <a:lstStyle/>
          <a:p>
            <a:pPr/>
          </a:p>
        </p:txBody>
      </p:sp>
      <p:pic>
        <p:nvPicPr>
          <p:cNvPr id="586" name="spaghet.pngGoogle Shape;441;p22" descr="spaghet.pngGoogle Shape;441;p22">
            <a:hlinkClick r:id="rId15" invalidUrl="" action="" tgtFrame="" tooltip="" history="1" highlightClick="0" endSnd="0"/>
          </p:cNvPr>
          <p:cNvPicPr>
            <a:picLocks noChangeAspect="1"/>
          </p:cNvPicPr>
          <p:nvPr/>
        </p:nvPicPr>
        <p:blipFill>
          <a:blip r:embed="rId16">
            <a:extLst/>
          </a:blip>
          <a:stretch>
            <a:fillRect/>
          </a:stretch>
        </p:blipFill>
        <p:spPr>
          <a:xfrm>
            <a:off x="4908058" y="3237549"/>
            <a:ext cx="605723" cy="605702"/>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0" name="Google Shape;446;p23"/>
          <p:cNvSpPr txBox="1"/>
          <p:nvPr>
            <p:ph type="body" idx="1"/>
          </p:nvPr>
        </p:nvSpPr>
        <p:spPr>
          <a:xfrm>
            <a:off x="311699" y="1152475"/>
            <a:ext cx="8520602" cy="3416400"/>
          </a:xfrm>
          <a:prstGeom prst="rect">
            <a:avLst/>
          </a:prstGeom>
        </p:spPr>
        <p:txBody>
          <a:bodyPr/>
          <a:lstStyle/>
          <a:p>
            <a:pPr marL="0" indent="0" defTabSz="859536">
              <a:buSzTx/>
              <a:buNone/>
              <a:defRPr sz="1504"/>
            </a:pPr>
            <a:r>
              <a:t>✅ Update &amp; document analysis code so it can be built and run on current HW &amp; OSs</a:t>
            </a:r>
          </a:p>
          <a:p>
            <a:pPr marL="0" indent="0" defTabSz="859536">
              <a:spcBef>
                <a:spcPts val="1100"/>
              </a:spcBef>
              <a:buSzTx/>
              <a:buNone/>
              <a:defRPr sz="1504"/>
            </a:pPr>
            <a:r>
              <a:t>✅ Moved the setup to the lab to upgrade it</a:t>
            </a:r>
          </a:p>
          <a:p>
            <a:pPr marL="0" indent="0" defTabSz="859536">
              <a:spcBef>
                <a:spcPts val="1100"/>
              </a:spcBef>
              <a:buSzTx/>
              <a:buNone/>
              <a:defRPr sz="1504"/>
            </a:pPr>
            <a:r>
              <a:t>✅ Regrounded our lab</a:t>
            </a:r>
          </a:p>
          <a:p>
            <a:pPr marL="0" indent="0" defTabSz="859536">
              <a:spcBef>
                <a:spcPts val="1100"/>
              </a:spcBef>
              <a:buSzTx/>
              <a:buNone/>
              <a:defRPr sz="1504"/>
            </a:pPr>
            <a:r>
              <a:t>✅ Attended 2 summer schools that gave me organization inspiration and tools to improve our setup</a:t>
            </a:r>
            <a:br/>
            <a:br/>
            <a:r>
              <a:t>✅ Implemented a Kanban board to plan, organize, and synchronize teamwork on our setups</a:t>
            </a:r>
          </a:p>
          <a:p>
            <a:pPr marL="0" indent="0" defTabSz="859536">
              <a:spcBef>
                <a:spcPts val="1100"/>
              </a:spcBef>
              <a:buSzTx/>
              <a:buNone/>
              <a:defRPr sz="1504"/>
            </a:pPr>
            <a:r>
              <a:t>✅ Planned a control software upgrade to Constellation</a:t>
            </a:r>
          </a:p>
        </p:txBody>
      </p:sp>
      <p:sp>
        <p:nvSpPr>
          <p:cNvPr id="591" name="Google Shape;447;p23"/>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92" name="Google Shape;448;p23"/>
          <p:cNvSpPr txBox="1"/>
          <p:nvPr>
            <p:ph type="title"/>
          </p:nvPr>
        </p:nvSpPr>
        <p:spPr>
          <a:xfrm>
            <a:off x="311699" y="445025"/>
            <a:ext cx="8520602" cy="572701"/>
          </a:xfrm>
          <a:prstGeom prst="rect">
            <a:avLst/>
          </a:prstGeom>
        </p:spPr>
        <p:txBody>
          <a:bodyPr/>
          <a:lstStyle>
            <a:lvl1pPr defTabSz="402336">
              <a:defRPr sz="1100"/>
            </a:lvl1pPr>
          </a:lstStyle>
          <a:p>
            <a:pPr/>
            <a:r>
              <a:t>✅ Done</a:t>
            </a:r>
          </a:p>
        </p:txBody>
      </p:sp>
      <p:sp>
        <p:nvSpPr>
          <p:cNvPr id="593" name="Google Shape;449;p23">
            <a:hlinkClick r:id="rId2"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594" name="Google Shape;450;p23" descr="Google Shape;450;p23">
            <a:hlinkClick r:id="rId3" invalidUrl="" action="" tgtFrame="" tooltip="" history="1" highlightClick="0" endSnd="0"/>
          </p:cNvPr>
          <p:cNvPicPr>
            <a:picLocks noChangeAspect="1"/>
          </p:cNvPicPr>
          <p:nvPr/>
        </p:nvPicPr>
        <p:blipFill>
          <a:blip r:embed="rId4">
            <a:extLst/>
          </a:blip>
          <a:srcRect l="0" t="0" r="4343" b="0"/>
          <a:stretch>
            <a:fillRect/>
          </a:stretch>
        </p:blipFill>
        <p:spPr>
          <a:xfrm>
            <a:off x="1356343" y="4789578"/>
            <a:ext cx="1094129" cy="330044"/>
          </a:xfrm>
          <a:prstGeom prst="rect">
            <a:avLst/>
          </a:prstGeom>
          <a:ln w="12700">
            <a:miter lim="400000"/>
          </a:ln>
        </p:spPr>
      </p:pic>
      <p:pic>
        <p:nvPicPr>
          <p:cNvPr id="595" name="UL_FMF-logoENG-HOR-RGB_black.pngGoogle Shape;451;p23" descr="UL_FMF-logoENG-HOR-RGB_black.pngGoogle Shape;451;p23">
            <a:hlinkClick r:id="rId5" invalidUrl="" action="" tgtFrame="" tooltip="" history="1" highlightClick="0" endSnd="0"/>
          </p:cNvPr>
          <p:cNvPicPr>
            <a:picLocks noChangeAspect="1"/>
          </p:cNvPicPr>
          <p:nvPr/>
        </p:nvPicPr>
        <p:blipFill>
          <a:blip r:embed="rId6">
            <a:extLst/>
          </a:blip>
          <a:srcRect l="6381" t="17806" r="6328" b="17960"/>
          <a:stretch>
            <a:fillRect/>
          </a:stretch>
        </p:blipFill>
        <p:spPr>
          <a:xfrm>
            <a:off x="2720345" y="4789577"/>
            <a:ext cx="2295650" cy="330044"/>
          </a:xfrm>
          <a:prstGeom prst="rect">
            <a:avLst/>
          </a:prstGeom>
          <a:ln w="12700">
            <a:miter lim="400000"/>
          </a:ln>
        </p:spPr>
      </p:pic>
      <p:pic>
        <p:nvPicPr>
          <p:cNvPr id="596" name="Logo_MVZI_ang.width-800.pngGoogle Shape;452;p23" descr="Logo_MVZI_ang.width-800.pngGoogle Shape;452;p23">
            <a:hlinkClick r:id="rId7" invalidUrl="" action="" tgtFrame="" tooltip="" history="1" highlightClick="0" endSnd="0"/>
          </p:cNvPr>
          <p:cNvPicPr>
            <a:picLocks noChangeAspect="1"/>
          </p:cNvPicPr>
          <p:nvPr/>
        </p:nvPicPr>
        <p:blipFill>
          <a:blip r:embed="rId8">
            <a:extLst/>
          </a:blip>
          <a:srcRect l="22410" t="22360" r="5204" b="21671"/>
          <a:stretch>
            <a:fillRect/>
          </a:stretch>
        </p:blipFill>
        <p:spPr>
          <a:xfrm>
            <a:off x="5593438" y="4778566"/>
            <a:ext cx="1603025" cy="330040"/>
          </a:xfrm>
          <a:prstGeom prst="rect">
            <a:avLst/>
          </a:prstGeom>
          <a:ln w="12700">
            <a:miter lim="400000"/>
          </a:ln>
        </p:spPr>
      </p:pic>
      <p:pic>
        <p:nvPicPr>
          <p:cNvPr id="597" name="Logo_MVZI_ang.width-800.pngGoogle Shape;453;p23" descr="Logo_MVZI_ang.width-800.pngGoogle Shape;453;p23">
            <a:hlinkClick r:id="rId7" invalidUrl="" action="" tgtFrame="" tooltip="" history="1" highlightClick="0" endSnd="0"/>
          </p:cNvPr>
          <p:cNvPicPr>
            <a:picLocks noChangeAspect="1"/>
          </p:cNvPicPr>
          <p:nvPr/>
        </p:nvPicPr>
        <p:blipFill>
          <a:blip r:embed="rId9">
            <a:extLst/>
          </a:blip>
          <a:srcRect l="4594" t="17532" r="86105" b="37857"/>
          <a:stretch>
            <a:fillRect/>
          </a:stretch>
        </p:blipFill>
        <p:spPr>
          <a:xfrm>
            <a:off x="5279006" y="4778569"/>
            <a:ext cx="258431" cy="330040"/>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9" name="Google Shape;458;p24"/>
          <p:cNvSpPr txBox="1"/>
          <p:nvPr>
            <p:ph type="sldNum" sz="quarter" idx="2"/>
          </p:nvPr>
        </p:nvSpPr>
        <p:spPr>
          <a:xfrm>
            <a:off x="8746714" y="4753308"/>
            <a:ext cx="380123"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00" name="Google Shape;459;p24"/>
          <p:cNvSpPr txBox="1"/>
          <p:nvPr>
            <p:ph type="title"/>
          </p:nvPr>
        </p:nvSpPr>
        <p:spPr>
          <a:xfrm>
            <a:off x="311699" y="445025"/>
            <a:ext cx="8520602" cy="572701"/>
          </a:xfrm>
          <a:prstGeom prst="rect">
            <a:avLst/>
          </a:prstGeom>
        </p:spPr>
        <p:txBody>
          <a:bodyPr/>
          <a:lstStyle/>
          <a:p>
            <a:pPr defTabSz="475487">
              <a:defRPr sz="1300"/>
            </a:pPr>
            <a:r>
              <a:t>Work In Progress </a:t>
            </a:r>
            <a:r>
              <a:rPr sz="1144"/>
              <a:t>—</a:t>
            </a:r>
            <a:r>
              <a:t> light tight box</a:t>
            </a:r>
          </a:p>
        </p:txBody>
      </p:sp>
      <p:sp>
        <p:nvSpPr>
          <p:cNvPr id="601" name="Google Shape;460;p24">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602" name="Google Shape;461;p24" descr="Google Shape;461;p24">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603" name="UL_FMF-logoENG-HOR-RGB_black.pngGoogle Shape;462;p24" descr="UL_FMF-logoENG-HOR-RGB_black.pngGoogle Shape;462;p24">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604" name="Logo_MVZI_ang.width-800.pngGoogle Shape;463;p24" descr="Logo_MVZI_ang.width-800.pngGoogle Shape;463;p24">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605" name="Logo_MVZI_ang.width-800.pngGoogle Shape;464;p24" descr="Logo_MVZI_ang.width-800.pngGoogle Shape;464;p24">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pic>
        <p:nvPicPr>
          <p:cNvPr id="606" name="IMG_20260927_200027.jpgGoogle Shape;465;p24" descr="IMG_20260927_200027.jpgGoogle Shape;465;p24"/>
          <p:cNvPicPr>
            <a:picLocks noChangeAspect="1"/>
          </p:cNvPicPr>
          <p:nvPr/>
        </p:nvPicPr>
        <p:blipFill>
          <a:blip r:embed="rId11">
            <a:extLst/>
          </a:blip>
          <a:stretch>
            <a:fillRect/>
          </a:stretch>
        </p:blipFill>
        <p:spPr>
          <a:xfrm>
            <a:off x="467088" y="1623600"/>
            <a:ext cx="2872648" cy="2154498"/>
          </a:xfrm>
          <a:prstGeom prst="rect">
            <a:avLst/>
          </a:prstGeom>
          <a:ln w="19050">
            <a:solidFill>
              <a:schemeClr val="accent2"/>
            </a:solidFill>
          </a:ln>
        </p:spPr>
      </p:pic>
      <p:pic>
        <p:nvPicPr>
          <p:cNvPr id="607" name="IMG_20260927_200049.jpgGoogle Shape;466;p24" descr="IMG_20260927_200049.jpgGoogle Shape;466;p24"/>
          <p:cNvPicPr>
            <a:picLocks noChangeAspect="1"/>
          </p:cNvPicPr>
          <p:nvPr/>
        </p:nvPicPr>
        <p:blipFill>
          <a:blip r:embed="rId12">
            <a:extLst/>
          </a:blip>
          <a:stretch>
            <a:fillRect/>
          </a:stretch>
        </p:blipFill>
        <p:spPr>
          <a:xfrm>
            <a:off x="2459173" y="2369924"/>
            <a:ext cx="2818003" cy="2113476"/>
          </a:xfrm>
          <a:prstGeom prst="rect">
            <a:avLst/>
          </a:prstGeom>
          <a:ln w="19050">
            <a:solidFill>
              <a:srgbClr val="000000"/>
            </a:solidFill>
          </a:ln>
        </p:spPr>
      </p:pic>
      <p:pic>
        <p:nvPicPr>
          <p:cNvPr id="608" name="lightTightBox.pngGoogle Shape;467;p24" descr="lightTightBox.pngGoogle Shape;467;p24"/>
          <p:cNvPicPr>
            <a:picLocks noChangeAspect="1"/>
          </p:cNvPicPr>
          <p:nvPr/>
        </p:nvPicPr>
        <p:blipFill>
          <a:blip r:embed="rId13">
            <a:extLst/>
          </a:blip>
          <a:stretch>
            <a:fillRect/>
          </a:stretch>
        </p:blipFill>
        <p:spPr>
          <a:xfrm>
            <a:off x="6574362" y="1152475"/>
            <a:ext cx="2384439" cy="3513702"/>
          </a:xfrm>
          <a:prstGeom prst="rect">
            <a:avLst/>
          </a:prstGeom>
          <a:ln w="12700">
            <a:miter lim="400000"/>
          </a:ln>
        </p:spPr>
      </p:pic>
      <p:sp>
        <p:nvSpPr>
          <p:cNvPr id="609" name="Google Shape;468;p24"/>
          <p:cNvSpPr/>
          <p:nvPr/>
        </p:nvSpPr>
        <p:spPr>
          <a:xfrm>
            <a:off x="5397500" y="2909324"/>
            <a:ext cx="1097401" cy="1"/>
          </a:xfrm>
          <a:prstGeom prst="line">
            <a:avLst/>
          </a:prstGeom>
          <a:ln w="38100">
            <a:solidFill>
              <a:srgbClr val="EFEFEF"/>
            </a:solidFill>
            <a:tailEnd type="triangle"/>
          </a:ln>
        </p:spPr>
        <p:txBody>
          <a:bodyPr lIns="0" tIns="0" rIns="0" bIns="0"/>
          <a:lstStyle/>
          <a:p>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3" name="Google Shape;473;p25"/>
          <p:cNvSpPr txBox="1"/>
          <p:nvPr>
            <p:ph type="sldNum" sz="quarter" idx="2"/>
          </p:nvPr>
        </p:nvSpPr>
        <p:spPr>
          <a:xfrm>
            <a:off x="8740141" y="4756633"/>
            <a:ext cx="393269" cy="380184"/>
          </a:xfrm>
          <a:prstGeom prst="rect">
            <a:avLst/>
          </a:prstGeom>
          <a:extLst>
            <a:ext uri="{C572A759-6A51-4108-AA02-DFA0A04FC94B}">
              <ma14:wrappingTextBoxFlag xmlns:ma14="http://schemas.microsoft.com/office/mac/drawingml/2011/main" val="1"/>
            </a:ext>
          </a:extLst>
        </p:spPr>
        <p:txBody>
          <a:bodyPr lIns="91399" tIns="91399" rIns="91399" bIns="91399"/>
          <a:lstStyle/>
          <a:p>
            <a:pPr/>
            <a:fld id="{86CB4B4D-7CA3-9044-876B-883B54F8677D}" type="slidenum"/>
          </a:p>
        </p:txBody>
      </p:sp>
      <p:sp>
        <p:nvSpPr>
          <p:cNvPr id="614" name="Google Shape;474;p25"/>
          <p:cNvSpPr txBox="1"/>
          <p:nvPr>
            <p:ph type="title"/>
          </p:nvPr>
        </p:nvSpPr>
        <p:spPr>
          <a:xfrm>
            <a:off x="311699" y="445025"/>
            <a:ext cx="8520602" cy="572701"/>
          </a:xfrm>
          <a:prstGeom prst="rect">
            <a:avLst/>
          </a:prstGeom>
        </p:spPr>
        <p:txBody>
          <a:bodyPr lIns="91399" tIns="91399" rIns="91399" bIns="91399"/>
          <a:lstStyle>
            <a:lvl1pPr>
              <a:defRPr sz="2200"/>
            </a:lvl1pPr>
          </a:lstStyle>
          <a:p>
            <a:pPr/>
            <a:r>
              <a:t>Work In Progress — Constellation control software</a:t>
            </a:r>
          </a:p>
        </p:txBody>
      </p:sp>
      <p:sp>
        <p:nvSpPr>
          <p:cNvPr id="615" name="Google Shape;475;p25">
            <a:hlinkClick r:id="rId3" invalidUrl="" action="" tgtFrame="" tooltip="" history="1" highlightClick="0" endSnd="0"/>
          </p:cNvPr>
          <p:cNvSpPr txBox="1"/>
          <p:nvPr/>
        </p:nvSpPr>
        <p:spPr>
          <a:xfrm>
            <a:off x="-302" y="4742875"/>
            <a:ext cx="1250402" cy="380185"/>
          </a:xfrm>
          <a:prstGeom prst="rect">
            <a:avLst/>
          </a:prstGeom>
          <a:ln w="12700">
            <a:miter lim="400000"/>
          </a:ln>
          <a:extLst>
            <a:ext uri="{C572A759-6A51-4108-AA02-DFA0A04FC94B}">
              <ma14:wrappingTextBoxFlag xmlns:ma14="http://schemas.microsoft.com/office/mac/drawingml/2011/main" val="1"/>
            </a:ext>
          </a:extLst>
        </p:spPr>
        <p:txBody>
          <a:bodyPr lIns="91399" tIns="91399" rIns="91399" bIns="91399">
            <a:spAutoFit/>
          </a:bodyPr>
          <a:lstStyle>
            <a:lvl1pPr>
              <a:defRPr>
                <a:solidFill>
                  <a:schemeClr val="accent2"/>
                </a:solidFill>
              </a:defRPr>
            </a:lvl1pPr>
          </a:lstStyle>
          <a:p>
            <a:pPr/>
            <a:r>
              <a:t>Trey Grijalva</a:t>
            </a:r>
          </a:p>
        </p:txBody>
      </p:sp>
      <p:pic>
        <p:nvPicPr>
          <p:cNvPr id="616" name="Google Shape;476;p25" descr="Google Shape;476;p25">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2" y="4789578"/>
            <a:ext cx="1094131" cy="330045"/>
          </a:xfrm>
          <a:prstGeom prst="rect">
            <a:avLst/>
          </a:prstGeom>
          <a:ln w="12700">
            <a:miter lim="400000"/>
          </a:ln>
        </p:spPr>
      </p:pic>
      <p:pic>
        <p:nvPicPr>
          <p:cNvPr id="617" name="Google Shape;477;p25" descr="Google Shape;477;p25">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4" y="4789575"/>
            <a:ext cx="2295650" cy="330045"/>
          </a:xfrm>
          <a:prstGeom prst="rect">
            <a:avLst/>
          </a:prstGeom>
          <a:ln w="12700">
            <a:miter lim="400000"/>
          </a:ln>
        </p:spPr>
      </p:pic>
      <p:pic>
        <p:nvPicPr>
          <p:cNvPr id="618" name="Google Shape;478;p25" descr="Google Shape;478;p25">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6" cy="330041"/>
          </a:xfrm>
          <a:prstGeom prst="rect">
            <a:avLst/>
          </a:prstGeom>
          <a:ln w="12700">
            <a:miter lim="400000"/>
          </a:ln>
        </p:spPr>
      </p:pic>
      <p:pic>
        <p:nvPicPr>
          <p:cNvPr id="619" name="Google Shape;479;p25" descr="Google Shape;479;p25">
            <a:hlinkClick r:id="rId8" invalidUrl="" action="" tgtFrame="" tooltip="" history="1" highlightClick="0" endSnd="0"/>
          </p:cNvPr>
          <p:cNvPicPr>
            <a:picLocks noChangeAspect="1"/>
          </p:cNvPicPr>
          <p:nvPr/>
        </p:nvPicPr>
        <p:blipFill>
          <a:blip r:embed="rId10">
            <a:extLst/>
          </a:blip>
          <a:srcRect l="4594" t="17533" r="86105" b="37854"/>
          <a:stretch>
            <a:fillRect/>
          </a:stretch>
        </p:blipFill>
        <p:spPr>
          <a:xfrm>
            <a:off x="5279004" y="4778569"/>
            <a:ext cx="258433" cy="330041"/>
          </a:xfrm>
          <a:prstGeom prst="rect">
            <a:avLst/>
          </a:prstGeom>
          <a:ln w="12700">
            <a:miter lim="400000"/>
          </a:ln>
        </p:spPr>
      </p:pic>
      <p:sp>
        <p:nvSpPr>
          <p:cNvPr id="620" name="Google Shape;480;p25"/>
          <p:cNvSpPr/>
          <p:nvPr/>
        </p:nvSpPr>
        <p:spPr>
          <a:xfrm>
            <a:off x="320040" y="1325880"/>
            <a:ext cx="1600201" cy="2103000"/>
          </a:xfrm>
          <a:prstGeom prst="roundRect">
            <a:avLst>
              <a:gd name="adj" fmla="val 8000"/>
            </a:avLst>
          </a:prstGeom>
          <a:solidFill>
            <a:srgbClr val="555555"/>
          </a:solidFill>
          <a:ln w="12700">
            <a:miter lim="400000"/>
          </a:ln>
        </p:spPr>
        <p:txBody>
          <a:bodyPr lIns="0" tIns="0" rIns="0" bIns="0"/>
          <a:lstStyle/>
          <a:p>
            <a:pPr>
              <a:defRPr>
                <a:solidFill>
                  <a:srgbClr val="000000"/>
                </a:solidFill>
              </a:defRPr>
            </a:pPr>
          </a:p>
        </p:txBody>
      </p:sp>
      <p:sp>
        <p:nvSpPr>
          <p:cNvPr id="621" name="Google Shape;481;p25"/>
          <p:cNvSpPr txBox="1"/>
          <p:nvPr/>
        </p:nvSpPr>
        <p:spPr>
          <a:xfrm>
            <a:off x="320040" y="1371599"/>
            <a:ext cx="1600201" cy="186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b="1" sz="1200">
                <a:latin typeface="Helvetica Neue"/>
                <a:ea typeface="Helvetica Neue"/>
                <a:cs typeface="Helvetica Neue"/>
                <a:sym typeface="Helvetica Neue"/>
              </a:defRPr>
            </a:lvl1pPr>
          </a:lstStyle>
          <a:p>
            <a:pPr/>
            <a:r>
              <a:t>Control</a:t>
            </a:r>
          </a:p>
        </p:txBody>
      </p:sp>
      <p:grpSp>
        <p:nvGrpSpPr>
          <p:cNvPr id="624" name="Google Shape;482;p25"/>
          <p:cNvGrpSpPr/>
          <p:nvPr/>
        </p:nvGrpSpPr>
        <p:grpSpPr>
          <a:xfrm>
            <a:off x="457200" y="1737360"/>
            <a:ext cx="1326000" cy="658501"/>
            <a:chOff x="0" y="0"/>
            <a:chExt cx="1325999" cy="658500"/>
          </a:xfrm>
        </p:grpSpPr>
        <p:sp>
          <p:nvSpPr>
            <p:cNvPr id="622" name="Google Shape;483;p25"/>
            <p:cNvSpPr/>
            <p:nvPr/>
          </p:nvSpPr>
          <p:spPr>
            <a:xfrm>
              <a:off x="0" y="0"/>
              <a:ext cx="1326000" cy="658501"/>
            </a:xfrm>
            <a:prstGeom prst="roundRect">
              <a:avLst>
                <a:gd name="adj" fmla="val 8000"/>
              </a:avLst>
            </a:prstGeom>
            <a:solidFill>
              <a:srgbClr val="4A4A4A"/>
            </a:solidFill>
            <a:ln w="9525" cap="flat">
              <a:solidFill>
                <a:srgbClr val="FFFFFF"/>
              </a:solidFill>
              <a:prstDash val="solid"/>
              <a:round/>
            </a:ln>
            <a:effectLst/>
          </p:spPr>
          <p:txBody>
            <a:bodyPr wrap="square" lIns="0" tIns="0" rIns="0" bIns="0" numCol="1" anchor="ctr">
              <a:noAutofit/>
            </a:bodyPr>
            <a:lstStyle/>
            <a:p>
              <a:pPr algn="ctr">
                <a:defRPr>
                  <a:solidFill>
                    <a:srgbClr val="000000"/>
                  </a:solidFill>
                </a:defRPr>
              </a:pPr>
            </a:p>
          </p:txBody>
        </p:sp>
        <p:sp>
          <p:nvSpPr>
            <p:cNvPr id="623" name="Google Shape;484;p25"/>
            <p:cNvSpPr txBox="1"/>
            <p:nvPr/>
          </p:nvSpPr>
          <p:spPr>
            <a:xfrm>
              <a:off x="20187" y="136378"/>
              <a:ext cx="1285501" cy="3928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b="1" sz="1100">
                  <a:latin typeface="Helvetica Neue"/>
                  <a:ea typeface="Helvetica Neue"/>
                  <a:cs typeface="Helvetica Neue"/>
                  <a:sym typeface="Helvetica Neue"/>
                </a:defRPr>
              </a:pPr>
              <a:r>
                <a:t>Scan scripts</a:t>
              </a:r>
              <a:endParaRPr>
                <a:solidFill>
                  <a:srgbClr val="000000"/>
                </a:solidFill>
              </a:endParaRPr>
            </a:p>
            <a:p>
              <a:pPr algn="ctr">
                <a:defRPr sz="900">
                  <a:solidFill>
                    <a:srgbClr val="D9D9D9"/>
                  </a:solidFill>
                  <a:latin typeface="Helvetica Neue Light"/>
                  <a:ea typeface="Helvetica Neue Light"/>
                  <a:cs typeface="Helvetica Neue Light"/>
                  <a:sym typeface="Helvetica Neue Light"/>
                </a:defRPr>
              </a:pPr>
              <a:r>
                <a:t>automated</a:t>
              </a:r>
            </a:p>
          </p:txBody>
        </p:sp>
      </p:grpSp>
      <p:grpSp>
        <p:nvGrpSpPr>
          <p:cNvPr id="627" name="Google Shape;485;p25"/>
          <p:cNvGrpSpPr/>
          <p:nvPr/>
        </p:nvGrpSpPr>
        <p:grpSpPr>
          <a:xfrm>
            <a:off x="457200" y="2560320"/>
            <a:ext cx="1326000" cy="658501"/>
            <a:chOff x="0" y="0"/>
            <a:chExt cx="1325999" cy="658500"/>
          </a:xfrm>
        </p:grpSpPr>
        <p:sp>
          <p:nvSpPr>
            <p:cNvPr id="625" name="Google Shape;486;p25"/>
            <p:cNvSpPr/>
            <p:nvPr/>
          </p:nvSpPr>
          <p:spPr>
            <a:xfrm>
              <a:off x="0" y="0"/>
              <a:ext cx="1326000" cy="658501"/>
            </a:xfrm>
            <a:prstGeom prst="roundRect">
              <a:avLst>
                <a:gd name="adj" fmla="val 8000"/>
              </a:avLst>
            </a:prstGeom>
            <a:solidFill>
              <a:srgbClr val="4A4A4A"/>
            </a:solidFill>
            <a:ln w="9525" cap="flat">
              <a:solidFill>
                <a:srgbClr val="FFFFFF"/>
              </a:solidFill>
              <a:prstDash val="solid"/>
              <a:round/>
            </a:ln>
            <a:effectLst/>
          </p:spPr>
          <p:txBody>
            <a:bodyPr wrap="square" lIns="0" tIns="0" rIns="0" bIns="0" numCol="1" anchor="ctr">
              <a:noAutofit/>
            </a:bodyPr>
            <a:lstStyle/>
            <a:p>
              <a:pPr algn="ctr">
                <a:defRPr>
                  <a:solidFill>
                    <a:srgbClr val="000000"/>
                  </a:solidFill>
                </a:defRPr>
              </a:pPr>
            </a:p>
          </p:txBody>
        </p:sp>
        <p:sp>
          <p:nvSpPr>
            <p:cNvPr id="626" name="Google Shape;487;p25"/>
            <p:cNvSpPr txBox="1"/>
            <p:nvPr/>
          </p:nvSpPr>
          <p:spPr>
            <a:xfrm>
              <a:off x="20187" y="55878"/>
              <a:ext cx="1285501" cy="5579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b="1" sz="1100">
                  <a:latin typeface="Helvetica Neue"/>
                  <a:ea typeface="Helvetica Neue"/>
                  <a:cs typeface="Helvetica Neue"/>
                  <a:sym typeface="Helvetica Neue"/>
                </a:defRPr>
              </a:pPr>
              <a:r>
                <a:t>Mission Control GUI</a:t>
              </a:r>
              <a:endParaRPr>
                <a:solidFill>
                  <a:srgbClr val="000000"/>
                </a:solidFill>
              </a:endParaRPr>
            </a:p>
            <a:p>
              <a:pPr algn="ctr">
                <a:defRPr sz="900">
                  <a:solidFill>
                    <a:srgbClr val="D9D9D9"/>
                  </a:solidFill>
                  <a:latin typeface="Helvetica Neue Light"/>
                  <a:ea typeface="Helvetica Neue Light"/>
                  <a:cs typeface="Helvetica Neue Light"/>
                  <a:sym typeface="Helvetica Neue Light"/>
                </a:defRPr>
              </a:pPr>
              <a:r>
                <a:t>manual</a:t>
              </a:r>
            </a:p>
          </p:txBody>
        </p:sp>
      </p:grpSp>
      <p:sp>
        <p:nvSpPr>
          <p:cNvPr id="628" name="Google Shape;488;p25"/>
          <p:cNvSpPr/>
          <p:nvPr/>
        </p:nvSpPr>
        <p:spPr>
          <a:xfrm>
            <a:off x="1938527" y="2377438"/>
            <a:ext cx="365701" cy="1"/>
          </a:xfrm>
          <a:prstGeom prst="line">
            <a:avLst/>
          </a:prstGeom>
          <a:ln w="25400">
            <a:solidFill>
              <a:srgbClr val="FFFFFF"/>
            </a:solidFill>
            <a:tailEnd type="triangle"/>
          </a:ln>
        </p:spPr>
        <p:txBody>
          <a:bodyPr lIns="0" tIns="0" rIns="0" bIns="0"/>
          <a:lstStyle/>
          <a:p>
            <a:pPr/>
          </a:p>
        </p:txBody>
      </p:sp>
      <p:sp>
        <p:nvSpPr>
          <p:cNvPr id="629" name="Google Shape;489;p25"/>
          <p:cNvSpPr/>
          <p:nvPr/>
        </p:nvSpPr>
        <p:spPr>
          <a:xfrm>
            <a:off x="2331720" y="1097280"/>
            <a:ext cx="1920301" cy="2926201"/>
          </a:xfrm>
          <a:prstGeom prst="roundRect">
            <a:avLst>
              <a:gd name="adj" fmla="val 8000"/>
            </a:avLst>
          </a:prstGeom>
          <a:solidFill>
            <a:srgbClr val="555555"/>
          </a:solidFill>
          <a:ln w="12700">
            <a:miter lim="400000"/>
          </a:ln>
        </p:spPr>
        <p:txBody>
          <a:bodyPr lIns="0" tIns="0" rIns="0" bIns="0"/>
          <a:lstStyle/>
          <a:p>
            <a:pPr>
              <a:defRPr>
                <a:solidFill>
                  <a:srgbClr val="000000"/>
                </a:solidFill>
              </a:defRPr>
            </a:pPr>
          </a:p>
        </p:txBody>
      </p:sp>
      <p:sp>
        <p:nvSpPr>
          <p:cNvPr id="630" name="Google Shape;490;p25"/>
          <p:cNvSpPr txBox="1"/>
          <p:nvPr/>
        </p:nvSpPr>
        <p:spPr>
          <a:xfrm>
            <a:off x="2331720" y="1124710"/>
            <a:ext cx="1920301" cy="18608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b="1" sz="1200">
                <a:latin typeface="Helvetica Neue"/>
                <a:ea typeface="Helvetica Neue"/>
                <a:cs typeface="Helvetica Neue"/>
                <a:sym typeface="Helvetica Neue"/>
              </a:defRPr>
            </a:lvl1pPr>
          </a:lstStyle>
          <a:p>
            <a:pPr/>
            <a:r>
              <a:t>Satellites</a:t>
            </a:r>
          </a:p>
        </p:txBody>
      </p:sp>
      <p:grpSp>
        <p:nvGrpSpPr>
          <p:cNvPr id="633" name="Google Shape;491;p25"/>
          <p:cNvGrpSpPr/>
          <p:nvPr/>
        </p:nvGrpSpPr>
        <p:grpSpPr>
          <a:xfrm>
            <a:off x="2450592" y="1426463"/>
            <a:ext cx="1682401" cy="329101"/>
            <a:chOff x="0" y="0"/>
            <a:chExt cx="1682400" cy="329099"/>
          </a:xfrm>
        </p:grpSpPr>
        <p:sp>
          <p:nvSpPr>
            <p:cNvPr id="631" name="Google Shape;492;p25"/>
            <p:cNvSpPr/>
            <p:nvPr/>
          </p:nvSpPr>
          <p:spPr>
            <a:xfrm>
              <a:off x="0" y="0"/>
              <a:ext cx="1682401" cy="329100"/>
            </a:xfrm>
            <a:prstGeom prst="roundRect">
              <a:avLst>
                <a:gd name="adj" fmla="val 8000"/>
              </a:avLst>
            </a:prstGeom>
            <a:solidFill>
              <a:srgbClr val="4A4A4A"/>
            </a:solidFill>
            <a:ln w="9525" cap="flat">
              <a:solidFill>
                <a:srgbClr val="FFFFFF"/>
              </a:solidFill>
              <a:prstDash val="solid"/>
              <a:round/>
            </a:ln>
            <a:effectLst/>
          </p:spPr>
          <p:txBody>
            <a:bodyPr wrap="square" lIns="0" tIns="0" rIns="0" bIns="0" numCol="1" anchor="ctr">
              <a:noAutofit/>
            </a:bodyPr>
            <a:lstStyle/>
            <a:p>
              <a:pPr algn="ctr">
                <a:defRPr>
                  <a:solidFill>
                    <a:srgbClr val="000000"/>
                  </a:solidFill>
                </a:defRPr>
              </a:pPr>
            </a:p>
          </p:txBody>
        </p:sp>
        <p:sp>
          <p:nvSpPr>
            <p:cNvPr id="632" name="Google Shape;493;p25"/>
            <p:cNvSpPr txBox="1"/>
            <p:nvPr/>
          </p:nvSpPr>
          <p:spPr>
            <a:xfrm>
              <a:off x="12475" y="65717"/>
              <a:ext cx="1657501" cy="2035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7425" tIns="27425" rIns="27425" bIns="27425" numCol="1" anchor="ctr">
              <a:spAutoFit/>
            </a:bodyPr>
            <a:lstStyle>
              <a:lvl1pPr algn="ctr">
                <a:defRPr sz="1000">
                  <a:latin typeface="Helvetica Neue Light"/>
                  <a:ea typeface="Helvetica Neue Light"/>
                  <a:cs typeface="Helvetica Neue Light"/>
                  <a:sym typeface="Helvetica Neue Light"/>
                </a:defRPr>
              </a:lvl1pPr>
            </a:lstStyle>
            <a:p>
              <a:pPr/>
              <a:r>
                <a:t>CAEN digitizer</a:t>
              </a:r>
            </a:p>
          </p:txBody>
        </p:sp>
      </p:grpSp>
      <p:grpSp>
        <p:nvGrpSpPr>
          <p:cNvPr id="636" name="Google Shape;494;p25"/>
          <p:cNvGrpSpPr/>
          <p:nvPr/>
        </p:nvGrpSpPr>
        <p:grpSpPr>
          <a:xfrm>
            <a:off x="2450592" y="1828800"/>
            <a:ext cx="1682401" cy="329100"/>
            <a:chOff x="0" y="0"/>
            <a:chExt cx="1682400" cy="329099"/>
          </a:xfrm>
        </p:grpSpPr>
        <p:sp>
          <p:nvSpPr>
            <p:cNvPr id="634" name="Google Shape;495;p25"/>
            <p:cNvSpPr/>
            <p:nvPr/>
          </p:nvSpPr>
          <p:spPr>
            <a:xfrm>
              <a:off x="0" y="0"/>
              <a:ext cx="1682401" cy="329100"/>
            </a:xfrm>
            <a:prstGeom prst="roundRect">
              <a:avLst>
                <a:gd name="adj" fmla="val 8000"/>
              </a:avLst>
            </a:prstGeom>
            <a:solidFill>
              <a:srgbClr val="4A4A4A"/>
            </a:solidFill>
            <a:ln w="9525" cap="flat">
              <a:solidFill>
                <a:srgbClr val="FFFFFF"/>
              </a:solidFill>
              <a:prstDash val="solid"/>
              <a:round/>
            </a:ln>
            <a:effectLst/>
          </p:spPr>
          <p:txBody>
            <a:bodyPr wrap="square" lIns="0" tIns="0" rIns="0" bIns="0" numCol="1" anchor="ctr">
              <a:noAutofit/>
            </a:bodyPr>
            <a:lstStyle/>
            <a:p>
              <a:pPr algn="ctr">
                <a:defRPr>
                  <a:solidFill>
                    <a:srgbClr val="000000"/>
                  </a:solidFill>
                </a:defRPr>
              </a:pPr>
            </a:p>
          </p:txBody>
        </p:sp>
        <p:sp>
          <p:nvSpPr>
            <p:cNvPr id="635" name="Google Shape;496;p25"/>
            <p:cNvSpPr txBox="1"/>
            <p:nvPr/>
          </p:nvSpPr>
          <p:spPr>
            <a:xfrm>
              <a:off x="12475" y="65717"/>
              <a:ext cx="1657501" cy="2035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7425" tIns="27425" rIns="27425" bIns="27425" numCol="1" anchor="ctr">
              <a:spAutoFit/>
            </a:bodyPr>
            <a:lstStyle>
              <a:lvl1pPr algn="ctr">
                <a:defRPr sz="1000">
                  <a:latin typeface="Helvetica Neue Light"/>
                  <a:ea typeface="Helvetica Neue Light"/>
                  <a:cs typeface="Helvetica Neue Light"/>
                  <a:sym typeface="Helvetica Neue Light"/>
                </a:defRPr>
              </a:lvl1pPr>
            </a:lstStyle>
            <a:p>
              <a:pPr/>
              <a:r>
                <a:t>LeCroy scope</a:t>
              </a:r>
            </a:p>
          </p:txBody>
        </p:sp>
      </p:grpSp>
      <p:grpSp>
        <p:nvGrpSpPr>
          <p:cNvPr id="639" name="Google Shape;497;p25"/>
          <p:cNvGrpSpPr/>
          <p:nvPr/>
        </p:nvGrpSpPr>
        <p:grpSpPr>
          <a:xfrm>
            <a:off x="2450592" y="2231134"/>
            <a:ext cx="1682401" cy="329101"/>
            <a:chOff x="0" y="0"/>
            <a:chExt cx="1682400" cy="329099"/>
          </a:xfrm>
        </p:grpSpPr>
        <p:sp>
          <p:nvSpPr>
            <p:cNvPr id="637" name="Google Shape;498;p25"/>
            <p:cNvSpPr/>
            <p:nvPr/>
          </p:nvSpPr>
          <p:spPr>
            <a:xfrm>
              <a:off x="0" y="0"/>
              <a:ext cx="1682401" cy="329100"/>
            </a:xfrm>
            <a:prstGeom prst="roundRect">
              <a:avLst>
                <a:gd name="adj" fmla="val 8000"/>
              </a:avLst>
            </a:prstGeom>
            <a:solidFill>
              <a:srgbClr val="4A4A4A"/>
            </a:solidFill>
            <a:ln w="15875" cap="flat">
              <a:solidFill>
                <a:schemeClr val="accent4"/>
              </a:solidFill>
              <a:prstDash val="dash"/>
              <a:round/>
            </a:ln>
            <a:effectLst/>
          </p:spPr>
          <p:txBody>
            <a:bodyPr wrap="square" lIns="0" tIns="0" rIns="0" bIns="0" numCol="1" anchor="ctr">
              <a:noAutofit/>
            </a:bodyPr>
            <a:lstStyle/>
            <a:p>
              <a:pPr algn="ctr">
                <a:defRPr>
                  <a:solidFill>
                    <a:srgbClr val="000000"/>
                  </a:solidFill>
                </a:defRPr>
              </a:pPr>
            </a:p>
          </p:txBody>
        </p:sp>
        <p:sp>
          <p:nvSpPr>
            <p:cNvPr id="638" name="Google Shape;499;p25"/>
            <p:cNvSpPr txBox="1"/>
            <p:nvPr/>
          </p:nvSpPr>
          <p:spPr>
            <a:xfrm>
              <a:off x="15650" y="65717"/>
              <a:ext cx="1651201" cy="2035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7425" tIns="27425" rIns="27425" bIns="27425" numCol="1" anchor="ctr">
              <a:spAutoFit/>
            </a:bodyPr>
            <a:lstStyle>
              <a:lvl1pPr algn="ctr">
                <a:defRPr sz="1000">
                  <a:latin typeface="Helvetica Neue Light"/>
                  <a:ea typeface="Helvetica Neue Light"/>
                  <a:cs typeface="Helvetica Neue Light"/>
                  <a:sym typeface="Helvetica Neue Light"/>
                </a:defRPr>
              </a:lvl1pPr>
            </a:lstStyle>
            <a:p>
              <a:pPr/>
              <a:r>
                <a:t>VME–CAMAC QDC</a:t>
              </a:r>
            </a:p>
          </p:txBody>
        </p:sp>
      </p:grpSp>
      <p:grpSp>
        <p:nvGrpSpPr>
          <p:cNvPr id="642" name="Google Shape;500;p25"/>
          <p:cNvGrpSpPr/>
          <p:nvPr/>
        </p:nvGrpSpPr>
        <p:grpSpPr>
          <a:xfrm>
            <a:off x="2450592" y="2761488"/>
            <a:ext cx="1682401" cy="329101"/>
            <a:chOff x="0" y="0"/>
            <a:chExt cx="1682400" cy="329099"/>
          </a:xfrm>
        </p:grpSpPr>
        <p:sp>
          <p:nvSpPr>
            <p:cNvPr id="640" name="Google Shape;501;p25"/>
            <p:cNvSpPr/>
            <p:nvPr/>
          </p:nvSpPr>
          <p:spPr>
            <a:xfrm>
              <a:off x="0" y="0"/>
              <a:ext cx="1682401" cy="329100"/>
            </a:xfrm>
            <a:prstGeom prst="roundRect">
              <a:avLst>
                <a:gd name="adj" fmla="val 8000"/>
              </a:avLst>
            </a:prstGeom>
            <a:solidFill>
              <a:srgbClr val="4A4A4A"/>
            </a:solidFill>
            <a:ln w="9525" cap="flat">
              <a:solidFill>
                <a:srgbClr val="FFFFFF"/>
              </a:solidFill>
              <a:prstDash val="solid"/>
              <a:round/>
            </a:ln>
            <a:effectLst/>
          </p:spPr>
          <p:txBody>
            <a:bodyPr wrap="square" lIns="0" tIns="0" rIns="0" bIns="0" numCol="1" anchor="ctr">
              <a:noAutofit/>
            </a:bodyPr>
            <a:lstStyle/>
            <a:p>
              <a:pPr algn="ctr">
                <a:defRPr>
                  <a:solidFill>
                    <a:srgbClr val="000000"/>
                  </a:solidFill>
                </a:defRPr>
              </a:pPr>
            </a:p>
          </p:txBody>
        </p:sp>
        <p:sp>
          <p:nvSpPr>
            <p:cNvPr id="641" name="Google Shape;502;p25"/>
            <p:cNvSpPr txBox="1"/>
            <p:nvPr/>
          </p:nvSpPr>
          <p:spPr>
            <a:xfrm>
              <a:off x="12475" y="65717"/>
              <a:ext cx="1657501" cy="2035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7425" tIns="27425" rIns="27425" bIns="27425" numCol="1" anchor="ctr">
              <a:spAutoFit/>
            </a:bodyPr>
            <a:lstStyle>
              <a:lvl1pPr algn="ctr">
                <a:defRPr sz="1000">
                  <a:latin typeface="Helvetica Neue Light"/>
                  <a:ea typeface="Helvetica Neue Light"/>
                  <a:cs typeface="Helvetica Neue Light"/>
                  <a:sym typeface="Helvetica Neue Light"/>
                </a:defRPr>
              </a:lvl1pPr>
            </a:lstStyle>
            <a:p>
              <a:pPr/>
              <a:r>
                <a:t>CAEN HV</a:t>
              </a:r>
            </a:p>
          </p:txBody>
        </p:sp>
      </p:grpSp>
      <p:grpSp>
        <p:nvGrpSpPr>
          <p:cNvPr id="645" name="Google Shape;503;p25"/>
          <p:cNvGrpSpPr/>
          <p:nvPr/>
        </p:nvGrpSpPr>
        <p:grpSpPr>
          <a:xfrm>
            <a:off x="2450592" y="3163822"/>
            <a:ext cx="1682401" cy="329101"/>
            <a:chOff x="0" y="0"/>
            <a:chExt cx="1682400" cy="329099"/>
          </a:xfrm>
        </p:grpSpPr>
        <p:sp>
          <p:nvSpPr>
            <p:cNvPr id="643" name="Google Shape;504;p25"/>
            <p:cNvSpPr/>
            <p:nvPr/>
          </p:nvSpPr>
          <p:spPr>
            <a:xfrm>
              <a:off x="0" y="0"/>
              <a:ext cx="1682401" cy="329100"/>
            </a:xfrm>
            <a:prstGeom prst="roundRect">
              <a:avLst>
                <a:gd name="adj" fmla="val 8000"/>
              </a:avLst>
            </a:prstGeom>
            <a:solidFill>
              <a:srgbClr val="4A4A4A"/>
            </a:solidFill>
            <a:ln w="15875" cap="flat">
              <a:solidFill>
                <a:schemeClr val="accent4"/>
              </a:solidFill>
              <a:prstDash val="dash"/>
              <a:round/>
            </a:ln>
            <a:effectLst/>
          </p:spPr>
          <p:txBody>
            <a:bodyPr wrap="square" lIns="0" tIns="0" rIns="0" bIns="0" numCol="1" anchor="ctr">
              <a:noAutofit/>
            </a:bodyPr>
            <a:lstStyle/>
            <a:p>
              <a:pPr algn="ctr">
                <a:defRPr>
                  <a:solidFill>
                    <a:srgbClr val="000000"/>
                  </a:solidFill>
                </a:defRPr>
              </a:pPr>
            </a:p>
          </p:txBody>
        </p:sp>
        <p:sp>
          <p:nvSpPr>
            <p:cNvPr id="644" name="Google Shape;505;p25"/>
            <p:cNvSpPr txBox="1"/>
            <p:nvPr/>
          </p:nvSpPr>
          <p:spPr>
            <a:xfrm>
              <a:off x="15650" y="65717"/>
              <a:ext cx="1651201" cy="2035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7425" tIns="27425" rIns="27425" bIns="27425" numCol="1" anchor="ctr">
              <a:spAutoFit/>
            </a:bodyPr>
            <a:lstStyle>
              <a:lvl1pPr algn="ctr">
                <a:defRPr sz="1000">
                  <a:latin typeface="Helvetica Neue Light"/>
                  <a:ea typeface="Helvetica Neue Light"/>
                  <a:cs typeface="Helvetica Neue Light"/>
                  <a:sym typeface="Helvetica Neue Light"/>
                </a:defRPr>
              </a:lvl1pPr>
            </a:lstStyle>
            <a:p>
              <a:pPr/>
              <a:r>
                <a:t>Thorlabs LTS stages</a:t>
              </a:r>
            </a:p>
          </p:txBody>
        </p:sp>
      </p:grpSp>
      <p:grpSp>
        <p:nvGrpSpPr>
          <p:cNvPr id="648" name="Google Shape;506;p25"/>
          <p:cNvGrpSpPr/>
          <p:nvPr/>
        </p:nvGrpSpPr>
        <p:grpSpPr>
          <a:xfrm>
            <a:off x="2450592" y="3566159"/>
            <a:ext cx="1682401" cy="329101"/>
            <a:chOff x="0" y="0"/>
            <a:chExt cx="1682400" cy="329099"/>
          </a:xfrm>
        </p:grpSpPr>
        <p:sp>
          <p:nvSpPr>
            <p:cNvPr id="646" name="Google Shape;507;p25"/>
            <p:cNvSpPr/>
            <p:nvPr/>
          </p:nvSpPr>
          <p:spPr>
            <a:xfrm>
              <a:off x="0" y="0"/>
              <a:ext cx="1682401" cy="329100"/>
            </a:xfrm>
            <a:prstGeom prst="roundRect">
              <a:avLst>
                <a:gd name="adj" fmla="val 8000"/>
              </a:avLst>
            </a:prstGeom>
            <a:solidFill>
              <a:srgbClr val="4A4A4A"/>
            </a:solidFill>
            <a:ln w="15875" cap="flat">
              <a:solidFill>
                <a:schemeClr val="accent4"/>
              </a:solidFill>
              <a:prstDash val="dash"/>
              <a:round/>
            </a:ln>
            <a:effectLst/>
          </p:spPr>
          <p:txBody>
            <a:bodyPr wrap="square" lIns="0" tIns="0" rIns="0" bIns="0" numCol="1" anchor="ctr">
              <a:noAutofit/>
            </a:bodyPr>
            <a:lstStyle/>
            <a:p>
              <a:pPr algn="ctr">
                <a:defRPr>
                  <a:solidFill>
                    <a:srgbClr val="000000"/>
                  </a:solidFill>
                </a:defRPr>
              </a:pPr>
            </a:p>
          </p:txBody>
        </p:sp>
        <p:sp>
          <p:nvSpPr>
            <p:cNvPr id="647" name="Google Shape;508;p25"/>
            <p:cNvSpPr txBox="1"/>
            <p:nvPr/>
          </p:nvSpPr>
          <p:spPr>
            <a:xfrm>
              <a:off x="15650" y="65717"/>
              <a:ext cx="1651201" cy="2035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7425" tIns="27425" rIns="27425" bIns="27425" numCol="1" anchor="ctr">
              <a:spAutoFit/>
            </a:bodyPr>
            <a:lstStyle>
              <a:lvl1pPr algn="ctr">
                <a:defRPr sz="1000">
                  <a:latin typeface="Helvetica Neue Light"/>
                  <a:ea typeface="Helvetica Neue Light"/>
                  <a:cs typeface="Helvetica Neue Light"/>
                  <a:sym typeface="Helvetica Neue Light"/>
                </a:defRPr>
              </a:lvl1pPr>
            </a:lstStyle>
            <a:p>
              <a:pPr/>
              <a:r>
                <a:t>MicroMo stages</a:t>
              </a:r>
            </a:p>
          </p:txBody>
        </p:sp>
      </p:grpSp>
      <p:grpSp>
        <p:nvGrpSpPr>
          <p:cNvPr id="651" name="Google Shape;509;p25"/>
          <p:cNvGrpSpPr/>
          <p:nvPr/>
        </p:nvGrpSpPr>
        <p:grpSpPr>
          <a:xfrm>
            <a:off x="4617720" y="1508760"/>
            <a:ext cx="1463101" cy="548701"/>
            <a:chOff x="0" y="0"/>
            <a:chExt cx="1463100" cy="548699"/>
          </a:xfrm>
        </p:grpSpPr>
        <p:sp>
          <p:nvSpPr>
            <p:cNvPr id="649" name="Google Shape;510;p25"/>
            <p:cNvSpPr/>
            <p:nvPr/>
          </p:nvSpPr>
          <p:spPr>
            <a:xfrm>
              <a:off x="0" y="0"/>
              <a:ext cx="1463101" cy="548700"/>
            </a:xfrm>
            <a:prstGeom prst="roundRect">
              <a:avLst>
                <a:gd name="adj" fmla="val 8000"/>
              </a:avLst>
            </a:prstGeom>
            <a:solidFill>
              <a:srgbClr val="4A4A4A"/>
            </a:solidFill>
            <a:ln w="9525" cap="flat">
              <a:solidFill>
                <a:srgbClr val="FFFFFF"/>
              </a:solidFill>
              <a:prstDash val="solid"/>
              <a:round/>
            </a:ln>
            <a:effectLst/>
          </p:spPr>
          <p:txBody>
            <a:bodyPr wrap="square" lIns="0" tIns="0" rIns="0" bIns="0" numCol="1" anchor="ctr">
              <a:noAutofit/>
            </a:bodyPr>
            <a:lstStyle/>
            <a:p>
              <a:pPr algn="ctr">
                <a:defRPr>
                  <a:solidFill>
                    <a:srgbClr val="000000"/>
                  </a:solidFill>
                </a:defRPr>
              </a:pPr>
            </a:p>
          </p:txBody>
        </p:sp>
        <p:sp>
          <p:nvSpPr>
            <p:cNvPr id="650" name="Google Shape;511;p25"/>
            <p:cNvSpPr txBox="1"/>
            <p:nvPr/>
          </p:nvSpPr>
          <p:spPr>
            <a:xfrm>
              <a:off x="17617" y="81514"/>
              <a:ext cx="1427700" cy="39288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b="1" sz="1100">
                  <a:latin typeface="Helvetica Neue"/>
                  <a:ea typeface="Helvetica Neue"/>
                  <a:cs typeface="Helvetica Neue"/>
                  <a:sym typeface="Helvetica Neue"/>
                </a:defRPr>
              </a:pPr>
              <a:r>
                <a:t>H5DataWriter</a:t>
              </a:r>
              <a:endParaRPr>
                <a:solidFill>
                  <a:srgbClr val="000000"/>
                </a:solidFill>
              </a:endParaRPr>
            </a:p>
            <a:p>
              <a:pPr algn="ctr">
                <a:defRPr sz="900">
                  <a:solidFill>
                    <a:srgbClr val="D9D9D9"/>
                  </a:solidFill>
                  <a:latin typeface="Helvetica Neue Light"/>
                  <a:ea typeface="Helvetica Neue Light"/>
                  <a:cs typeface="Helvetica Neue Light"/>
                  <a:sym typeface="Helvetica Neue Light"/>
                </a:defRPr>
              </a:pPr>
              <a:r>
                <a:t>HDF5 files</a:t>
              </a:r>
            </a:p>
          </p:txBody>
        </p:sp>
      </p:grpSp>
      <p:sp>
        <p:nvSpPr>
          <p:cNvPr id="652" name="Google Shape;512;p25"/>
          <p:cNvSpPr/>
          <p:nvPr/>
        </p:nvSpPr>
        <p:spPr>
          <a:xfrm>
            <a:off x="4133088" y="1591055"/>
            <a:ext cx="484500" cy="82201"/>
          </a:xfrm>
          <a:prstGeom prst="line">
            <a:avLst/>
          </a:prstGeom>
          <a:ln w="15875">
            <a:solidFill>
              <a:srgbClr val="FFFFFF"/>
            </a:solidFill>
            <a:tailEnd type="triangle"/>
          </a:ln>
        </p:spPr>
        <p:txBody>
          <a:bodyPr lIns="0" tIns="0" rIns="0" bIns="0"/>
          <a:lstStyle/>
          <a:p>
            <a:pPr/>
          </a:p>
        </p:txBody>
      </p:sp>
      <p:sp>
        <p:nvSpPr>
          <p:cNvPr id="653" name="Google Shape;513;p25"/>
          <p:cNvSpPr/>
          <p:nvPr/>
        </p:nvSpPr>
        <p:spPr>
          <a:xfrm flipV="1">
            <a:off x="4133088" y="1783091"/>
            <a:ext cx="484500" cy="210301"/>
          </a:xfrm>
          <a:prstGeom prst="line">
            <a:avLst/>
          </a:prstGeom>
          <a:ln w="15875">
            <a:solidFill>
              <a:srgbClr val="FFFFFF"/>
            </a:solidFill>
            <a:tailEnd type="triangle"/>
          </a:ln>
        </p:spPr>
        <p:txBody>
          <a:bodyPr lIns="0" tIns="0" rIns="0" bIns="0"/>
          <a:lstStyle/>
          <a:p>
            <a:pPr/>
          </a:p>
        </p:txBody>
      </p:sp>
      <p:sp>
        <p:nvSpPr>
          <p:cNvPr id="654" name="Google Shape;514;p25"/>
          <p:cNvSpPr/>
          <p:nvPr/>
        </p:nvSpPr>
        <p:spPr>
          <a:xfrm flipV="1">
            <a:off x="4133088" y="1892929"/>
            <a:ext cx="484500" cy="502800"/>
          </a:xfrm>
          <a:prstGeom prst="line">
            <a:avLst/>
          </a:prstGeom>
          <a:ln w="15875">
            <a:solidFill>
              <a:srgbClr val="FFFFFF"/>
            </a:solidFill>
            <a:tailEnd type="triangle"/>
          </a:ln>
        </p:spPr>
        <p:txBody>
          <a:bodyPr lIns="0" tIns="0" rIns="0" bIns="0"/>
          <a:lstStyle/>
          <a:p>
            <a:pPr/>
          </a:p>
        </p:txBody>
      </p:sp>
      <p:sp>
        <p:nvSpPr>
          <p:cNvPr id="655" name="Google Shape;515;p25"/>
          <p:cNvSpPr txBox="1"/>
          <p:nvPr/>
        </p:nvSpPr>
        <p:spPr>
          <a:xfrm>
            <a:off x="4114800" y="1170432"/>
            <a:ext cx="548700" cy="1363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sz="900">
                <a:solidFill>
                  <a:srgbClr val="D9D9D9"/>
                </a:solidFill>
                <a:latin typeface="Helvetica Neue Light"/>
                <a:ea typeface="Helvetica Neue Light"/>
                <a:cs typeface="Helvetica Neue Light"/>
                <a:sym typeface="Helvetica Neue Light"/>
              </a:defRPr>
            </a:lvl1pPr>
          </a:lstStyle>
          <a:p>
            <a:pPr/>
            <a:r>
              <a:t>data</a:t>
            </a:r>
          </a:p>
        </p:txBody>
      </p:sp>
      <p:sp>
        <p:nvSpPr>
          <p:cNvPr id="656" name="Google Shape;516;p25"/>
          <p:cNvSpPr/>
          <p:nvPr/>
        </p:nvSpPr>
        <p:spPr>
          <a:xfrm>
            <a:off x="5349240" y="2057399"/>
            <a:ext cx="1" cy="338401"/>
          </a:xfrm>
          <a:prstGeom prst="line">
            <a:avLst/>
          </a:prstGeom>
          <a:ln w="19050">
            <a:solidFill>
              <a:srgbClr val="FFFFFF"/>
            </a:solidFill>
            <a:tailEnd type="triangle"/>
          </a:ln>
        </p:spPr>
        <p:txBody>
          <a:bodyPr lIns="0" tIns="0" rIns="0" bIns="0"/>
          <a:lstStyle/>
          <a:p>
            <a:pPr/>
          </a:p>
        </p:txBody>
      </p:sp>
      <p:sp>
        <p:nvSpPr>
          <p:cNvPr id="657" name="Google Shape;517;p25"/>
          <p:cNvSpPr/>
          <p:nvPr/>
        </p:nvSpPr>
        <p:spPr>
          <a:xfrm>
            <a:off x="4617725" y="2395726"/>
            <a:ext cx="1463101" cy="424501"/>
          </a:xfrm>
          <a:prstGeom prst="roundRect">
            <a:avLst>
              <a:gd name="adj" fmla="val 8000"/>
            </a:avLst>
          </a:prstGeom>
          <a:ln>
            <a:solidFill>
              <a:srgbClr val="BDCA34"/>
            </a:solidFill>
          </a:ln>
        </p:spPr>
        <p:txBody>
          <a:bodyPr lIns="0" tIns="0" rIns="0" bIns="0" anchor="ctr"/>
          <a:lstStyle/>
          <a:p>
            <a:pPr algn="ctr">
              <a:defRPr>
                <a:solidFill>
                  <a:srgbClr val="000000"/>
                </a:solidFill>
              </a:defRPr>
            </a:pPr>
          </a:p>
        </p:txBody>
      </p:sp>
      <p:sp>
        <p:nvSpPr>
          <p:cNvPr id="658" name="Google Shape;518;p25"/>
          <p:cNvSpPr txBox="1"/>
          <p:nvPr/>
        </p:nvSpPr>
        <p:spPr>
          <a:xfrm>
            <a:off x="4641172" y="2419136"/>
            <a:ext cx="1416001" cy="402042"/>
          </a:xfrm>
          <a:prstGeom prst="rect">
            <a:avLst/>
          </a:prstGeom>
          <a:ln>
            <a:solidFill>
              <a:srgbClr val="BDCA34"/>
            </a:solidFill>
          </a:ln>
          <a:extLst>
            <a:ext uri="{C572A759-6A51-4108-AA02-DFA0A04FC94B}">
              <ma14:wrappingTextBoxFlag xmlns:ma14="http://schemas.microsoft.com/office/mac/drawingml/2011/main" val="1"/>
            </a:ext>
          </a:extLst>
        </p:spPr>
        <p:txBody>
          <a:bodyPr lIns="45699" tIns="45699" rIns="45699" bIns="45699" anchor="ctr">
            <a:spAutoFit/>
          </a:bodyPr>
          <a:lstStyle>
            <a:lvl1pPr algn="ctr">
              <a:defRPr b="1" sz="1000">
                <a:solidFill>
                  <a:srgbClr val="BDCA34"/>
                </a:solidFill>
                <a:latin typeface="Helvetica Neue"/>
                <a:ea typeface="Helvetica Neue"/>
                <a:cs typeface="Helvetica Neue"/>
                <a:sym typeface="Helvetica Neue"/>
              </a:defRPr>
            </a:lvl1pPr>
          </a:lstStyle>
          <a:p>
            <a:pPr/>
            <a:r>
              <a:t>Existing analysis pipeline</a:t>
            </a:r>
          </a:p>
        </p:txBody>
      </p:sp>
      <p:sp>
        <p:nvSpPr>
          <p:cNvPr id="659" name="Google Shape;519;p25"/>
          <p:cNvSpPr/>
          <p:nvPr/>
        </p:nvSpPr>
        <p:spPr>
          <a:xfrm>
            <a:off x="4251959" y="3493008"/>
            <a:ext cx="365701" cy="1"/>
          </a:xfrm>
          <a:prstGeom prst="line">
            <a:avLst/>
          </a:prstGeom>
          <a:ln w="15875">
            <a:solidFill>
              <a:srgbClr val="FFFFFF"/>
            </a:solidFill>
            <a:tailEnd type="triangle"/>
          </a:ln>
        </p:spPr>
        <p:txBody>
          <a:bodyPr lIns="0" tIns="0" rIns="0" bIns="0"/>
          <a:lstStyle/>
          <a:p>
            <a:pPr/>
          </a:p>
        </p:txBody>
      </p:sp>
      <p:grpSp>
        <p:nvGrpSpPr>
          <p:cNvPr id="662" name="Google Shape;520;p25"/>
          <p:cNvGrpSpPr/>
          <p:nvPr/>
        </p:nvGrpSpPr>
        <p:grpSpPr>
          <a:xfrm>
            <a:off x="4617720" y="3218688"/>
            <a:ext cx="1463101" cy="567001"/>
            <a:chOff x="0" y="0"/>
            <a:chExt cx="1463100" cy="567000"/>
          </a:xfrm>
        </p:grpSpPr>
        <p:sp>
          <p:nvSpPr>
            <p:cNvPr id="660" name="Google Shape;521;p25"/>
            <p:cNvSpPr/>
            <p:nvPr/>
          </p:nvSpPr>
          <p:spPr>
            <a:xfrm>
              <a:off x="0" y="-1"/>
              <a:ext cx="1463101" cy="567002"/>
            </a:xfrm>
            <a:prstGeom prst="roundRect">
              <a:avLst>
                <a:gd name="adj" fmla="val 8000"/>
              </a:avLst>
            </a:prstGeom>
            <a:solidFill>
              <a:srgbClr val="4A4A4A"/>
            </a:solidFill>
            <a:ln w="9525" cap="flat">
              <a:solidFill>
                <a:srgbClr val="FFFFFF"/>
              </a:solidFill>
              <a:prstDash val="solid"/>
              <a:round/>
            </a:ln>
            <a:effectLst/>
          </p:spPr>
          <p:txBody>
            <a:bodyPr wrap="square" lIns="0" tIns="0" rIns="0" bIns="0" numCol="1" anchor="ctr">
              <a:noAutofit/>
            </a:bodyPr>
            <a:lstStyle/>
            <a:p>
              <a:pPr algn="ctr">
                <a:defRPr>
                  <a:solidFill>
                    <a:srgbClr val="000000"/>
                  </a:solidFill>
                </a:defRPr>
              </a:pPr>
            </a:p>
          </p:txBody>
        </p:sp>
        <p:sp>
          <p:nvSpPr>
            <p:cNvPr id="661" name="Google Shape;522;p25"/>
            <p:cNvSpPr txBox="1"/>
            <p:nvPr/>
          </p:nvSpPr>
          <p:spPr>
            <a:xfrm>
              <a:off x="18045" y="95340"/>
              <a:ext cx="1426802" cy="38055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b="1" sz="1100">
                  <a:latin typeface="Helvetica Neue"/>
                  <a:ea typeface="Helvetica Neue"/>
                  <a:cs typeface="Helvetica Neue"/>
                  <a:sym typeface="Helvetica Neue"/>
                </a:defRPr>
              </a:pPr>
              <a:r>
                <a:t>Observatory</a:t>
              </a:r>
              <a:endParaRPr>
                <a:solidFill>
                  <a:srgbClr val="000000"/>
                </a:solidFill>
              </a:endParaRPr>
            </a:p>
            <a:p>
              <a:pPr algn="ctr">
                <a:defRPr sz="800">
                  <a:solidFill>
                    <a:srgbClr val="D9D9D9"/>
                  </a:solidFill>
                  <a:latin typeface="Helvetica Neue Light"/>
                  <a:ea typeface="Helvetica Neue Light"/>
                  <a:cs typeface="Helvetica Neue Light"/>
                  <a:sym typeface="Helvetica Neue Light"/>
                </a:defRPr>
              </a:pPr>
              <a:r>
                <a:t>logs &amp; metrics, all satellites</a:t>
              </a:r>
            </a:p>
          </p:txBody>
        </p:sp>
      </p:grpSp>
      <p:sp>
        <p:nvSpPr>
          <p:cNvPr id="663" name="Google Shape;523;p25"/>
          <p:cNvSpPr/>
          <p:nvPr/>
        </p:nvSpPr>
        <p:spPr>
          <a:xfrm>
            <a:off x="2377438" y="4142232"/>
            <a:ext cx="255901" cy="128101"/>
          </a:xfrm>
          <a:prstGeom prst="rect">
            <a:avLst/>
          </a:prstGeom>
          <a:solidFill>
            <a:srgbClr val="4A4A4A"/>
          </a:solidFill>
          <a:ln>
            <a:solidFill>
              <a:srgbClr val="FFFFFF"/>
            </a:solidFill>
          </a:ln>
        </p:spPr>
        <p:txBody>
          <a:bodyPr lIns="0" tIns="0" rIns="0" bIns="0"/>
          <a:lstStyle/>
          <a:p>
            <a:pPr>
              <a:defRPr>
                <a:solidFill>
                  <a:srgbClr val="000000"/>
                </a:solidFill>
              </a:defRPr>
            </a:pPr>
          </a:p>
        </p:txBody>
      </p:sp>
      <p:sp>
        <p:nvSpPr>
          <p:cNvPr id="664" name="Google Shape;524;p25"/>
          <p:cNvSpPr txBox="1"/>
          <p:nvPr/>
        </p:nvSpPr>
        <p:spPr>
          <a:xfrm>
            <a:off x="2697478" y="4136167"/>
            <a:ext cx="1737301" cy="1270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800">
                <a:solidFill>
                  <a:srgbClr val="D9D9D9"/>
                </a:solidFill>
                <a:latin typeface="Helvetica Neue Light"/>
                <a:ea typeface="Helvetica Neue Light"/>
                <a:cs typeface="Helvetica Neue Light"/>
                <a:sym typeface="Helvetica Neue Light"/>
              </a:defRPr>
            </a:lvl1pPr>
          </a:lstStyle>
          <a:p>
            <a:pPr/>
            <a:r>
              <a:t>exists (other labs) – to verify</a:t>
            </a:r>
          </a:p>
        </p:txBody>
      </p:sp>
      <p:sp>
        <p:nvSpPr>
          <p:cNvPr id="665" name="Google Shape;525;p25"/>
          <p:cNvSpPr/>
          <p:nvPr/>
        </p:nvSpPr>
        <p:spPr>
          <a:xfrm>
            <a:off x="4389120" y="4142232"/>
            <a:ext cx="255901" cy="128101"/>
          </a:xfrm>
          <a:prstGeom prst="rect">
            <a:avLst/>
          </a:prstGeom>
          <a:solidFill>
            <a:srgbClr val="4A4A4A"/>
          </a:solidFill>
          <a:ln w="15875">
            <a:solidFill>
              <a:schemeClr val="accent4"/>
            </a:solidFill>
            <a:prstDash val="dash"/>
          </a:ln>
        </p:spPr>
        <p:txBody>
          <a:bodyPr lIns="0" tIns="0" rIns="0" bIns="0"/>
          <a:lstStyle/>
          <a:p>
            <a:pPr>
              <a:defRPr>
                <a:solidFill>
                  <a:srgbClr val="000000"/>
                </a:solidFill>
              </a:defRPr>
            </a:pPr>
          </a:p>
        </p:txBody>
      </p:sp>
      <p:sp>
        <p:nvSpPr>
          <p:cNvPr id="666" name="Google Shape;526;p25"/>
          <p:cNvSpPr txBox="1"/>
          <p:nvPr/>
        </p:nvSpPr>
        <p:spPr>
          <a:xfrm>
            <a:off x="4709159" y="4136167"/>
            <a:ext cx="1371601" cy="1270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sz="800">
                <a:solidFill>
                  <a:srgbClr val="D9D9D9"/>
                </a:solidFill>
                <a:latin typeface="Helvetica Neue Light"/>
                <a:ea typeface="Helvetica Neue Light"/>
                <a:cs typeface="Helvetica Neue Light"/>
                <a:sym typeface="Helvetica Neue Light"/>
              </a:defRPr>
            </a:lvl1pPr>
          </a:lstStyle>
          <a:p>
            <a:pPr/>
            <a:r>
              <a:t>new – to build</a:t>
            </a:r>
          </a:p>
        </p:txBody>
      </p:sp>
      <p:sp>
        <p:nvSpPr>
          <p:cNvPr id="667" name="Google Shape;527;p25"/>
          <p:cNvSpPr txBox="1"/>
          <p:nvPr/>
        </p:nvSpPr>
        <p:spPr>
          <a:xfrm>
            <a:off x="6355079" y="1097280"/>
            <a:ext cx="2514601" cy="19841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b="1" sz="1300">
                <a:solidFill>
                  <a:schemeClr val="accent4"/>
                </a:solidFill>
                <a:latin typeface="Helvetica Neue"/>
                <a:ea typeface="Helvetica Neue"/>
                <a:cs typeface="Helvetica Neue"/>
                <a:sym typeface="Helvetica Neue"/>
              </a:defRPr>
            </a:lvl1pPr>
          </a:lstStyle>
          <a:p>
            <a:pPr/>
            <a:r>
              <a:t>Why Constellation</a:t>
            </a:r>
          </a:p>
        </p:txBody>
      </p:sp>
      <p:sp>
        <p:nvSpPr>
          <p:cNvPr id="668" name="Google Shape;528;p25"/>
          <p:cNvSpPr txBox="1"/>
          <p:nvPr/>
        </p:nvSpPr>
        <p:spPr>
          <a:xfrm>
            <a:off x="6355079" y="1463038"/>
            <a:ext cx="2514601" cy="275221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defRPr b="1" sz="1100">
                <a:latin typeface="Helvetica Neue"/>
                <a:ea typeface="Helvetica Neue"/>
                <a:cs typeface="Helvetica Neue"/>
                <a:sym typeface="Helvetica Neue"/>
              </a:defRPr>
            </a:pPr>
            <a:r>
              <a:t>Modular</a:t>
            </a:r>
            <a:endParaRPr>
              <a:solidFill>
                <a:srgbClr val="000000"/>
              </a:solidFill>
            </a:endParaRPr>
          </a:p>
          <a:p>
            <a:pPr>
              <a:defRPr sz="1000">
                <a:latin typeface="Helvetica Neue Light"/>
                <a:ea typeface="Helvetica Neue Light"/>
                <a:cs typeface="Helvetica Neue Light"/>
                <a:sym typeface="Helvetica Neue Light"/>
              </a:defRPr>
            </a:pPr>
            <a:r>
              <a:t>One satellite per instrument: swap hardware without touching the rest</a:t>
            </a:r>
            <a:endParaRPr>
              <a:solidFill>
                <a:srgbClr val="000000"/>
              </a:solidFill>
            </a:endParaRPr>
          </a:p>
          <a:p>
            <a:pPr>
              <a:spcBef>
                <a:spcPts val="800"/>
              </a:spcBef>
              <a:defRPr b="1" sz="1100">
                <a:latin typeface="Helvetica Neue"/>
                <a:ea typeface="Helvetica Neue"/>
                <a:cs typeface="Helvetica Neue"/>
                <a:sym typeface="Helvetica Neue"/>
              </a:defRPr>
            </a:pPr>
            <a:r>
              <a:t>Reproducible</a:t>
            </a:r>
            <a:endParaRPr>
              <a:solidFill>
                <a:srgbClr val="000000"/>
              </a:solidFill>
            </a:endParaRPr>
          </a:p>
          <a:p>
            <a:pPr>
              <a:defRPr sz="1000">
                <a:latin typeface="Helvetica Neue Light"/>
                <a:ea typeface="Helvetica Neue Light"/>
                <a:cs typeface="Helvetica Neue Light"/>
                <a:sym typeface="Helvetica Neue Light"/>
              </a:defRPr>
            </a:pPr>
            <a:r>
              <a:t>Every run’s settings &amp; conditions are logged alongside the data</a:t>
            </a:r>
            <a:endParaRPr>
              <a:solidFill>
                <a:srgbClr val="000000"/>
              </a:solidFill>
            </a:endParaRPr>
          </a:p>
          <a:p>
            <a:pPr>
              <a:spcBef>
                <a:spcPts val="800"/>
              </a:spcBef>
              <a:defRPr b="1" sz="1100">
                <a:latin typeface="Helvetica Neue"/>
                <a:ea typeface="Helvetica Neue"/>
                <a:cs typeface="Helvetica Neue"/>
                <a:sym typeface="Helvetica Neue"/>
              </a:defRPr>
            </a:pPr>
            <a:r>
              <a:t>Automated</a:t>
            </a:r>
            <a:endParaRPr>
              <a:solidFill>
                <a:srgbClr val="000000"/>
              </a:solidFill>
            </a:endParaRPr>
          </a:p>
          <a:p>
            <a:pPr>
              <a:defRPr sz="1000">
                <a:latin typeface="Helvetica Neue Light"/>
                <a:ea typeface="Helvetica Neue Light"/>
                <a:cs typeface="Helvetica Neue Light"/>
                <a:sym typeface="Helvetica Neue Light"/>
              </a:defRPr>
            </a:pPr>
            <a:r>
              <a:t>Scripted scans run unattended through a common state machine</a:t>
            </a:r>
            <a:endParaRPr>
              <a:solidFill>
                <a:srgbClr val="000000"/>
              </a:solidFill>
            </a:endParaRPr>
          </a:p>
          <a:p>
            <a:pPr>
              <a:spcBef>
                <a:spcPts val="800"/>
              </a:spcBef>
              <a:defRPr b="1" sz="1100">
                <a:latin typeface="Helvetica Neue"/>
                <a:ea typeface="Helvetica Neue"/>
                <a:cs typeface="Helvetica Neue"/>
                <a:sym typeface="Helvetica Neue"/>
              </a:defRPr>
            </a:pPr>
            <a:r>
              <a:t>Shared</a:t>
            </a:r>
            <a:endParaRPr>
              <a:solidFill>
                <a:srgbClr val="000000"/>
              </a:solidFill>
            </a:endParaRPr>
          </a:p>
          <a:p>
            <a:pPr>
              <a:defRPr sz="1000">
                <a:latin typeface="Helvetica Neue Light"/>
                <a:ea typeface="Helvetica Neue Light"/>
                <a:cs typeface="Helvetica Neue Light"/>
                <a:sym typeface="Helvetica Neue Light"/>
              </a:defRPr>
            </a:pPr>
            <a:r>
              <a:t>Reuse satellites from other labs; standard HDF5 output</a:t>
            </a:r>
            <a:endParaRPr>
              <a:solidFill>
                <a:srgbClr val="000000"/>
              </a:solidFill>
            </a:endParaRPr>
          </a:p>
          <a:p>
            <a:pPr>
              <a:spcBef>
                <a:spcPts val="800"/>
              </a:spcBef>
              <a:defRPr b="1" sz="1100">
                <a:latin typeface="Helvetica Neue"/>
                <a:ea typeface="Helvetica Neue"/>
                <a:cs typeface="Helvetica Neue"/>
                <a:sym typeface="Helvetica Neue"/>
              </a:defRPr>
            </a:pPr>
            <a:r>
              <a:t>Transferrable</a:t>
            </a:r>
            <a:endParaRPr>
              <a:solidFill>
                <a:srgbClr val="000000"/>
              </a:solidFill>
            </a:endParaRPr>
          </a:p>
          <a:p>
            <a:pPr>
              <a:defRPr sz="1000">
                <a:latin typeface="Helvetica Neue Light"/>
                <a:ea typeface="Helvetica Neue Light"/>
                <a:cs typeface="Helvetica Neue Light"/>
                <a:sym typeface="Helvetica Neue Light"/>
              </a:defRPr>
            </a:pPr>
            <a:r>
              <a:t>Made by DESY for testbeam usage, we should be able to use it at other facilities</a:t>
            </a:r>
          </a:p>
        </p:txBody>
      </p:sp>
      <p:sp>
        <p:nvSpPr>
          <p:cNvPr id="669" name="Google Shape;529;p25"/>
          <p:cNvSpPr txBox="1"/>
          <p:nvPr/>
        </p:nvSpPr>
        <p:spPr>
          <a:xfrm>
            <a:off x="6355079" y="4431139"/>
            <a:ext cx="2514601" cy="136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defRPr i="1" sz="900">
                <a:solidFill>
                  <a:srgbClr val="D9D9D9"/>
                </a:solidFill>
                <a:latin typeface="Helvetica Neue Light"/>
                <a:ea typeface="Helvetica Neue Light"/>
                <a:cs typeface="Helvetica Neue Light"/>
                <a:sym typeface="Helvetica Neue Light"/>
              </a:defRPr>
            </a:lvl1pPr>
          </a:lstStyle>
          <a:p>
            <a:pPr/>
            <a:r>
              <a:t>Status: planning done, implementation starting</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3" name="Google Shape;534;p26"/>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74" name="Google Shape;535;p26"/>
          <p:cNvSpPr txBox="1"/>
          <p:nvPr>
            <p:ph type="title"/>
          </p:nvPr>
        </p:nvSpPr>
        <p:spPr>
          <a:xfrm>
            <a:off x="311699" y="445025"/>
            <a:ext cx="8520602" cy="572701"/>
          </a:xfrm>
          <a:prstGeom prst="rect">
            <a:avLst/>
          </a:prstGeom>
        </p:spPr>
        <p:txBody>
          <a:bodyPr/>
          <a:lstStyle>
            <a:lvl1pPr defTabSz="475487">
              <a:defRPr sz="1300"/>
            </a:lvl1pPr>
          </a:lstStyle>
          <a:p>
            <a:pPr/>
            <a:r>
              <a:t>Research plans</a:t>
            </a:r>
          </a:p>
        </p:txBody>
      </p:sp>
      <p:sp>
        <p:nvSpPr>
          <p:cNvPr id="675" name="Google Shape;536;p26"/>
          <p:cNvSpPr txBox="1"/>
          <p:nvPr>
            <p:ph type="body" idx="1"/>
          </p:nvPr>
        </p:nvSpPr>
        <p:spPr>
          <a:xfrm>
            <a:off x="311699" y="1152475"/>
            <a:ext cx="8520602" cy="3416400"/>
          </a:xfrm>
          <a:prstGeom prst="rect">
            <a:avLst/>
          </a:prstGeom>
        </p:spPr>
        <p:txBody>
          <a:bodyPr/>
          <a:lstStyle/>
          <a:p>
            <a:pPr marL="0" indent="0">
              <a:buSzTx/>
              <a:buNone/>
              <a:defRPr sz="1900"/>
            </a:pPr>
            <a:r>
              <a:t>Investigate different response to 405 nm vs 670 nm light</a:t>
            </a:r>
          </a:p>
          <a:p>
            <a:pPr marL="0" indent="0">
              <a:spcBef>
                <a:spcPts val="1200"/>
              </a:spcBef>
              <a:buSzTx/>
              <a:buNone/>
              <a:defRPr sz="1900"/>
            </a:pPr>
            <a:r>
              <a:t>Analyze performance of CAEN digitizer compared to Oscilloscope &amp; CAMAC + VME setups</a:t>
            </a:r>
          </a:p>
          <a:p>
            <a:pPr marL="0" indent="0">
              <a:spcBef>
                <a:spcPts val="1200"/>
              </a:spcBef>
              <a:buSzTx/>
              <a:buNone/>
              <a:defRPr sz="1900"/>
            </a:pPr>
            <a:r>
              <a:t>Check performance of various electrode sizes against our model</a:t>
            </a:r>
          </a:p>
          <a:p>
            <a:pPr marL="0" indent="0">
              <a:spcBef>
                <a:spcPts val="1200"/>
              </a:spcBef>
              <a:buSzTx/>
              <a:buNone/>
              <a:defRPr sz="1900"/>
            </a:pPr>
            <a:r>
              <a:t>Beam-test our devices to see their performance in a high-rate &amp; high-radiation environment</a:t>
            </a:r>
          </a:p>
        </p:txBody>
      </p:sp>
      <p:sp>
        <p:nvSpPr>
          <p:cNvPr id="676" name="Google Shape;537;p26">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677" name="Google Shape;538;p26" descr="Google Shape;538;p26">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678" name="UL_FMF-logoENG-HOR-RGB_black.pngGoogle Shape;539;p26" descr="UL_FMF-logoENG-HOR-RGB_black.pngGoogle Shape;539;p26">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679" name="Logo_MVZI_ang.width-800.pngGoogle Shape;540;p26" descr="Logo_MVZI_ang.width-800.pngGoogle Shape;540;p26">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680" name="Logo_MVZI_ang.width-800.pngGoogle Shape;541;p26" descr="Logo_MVZI_ang.width-800.pngGoogle Shape;541;p26">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4" name="Google Shape;546;p27"/>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85" name="Google Shape;547;p27"/>
          <p:cNvSpPr txBox="1"/>
          <p:nvPr>
            <p:ph type="title"/>
          </p:nvPr>
        </p:nvSpPr>
        <p:spPr>
          <a:xfrm>
            <a:off x="311699" y="445025"/>
            <a:ext cx="8520602" cy="572701"/>
          </a:xfrm>
          <a:prstGeom prst="rect">
            <a:avLst/>
          </a:prstGeom>
        </p:spPr>
        <p:txBody>
          <a:bodyPr/>
          <a:lstStyle>
            <a:lvl1pPr defTabSz="475487">
              <a:defRPr sz="1300"/>
            </a:lvl1pPr>
          </a:lstStyle>
          <a:p>
            <a:pPr/>
            <a:r>
              <a:t>Major sources</a:t>
            </a:r>
          </a:p>
        </p:txBody>
      </p:sp>
      <p:sp>
        <p:nvSpPr>
          <p:cNvPr id="686" name="Google Shape;548;p27"/>
          <p:cNvSpPr txBox="1"/>
          <p:nvPr>
            <p:ph type="body" idx="1"/>
          </p:nvPr>
        </p:nvSpPr>
        <p:spPr>
          <a:xfrm>
            <a:off x="311699" y="1152475"/>
            <a:ext cx="8520602" cy="3416400"/>
          </a:xfrm>
          <a:prstGeom prst="rect">
            <a:avLst/>
          </a:prstGeom>
        </p:spPr>
        <p:txBody>
          <a:bodyPr/>
          <a:lstStyle/>
          <a:p>
            <a:pPr marL="0" indent="0">
              <a:buSzTx/>
              <a:buNone/>
              <a:defRPr sz="1200" u="sng">
                <a:solidFill>
                  <a:srgbClr val="9FC5E8"/>
                </a:solidFill>
              </a:defRPr>
            </a:pPr>
            <a:r>
              <a:rPr>
                <a:uFill>
                  <a:solidFill>
                    <a:srgbClr val="9FC5E8"/>
                  </a:solidFill>
                </a:uFill>
                <a:hlinkClick r:id="rId2" invalidUrl="" action="" tgtFrame="" tooltip="" history="1" highlightClick="0" endSnd="0"/>
              </a:rPr>
              <a:t>https://agenda.infn.it/event/44595/contributions/261119/attachments/133831/200116/richSeminar.pdf</a:t>
            </a:r>
            <a:r>
              <a:rPr u="none">
                <a:solidFill>
                  <a:srgbClr val="EFEFEF"/>
                </a:solidFill>
              </a:rPr>
              <a:t> </a:t>
            </a:r>
          </a:p>
          <a:p>
            <a:pPr marL="0" indent="0">
              <a:spcBef>
                <a:spcPts val="1200"/>
              </a:spcBef>
              <a:buSzTx/>
              <a:buNone/>
              <a:defRPr sz="1200" u="sng">
                <a:solidFill>
                  <a:srgbClr val="9FC5E8"/>
                </a:solidFill>
              </a:defRPr>
            </a:pPr>
            <a:r>
              <a:rPr>
                <a:uFill>
                  <a:solidFill>
                    <a:srgbClr val="9FC5E8"/>
                  </a:solidFill>
                </a:uFill>
                <a:hlinkClick r:id="rId3" invalidUrl="" action="" tgtFrame="" tooltip="" history="1" highlightClick="0" endSnd="0"/>
              </a:rPr>
              <a:t>https://indico.in2p3.fr/event/33627/contributions/155267/attachments/95347/146005/EPS2025_LHCbRICH_borgato.pdf</a:t>
            </a:r>
            <a:r>
              <a:rPr u="none">
                <a:solidFill>
                  <a:srgbClr val="EFEFEF"/>
                </a:solidFill>
              </a:rPr>
              <a:t> </a:t>
            </a:r>
          </a:p>
          <a:p>
            <a:pPr marL="0" indent="0">
              <a:spcBef>
                <a:spcPts val="1200"/>
              </a:spcBef>
              <a:buSzTx/>
              <a:buNone/>
              <a:defRPr sz="1200" u="sng">
                <a:solidFill>
                  <a:srgbClr val="9FC5E8"/>
                </a:solidFill>
              </a:defRPr>
            </a:pPr>
            <a:r>
              <a:rPr>
                <a:uFill>
                  <a:solidFill>
                    <a:srgbClr val="9FC5E8"/>
                  </a:solidFill>
                </a:uFill>
                <a:hlinkClick r:id="rId4" invalidUrl="" action="" tgtFrame="" tooltip="" history="1" highlightClick="0" endSnd="0"/>
              </a:rPr>
              <a:t>https://indico.cern.ch/event/1263731/contributions/5398563/attachments/2648336/4584678/RICH_UpgradeII_DRD4.pdf</a:t>
            </a:r>
            <a:r>
              <a:rPr u="none">
                <a:solidFill>
                  <a:srgbClr val="EFEFEF"/>
                </a:solidFill>
              </a:rPr>
              <a:t> </a:t>
            </a:r>
          </a:p>
          <a:p>
            <a:pPr marL="0" indent="0">
              <a:spcBef>
                <a:spcPts val="1200"/>
              </a:spcBef>
              <a:buSzTx/>
              <a:buNone/>
              <a:defRPr sz="1200" u="sng">
                <a:solidFill>
                  <a:srgbClr val="9FC5E8"/>
                </a:solidFill>
              </a:defRPr>
            </a:pPr>
            <a:r>
              <a:rPr>
                <a:uFill>
                  <a:solidFill>
                    <a:srgbClr val="9FC5E8"/>
                  </a:solidFill>
                </a:uFill>
                <a:hlinkClick r:id="rId5" invalidUrl="" action="" tgtFrame="" tooltip="" history="1" highlightClick="0" endSnd="0"/>
              </a:rPr>
              <a:t>https://www.desy.de/~garutti/LECTURES/ParticleDetectorSS12/L12_PID.pdf</a:t>
            </a:r>
            <a:r>
              <a:rPr u="none">
                <a:solidFill>
                  <a:srgbClr val="EFEFEF"/>
                </a:solidFill>
              </a:rPr>
              <a:t> </a:t>
            </a:r>
          </a:p>
          <a:p>
            <a:pPr marL="0" indent="0">
              <a:spcBef>
                <a:spcPts val="1200"/>
              </a:spcBef>
              <a:buSzTx/>
              <a:buNone/>
              <a:defRPr sz="1200" u="sng">
                <a:solidFill>
                  <a:srgbClr val="9FC5E8"/>
                </a:solidFill>
              </a:defRPr>
            </a:pPr>
            <a:r>
              <a:rPr>
                <a:uFill>
                  <a:solidFill>
                    <a:srgbClr val="9FC5E8"/>
                  </a:solidFill>
                </a:uFill>
                <a:hlinkClick r:id="rId6" invalidUrl="" action="" tgtFrame="" tooltip="" history="1" highlightClick="0" endSnd="0"/>
              </a:rPr>
              <a:t>https://indico.gsi.de/event/20387/contributions/90423/attachments/51827/78885/RICH2025_kspenko.pdf</a:t>
            </a:r>
            <a:r>
              <a:rPr u="none">
                <a:solidFill>
                  <a:srgbClr val="EFEFEF"/>
                </a:solidFill>
              </a:rPr>
              <a:t> </a:t>
            </a:r>
          </a:p>
          <a:p>
            <a:pPr marL="0" indent="0">
              <a:spcBef>
                <a:spcPts val="1200"/>
              </a:spcBef>
              <a:buSzTx/>
              <a:buNone/>
              <a:defRPr sz="1200" u="sng">
                <a:solidFill>
                  <a:srgbClr val="9FC5E8"/>
                </a:solidFill>
              </a:defRPr>
            </a:pPr>
            <a:r>
              <a:rPr>
                <a:uFill>
                  <a:solidFill>
                    <a:srgbClr val="9FC5E8"/>
                  </a:solidFill>
                </a:uFill>
                <a:hlinkClick r:id="rId7" invalidUrl="" action="" tgtFrame="" tooltip="" history="1" highlightClick="0" endSnd="0"/>
              </a:rPr>
              <a:t>J. D. Jackson, </a:t>
            </a:r>
            <a:r>
              <a:rPr i="1">
                <a:uFill>
                  <a:solidFill>
                    <a:srgbClr val="9FC5E8"/>
                  </a:solidFill>
                </a:uFill>
                <a:hlinkClick r:id="rId7" invalidUrl="" action="" tgtFrame="" tooltip="" history="1" highlightClick="0" endSnd="0"/>
              </a:rPr>
              <a:t>Classical Electrodynamics</a:t>
            </a:r>
            <a:r>
              <a:rPr>
                <a:uFill>
                  <a:solidFill>
                    <a:srgbClr val="9FC5E8"/>
                  </a:solidFill>
                </a:uFill>
                <a:hlinkClick r:id="rId7" invalidUrl="" action="" tgtFrame="" tooltip="" history="1" highlightClick="0" endSnd="0"/>
              </a:rPr>
              <a:t>, 3rd ed. New York, NY, USA: Wiley, 1999</a:t>
            </a:r>
          </a:p>
          <a:p>
            <a:pPr marL="0" indent="0">
              <a:spcBef>
                <a:spcPts val="1200"/>
              </a:spcBef>
              <a:buSzTx/>
              <a:buNone/>
              <a:defRPr sz="1200"/>
            </a:pPr>
            <a:r>
              <a:t>Images and logos are linked to their sources unless I made them myself. Video objects are not linkable, so the link to the full videos are in the speaker notes below.</a:t>
            </a:r>
          </a:p>
        </p:txBody>
      </p:sp>
      <p:sp>
        <p:nvSpPr>
          <p:cNvPr id="687" name="Google Shape;549;p27">
            <a:hlinkClick r:id="rId8"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688" name="Google Shape;550;p27" descr="Google Shape;550;p27">
            <a:hlinkClick r:id="rId9" invalidUrl="" action="" tgtFrame="" tooltip="" history="1" highlightClick="0" endSnd="0"/>
          </p:cNvPr>
          <p:cNvPicPr>
            <a:picLocks noChangeAspect="1"/>
          </p:cNvPicPr>
          <p:nvPr/>
        </p:nvPicPr>
        <p:blipFill>
          <a:blip r:embed="rId10">
            <a:extLst/>
          </a:blip>
          <a:srcRect l="0" t="0" r="4343" b="0"/>
          <a:stretch>
            <a:fillRect/>
          </a:stretch>
        </p:blipFill>
        <p:spPr>
          <a:xfrm>
            <a:off x="1356343" y="4789578"/>
            <a:ext cx="1094129" cy="330044"/>
          </a:xfrm>
          <a:prstGeom prst="rect">
            <a:avLst/>
          </a:prstGeom>
          <a:ln w="12700">
            <a:miter lim="400000"/>
          </a:ln>
        </p:spPr>
      </p:pic>
      <p:pic>
        <p:nvPicPr>
          <p:cNvPr id="689" name="UL_FMF-logoENG-HOR-RGB_black.pngGoogle Shape;551;p27" descr="UL_FMF-logoENG-HOR-RGB_black.pngGoogle Shape;551;p27">
            <a:hlinkClick r:id="rId11" invalidUrl="" action="" tgtFrame="" tooltip="" history="1" highlightClick="0" endSnd="0"/>
          </p:cNvPr>
          <p:cNvPicPr>
            <a:picLocks noChangeAspect="1"/>
          </p:cNvPicPr>
          <p:nvPr/>
        </p:nvPicPr>
        <p:blipFill>
          <a:blip r:embed="rId12">
            <a:extLst/>
          </a:blip>
          <a:srcRect l="6381" t="17806" r="6328" b="17960"/>
          <a:stretch>
            <a:fillRect/>
          </a:stretch>
        </p:blipFill>
        <p:spPr>
          <a:xfrm>
            <a:off x="2720345" y="4789577"/>
            <a:ext cx="2295650" cy="330044"/>
          </a:xfrm>
          <a:prstGeom prst="rect">
            <a:avLst/>
          </a:prstGeom>
          <a:ln w="12700">
            <a:miter lim="400000"/>
          </a:ln>
        </p:spPr>
      </p:pic>
      <p:pic>
        <p:nvPicPr>
          <p:cNvPr id="690" name="Logo_MVZI_ang.width-800.pngGoogle Shape;552;p27" descr="Logo_MVZI_ang.width-800.pngGoogle Shape;552;p27">
            <a:hlinkClick r:id="rId13" invalidUrl="" action="" tgtFrame="" tooltip="" history="1" highlightClick="0" endSnd="0"/>
          </p:cNvPr>
          <p:cNvPicPr>
            <a:picLocks noChangeAspect="1"/>
          </p:cNvPicPr>
          <p:nvPr/>
        </p:nvPicPr>
        <p:blipFill>
          <a:blip r:embed="rId14">
            <a:extLst/>
          </a:blip>
          <a:srcRect l="22410" t="22360" r="5204" b="21671"/>
          <a:stretch>
            <a:fillRect/>
          </a:stretch>
        </p:blipFill>
        <p:spPr>
          <a:xfrm>
            <a:off x="5593438" y="4778566"/>
            <a:ext cx="1603025" cy="330040"/>
          </a:xfrm>
          <a:prstGeom prst="rect">
            <a:avLst/>
          </a:prstGeom>
          <a:ln w="12700">
            <a:miter lim="400000"/>
          </a:ln>
        </p:spPr>
      </p:pic>
      <p:pic>
        <p:nvPicPr>
          <p:cNvPr id="691" name="Logo_MVZI_ang.width-800.pngGoogle Shape;553;p27" descr="Logo_MVZI_ang.width-800.pngGoogle Shape;553;p27">
            <a:hlinkClick r:id="rId13" invalidUrl="" action="" tgtFrame="" tooltip="" history="1" highlightClick="0" endSnd="0"/>
          </p:cNvPr>
          <p:cNvPicPr>
            <a:picLocks noChangeAspect="1"/>
          </p:cNvPicPr>
          <p:nvPr/>
        </p:nvPicPr>
        <p:blipFill>
          <a:blip r:embed="rId15">
            <a:extLst/>
          </a:blip>
          <a:srcRect l="4594" t="17532" r="86105" b="37857"/>
          <a:stretch>
            <a:fillRect/>
          </a:stretch>
        </p:blipFill>
        <p:spPr>
          <a:xfrm>
            <a:off x="5279006" y="4778569"/>
            <a:ext cx="258431" cy="330040"/>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3" name="Google Shape;558;p28"/>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94" name="Google Shape;559;p28"/>
          <p:cNvSpPr txBox="1"/>
          <p:nvPr>
            <p:ph type="title"/>
          </p:nvPr>
        </p:nvSpPr>
        <p:spPr>
          <a:xfrm>
            <a:off x="311699" y="445025"/>
            <a:ext cx="8520602" cy="572701"/>
          </a:xfrm>
          <a:prstGeom prst="rect">
            <a:avLst/>
          </a:prstGeom>
        </p:spPr>
        <p:txBody>
          <a:bodyPr/>
          <a:lstStyle>
            <a:lvl1pPr defTabSz="475487">
              <a:defRPr sz="1300"/>
            </a:lvl1pPr>
          </a:lstStyle>
          <a:p>
            <a:pPr/>
            <a:r>
              <a:t>Fin</a:t>
            </a:r>
          </a:p>
        </p:txBody>
      </p:sp>
      <p:pic>
        <p:nvPicPr>
          <p:cNvPr id="695" name="Google Shape;560;p28" descr="Google Shape;560;p28"/>
          <p:cNvPicPr>
            <a:picLocks noChangeAspect="1"/>
          </p:cNvPicPr>
          <p:nvPr/>
        </p:nvPicPr>
        <p:blipFill>
          <a:blip r:embed="rId3">
            <a:extLst/>
          </a:blip>
          <a:srcRect l="0" t="15198" r="0" b="15969"/>
          <a:stretch>
            <a:fillRect/>
          </a:stretch>
        </p:blipFill>
        <p:spPr>
          <a:xfrm>
            <a:off x="0" y="-1"/>
            <a:ext cx="9144000" cy="4746625"/>
          </a:xfrm>
          <a:prstGeom prst="rect">
            <a:avLst/>
          </a:prstGeom>
          <a:ln w="12700">
            <a:miter lim="400000"/>
          </a:ln>
        </p:spPr>
      </p:pic>
      <p:sp>
        <p:nvSpPr>
          <p:cNvPr id="696" name="Google Shape;561;p28">
            <a:hlinkClick r:id="rId4"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697" name="Google Shape;562;p28" descr="Google Shape;562;p28">
            <a:hlinkClick r:id="rId5" invalidUrl="" action="" tgtFrame="" tooltip="" history="1" highlightClick="0" endSnd="0"/>
          </p:cNvPr>
          <p:cNvPicPr>
            <a:picLocks noChangeAspect="1"/>
          </p:cNvPicPr>
          <p:nvPr/>
        </p:nvPicPr>
        <p:blipFill>
          <a:blip r:embed="rId6">
            <a:extLst/>
          </a:blip>
          <a:srcRect l="0" t="0" r="4343" b="0"/>
          <a:stretch>
            <a:fillRect/>
          </a:stretch>
        </p:blipFill>
        <p:spPr>
          <a:xfrm>
            <a:off x="1356343" y="4789578"/>
            <a:ext cx="1094129" cy="330044"/>
          </a:xfrm>
          <a:prstGeom prst="rect">
            <a:avLst/>
          </a:prstGeom>
          <a:ln w="12700">
            <a:miter lim="400000"/>
          </a:ln>
        </p:spPr>
      </p:pic>
      <p:pic>
        <p:nvPicPr>
          <p:cNvPr id="698" name="UL_FMF-logoENG-HOR-RGB_black.pngGoogle Shape;563;p28" descr="UL_FMF-logoENG-HOR-RGB_black.pngGoogle Shape;563;p28">
            <a:hlinkClick r:id="rId7" invalidUrl="" action="" tgtFrame="" tooltip="" history="1" highlightClick="0" endSnd="0"/>
          </p:cNvPr>
          <p:cNvPicPr>
            <a:picLocks noChangeAspect="1"/>
          </p:cNvPicPr>
          <p:nvPr/>
        </p:nvPicPr>
        <p:blipFill>
          <a:blip r:embed="rId8">
            <a:extLst/>
          </a:blip>
          <a:srcRect l="6381" t="17806" r="6328" b="17960"/>
          <a:stretch>
            <a:fillRect/>
          </a:stretch>
        </p:blipFill>
        <p:spPr>
          <a:xfrm>
            <a:off x="2720345" y="4789577"/>
            <a:ext cx="2295650" cy="330044"/>
          </a:xfrm>
          <a:prstGeom prst="rect">
            <a:avLst/>
          </a:prstGeom>
          <a:ln w="12700">
            <a:miter lim="400000"/>
          </a:ln>
        </p:spPr>
      </p:pic>
      <p:pic>
        <p:nvPicPr>
          <p:cNvPr id="699" name="Logo_MVZI_ang.width-800.pngGoogle Shape;564;p28" descr="Logo_MVZI_ang.width-800.pngGoogle Shape;564;p28">
            <a:hlinkClick r:id="rId9" invalidUrl="" action="" tgtFrame="" tooltip="" history="1" highlightClick="0" endSnd="0"/>
          </p:cNvPr>
          <p:cNvPicPr>
            <a:picLocks noChangeAspect="1"/>
          </p:cNvPicPr>
          <p:nvPr/>
        </p:nvPicPr>
        <p:blipFill>
          <a:blip r:embed="rId10">
            <a:extLst/>
          </a:blip>
          <a:srcRect l="22410" t="22360" r="5204" b="21671"/>
          <a:stretch>
            <a:fillRect/>
          </a:stretch>
        </p:blipFill>
        <p:spPr>
          <a:xfrm>
            <a:off x="5593438" y="4778566"/>
            <a:ext cx="1603025" cy="330040"/>
          </a:xfrm>
          <a:prstGeom prst="rect">
            <a:avLst/>
          </a:prstGeom>
          <a:ln w="12700">
            <a:miter lim="400000"/>
          </a:ln>
        </p:spPr>
      </p:pic>
      <p:pic>
        <p:nvPicPr>
          <p:cNvPr id="700" name="Logo_MVZI_ang.width-800.pngGoogle Shape;565;p28" descr="Logo_MVZI_ang.width-800.pngGoogle Shape;565;p28">
            <a:hlinkClick r:id="rId9" invalidUrl="" action="" tgtFrame="" tooltip="" history="1" highlightClick="0" endSnd="0"/>
          </p:cNvPr>
          <p:cNvPicPr>
            <a:picLocks noChangeAspect="1"/>
          </p:cNvPicPr>
          <p:nvPr/>
        </p:nvPicPr>
        <p:blipFill>
          <a:blip r:embed="rId11">
            <a:extLst/>
          </a:blip>
          <a:srcRect l="4594" t="17532" r="86105" b="37857"/>
          <a:stretch>
            <a:fillRect/>
          </a:stretch>
        </p:blipFill>
        <p:spPr>
          <a:xfrm>
            <a:off x="5279006" y="4778569"/>
            <a:ext cx="258431" cy="330040"/>
          </a:xfrm>
          <a:prstGeom prst="rect">
            <a:avLst/>
          </a:prstGeom>
          <a:ln w="12700">
            <a:miter lim="400000"/>
          </a:ln>
        </p:spPr>
      </p:pic>
      <p:sp>
        <p:nvSpPr>
          <p:cNvPr id="701" name="Google Shape;566;p28"/>
          <p:cNvSpPr/>
          <p:nvPr/>
        </p:nvSpPr>
        <p:spPr>
          <a:xfrm>
            <a:off x="4949907" y="1017293"/>
            <a:ext cx="304748" cy="575691"/>
          </a:xfrm>
          <a:prstGeom prst="line">
            <a:avLst/>
          </a:prstGeom>
          <a:ln w="19050">
            <a:solidFill>
              <a:srgbClr val="EFEFEF"/>
            </a:solidFill>
          </a:ln>
        </p:spPr>
        <p:txBody>
          <a:bodyPr lIns="0" tIns="0" rIns="0" bIns="0"/>
          <a:lstStyle/>
          <a:p>
            <a:pPr/>
          </a:p>
        </p:txBody>
      </p:sp>
      <p:sp>
        <p:nvSpPr>
          <p:cNvPr id="702" name="Google Shape;567;p28"/>
          <p:cNvSpPr/>
          <p:nvPr/>
        </p:nvSpPr>
        <p:spPr>
          <a:xfrm flipV="1">
            <a:off x="5251513" y="1081374"/>
            <a:ext cx="421501" cy="507600"/>
          </a:xfrm>
          <a:prstGeom prst="line">
            <a:avLst/>
          </a:prstGeom>
          <a:ln w="19050">
            <a:solidFill>
              <a:srgbClr val="EFEFEF"/>
            </a:solidFill>
          </a:ln>
        </p:spPr>
        <p:txBody>
          <a:bodyPr lIns="0" tIns="0" rIns="0" bIns="0"/>
          <a:lstStyle/>
          <a:p>
            <a:pPr/>
          </a:p>
        </p:txBody>
      </p:sp>
      <p:sp>
        <p:nvSpPr>
          <p:cNvPr id="703" name="Google Shape;568;p28"/>
          <p:cNvSpPr txBox="1"/>
          <p:nvPr/>
        </p:nvSpPr>
        <p:spPr>
          <a:xfrm rot="235541">
            <a:off x="4623992" y="444601"/>
            <a:ext cx="1485486" cy="572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a:defRPr sz="2500">
                <a:latin typeface="Helvetica Neue"/>
                <a:ea typeface="Helvetica Neue"/>
                <a:cs typeface="Helvetica Neue"/>
                <a:sym typeface="Helvetica Neue"/>
              </a:defRPr>
            </a:lvl1pPr>
          </a:lstStyle>
          <a:p>
            <a:pPr/>
            <a:r>
              <a:t>from me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7" name="Google Shape;573;p29"/>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08" name="Google Shape;574;p29"/>
          <p:cNvSpPr txBox="1"/>
          <p:nvPr>
            <p:ph type="title"/>
          </p:nvPr>
        </p:nvSpPr>
        <p:spPr>
          <a:xfrm>
            <a:off x="311699" y="445025"/>
            <a:ext cx="8520602" cy="572701"/>
          </a:xfrm>
          <a:prstGeom prst="rect">
            <a:avLst/>
          </a:prstGeom>
        </p:spPr>
        <p:txBody>
          <a:bodyPr/>
          <a:lstStyle>
            <a:lvl1pPr>
              <a:defRPr sz="2500"/>
            </a:lvl1pPr>
          </a:lstStyle>
          <a:p>
            <a:pPr/>
            <a:r>
              <a:t>LAPPDs in magnetic fields</a:t>
            </a:r>
          </a:p>
        </p:txBody>
      </p:sp>
      <p:sp>
        <p:nvSpPr>
          <p:cNvPr id="709" name="Google Shape;575;p29"/>
          <p:cNvSpPr txBox="1"/>
          <p:nvPr>
            <p:ph type="body" idx="1"/>
          </p:nvPr>
        </p:nvSpPr>
        <p:spPr>
          <a:xfrm>
            <a:off x="311699" y="1152475"/>
            <a:ext cx="8520602" cy="3416400"/>
          </a:xfrm>
          <a:prstGeom prst="rect">
            <a:avLst/>
          </a:prstGeom>
        </p:spPr>
        <p:txBody>
          <a:bodyPr/>
          <a:lstStyle/>
          <a:p>
            <a:pPr marL="164592" indent="-164592">
              <a:lnSpc>
                <a:spcPct val="100000"/>
              </a:lnSpc>
              <a:buClr>
                <a:schemeClr val="accent4"/>
              </a:buClr>
              <a:buSzPts val="1400"/>
              <a:buFont typeface="Arial"/>
              <a:buChar char="•"/>
              <a:defRPr sz="1400" u="sng">
                <a:solidFill>
                  <a:srgbClr val="9FC5E8"/>
                </a:solidFill>
              </a:defRPr>
            </a:pPr>
            <a:r>
              <a:rPr>
                <a:uFill>
                  <a:solidFill>
                    <a:srgbClr val="9FC5E8"/>
                  </a:solidFill>
                </a:uFill>
                <a:hlinkClick r:id="rId3" invalidUrl="" action="" tgtFrame="" tooltip="" history="1" highlightClick="0" endSnd="0"/>
              </a:rPr>
              <a:t>Gain falls ~exponentially with B, with mild angle dependence; gain &amp; efficiency partly recoverable with higher bias (10 µm pores, up to ~1.5 T)</a:t>
            </a:r>
          </a:p>
          <a:p>
            <a:pPr marL="164592" indent="-164592">
              <a:lnSpc>
                <a:spcPct val="100000"/>
              </a:lnSpc>
              <a:spcBef>
                <a:spcPts val="1000"/>
              </a:spcBef>
              <a:buClr>
                <a:schemeClr val="accent4"/>
              </a:buClr>
              <a:buSzPts val="1400"/>
              <a:buFont typeface="Arial"/>
              <a:buChar char="•"/>
              <a:defRPr sz="1400" u="sng">
                <a:solidFill>
                  <a:srgbClr val="9FC5E8"/>
                </a:solidFill>
              </a:defRPr>
            </a:pPr>
            <a:r>
              <a:rPr>
                <a:uFill>
                  <a:solidFill>
                    <a:srgbClr val="9FC5E8"/>
                  </a:solidFill>
                </a:uFill>
                <a:hlinkClick r:id="rId4" invalidUrl="" action="" tgtFrame="" tooltip="" history="1" highlightClick="0" endSnd="0"/>
              </a:rPr>
              <a:t>Pore size matters: 20 µm-pore LAPPDs fine up to ~0.9 T; above ~1 T gain drops but is recoverable with MCP voltage</a:t>
            </a:r>
          </a:p>
          <a:p>
            <a:pPr marL="164592" indent="-164592">
              <a:lnSpc>
                <a:spcPct val="100000"/>
              </a:lnSpc>
              <a:spcBef>
                <a:spcPts val="1000"/>
              </a:spcBef>
              <a:buClr>
                <a:schemeClr val="accent4"/>
              </a:buClr>
              <a:buSzPts val="1400"/>
              <a:buFont typeface="Arial"/>
              <a:buChar char="•"/>
              <a:defRPr sz="1400" u="sng">
                <a:solidFill>
                  <a:srgbClr val="9FC5E8"/>
                </a:solidFill>
              </a:defRPr>
            </a:pPr>
            <a:r>
              <a:rPr>
                <a:uFill>
                  <a:solidFill>
                    <a:srgbClr val="9FC5E8"/>
                  </a:solidFill>
                </a:uFill>
                <a:hlinkClick r:id="rId5" invalidUrl="" action="" tgtFrame="" tooltip="" history="1" highlightClick="0" endSnd="0"/>
              </a:rPr>
              <a:t>Geometry matters: original LAPPD gaps (2 mm PC–MCP, 3.2 mm MCP–anode) not optimized for B-fields; smaller pores &amp; shorter gaps help</a:t>
            </a:r>
          </a:p>
          <a:p>
            <a:pPr marL="164592" indent="-164592">
              <a:lnSpc>
                <a:spcPct val="100000"/>
              </a:lnSpc>
              <a:spcBef>
                <a:spcPts val="1000"/>
              </a:spcBef>
              <a:buClr>
                <a:schemeClr val="accent4"/>
              </a:buClr>
              <a:buSzPts val="1400"/>
              <a:buFont typeface="Arial"/>
              <a:buChar char="•"/>
              <a:defRPr sz="1400" u="sng">
                <a:solidFill>
                  <a:srgbClr val="9FC5E8"/>
                </a:solidFill>
              </a:defRPr>
            </a:pPr>
            <a:r>
              <a:rPr>
                <a:uFill>
                  <a:solidFill>
                    <a:srgbClr val="9FC5E8"/>
                  </a:solidFill>
                </a:uFill>
                <a:hlinkClick r:id="rId6" invalidUrl="" action="" tgtFrame="" tooltip="" history="1" highlightClick="0" endSnd="0"/>
              </a:rPr>
              <a:t>Belle II precedent: an MCP-PMT at 1.5 T needed ~200 V more HV for the same gain &amp; single-photon efficiency</a:t>
            </a:r>
          </a:p>
          <a:p>
            <a:pPr marL="164592" indent="-164592">
              <a:lnSpc>
                <a:spcPct val="100000"/>
              </a:lnSpc>
              <a:spcBef>
                <a:spcPts val="1000"/>
              </a:spcBef>
              <a:buClr>
                <a:schemeClr val="accent4"/>
              </a:buClr>
              <a:buSzPts val="1400"/>
              <a:buFont typeface="Arial"/>
              <a:buChar char="•"/>
              <a:defRPr sz="1400" u="sng">
                <a:solidFill>
                  <a:srgbClr val="9FC5E8"/>
                </a:solidFill>
              </a:defRPr>
            </a:pPr>
            <a:r>
              <a:rPr>
                <a:uFill>
                  <a:solidFill>
                    <a:srgbClr val="9FC5E8"/>
                  </a:solidFill>
                </a:uFill>
                <a:hlinkClick r:id="rId7" invalidUrl="" action="" tgtFrame="" tooltip="" history="1" highlightClick="0" endSnd="0"/>
              </a:rPr>
              <a:t>Newest derivative: the EIC HRPPD has been tested up to 1.8 T</a:t>
            </a:r>
          </a:p>
        </p:txBody>
      </p:sp>
      <p:sp>
        <p:nvSpPr>
          <p:cNvPr id="710" name="Google Shape;576;p29">
            <a:hlinkClick r:id="rId8"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711" name="Google Shape;577;p29" descr="Google Shape;577;p29">
            <a:hlinkClick r:id="rId9" invalidUrl="" action="" tgtFrame="" tooltip="" history="1" highlightClick="0" endSnd="0"/>
          </p:cNvPr>
          <p:cNvPicPr>
            <a:picLocks noChangeAspect="1"/>
          </p:cNvPicPr>
          <p:nvPr/>
        </p:nvPicPr>
        <p:blipFill>
          <a:blip r:embed="rId10">
            <a:extLst/>
          </a:blip>
          <a:srcRect l="0" t="0" r="4343" b="0"/>
          <a:stretch>
            <a:fillRect/>
          </a:stretch>
        </p:blipFill>
        <p:spPr>
          <a:xfrm>
            <a:off x="1356343" y="4789578"/>
            <a:ext cx="1094129" cy="330044"/>
          </a:xfrm>
          <a:prstGeom prst="rect">
            <a:avLst/>
          </a:prstGeom>
          <a:ln w="12700">
            <a:miter lim="400000"/>
          </a:ln>
        </p:spPr>
      </p:pic>
      <p:pic>
        <p:nvPicPr>
          <p:cNvPr id="712" name="UL_FMF-logoENG-HOR-RGB_black.pngGoogle Shape;578;p29" descr="UL_FMF-logoENG-HOR-RGB_black.pngGoogle Shape;578;p29">
            <a:hlinkClick r:id="rId11" invalidUrl="" action="" tgtFrame="" tooltip="" history="1" highlightClick="0" endSnd="0"/>
          </p:cNvPr>
          <p:cNvPicPr>
            <a:picLocks noChangeAspect="1"/>
          </p:cNvPicPr>
          <p:nvPr/>
        </p:nvPicPr>
        <p:blipFill>
          <a:blip r:embed="rId12">
            <a:extLst/>
          </a:blip>
          <a:srcRect l="6381" t="17806" r="6328" b="17960"/>
          <a:stretch>
            <a:fillRect/>
          </a:stretch>
        </p:blipFill>
        <p:spPr>
          <a:xfrm>
            <a:off x="2720345" y="4789577"/>
            <a:ext cx="2295650" cy="330044"/>
          </a:xfrm>
          <a:prstGeom prst="rect">
            <a:avLst/>
          </a:prstGeom>
          <a:ln w="12700">
            <a:miter lim="400000"/>
          </a:ln>
        </p:spPr>
      </p:pic>
      <p:pic>
        <p:nvPicPr>
          <p:cNvPr id="713" name="Logo_MVZI_ang.width-800.pngGoogle Shape;579;p29" descr="Logo_MVZI_ang.width-800.pngGoogle Shape;579;p29">
            <a:hlinkClick r:id="rId13" invalidUrl="" action="" tgtFrame="" tooltip="" history="1" highlightClick="0" endSnd="0"/>
          </p:cNvPr>
          <p:cNvPicPr>
            <a:picLocks noChangeAspect="1"/>
          </p:cNvPicPr>
          <p:nvPr/>
        </p:nvPicPr>
        <p:blipFill>
          <a:blip r:embed="rId14">
            <a:extLst/>
          </a:blip>
          <a:srcRect l="22410" t="22360" r="5204" b="21671"/>
          <a:stretch>
            <a:fillRect/>
          </a:stretch>
        </p:blipFill>
        <p:spPr>
          <a:xfrm>
            <a:off x="5593438" y="4778566"/>
            <a:ext cx="1603025" cy="330040"/>
          </a:xfrm>
          <a:prstGeom prst="rect">
            <a:avLst/>
          </a:prstGeom>
          <a:ln w="12700">
            <a:miter lim="400000"/>
          </a:ln>
        </p:spPr>
      </p:pic>
      <p:pic>
        <p:nvPicPr>
          <p:cNvPr id="714" name="Logo_MVZI_ang.width-800.pngGoogle Shape;580;p29" descr="Logo_MVZI_ang.width-800.pngGoogle Shape;580;p29">
            <a:hlinkClick r:id="rId13" invalidUrl="" action="" tgtFrame="" tooltip="" history="1" highlightClick="0" endSnd="0"/>
          </p:cNvPr>
          <p:cNvPicPr>
            <a:picLocks noChangeAspect="1"/>
          </p:cNvPicPr>
          <p:nvPr/>
        </p:nvPicPr>
        <p:blipFill>
          <a:blip r:embed="rId15">
            <a:extLst/>
          </a:blip>
          <a:srcRect l="4594" t="17532" r="86105" b="37857"/>
          <a:stretch>
            <a:fillRect/>
          </a:stretch>
        </p:blipFill>
        <p:spPr>
          <a:xfrm>
            <a:off x="5279006" y="4778569"/>
            <a:ext cx="258431" cy="330040"/>
          </a:xfrm>
          <a:prstGeom prst="rect">
            <a:avLst/>
          </a:prstGeom>
          <a:ln w="12700">
            <a:miter lim="400000"/>
          </a:ln>
        </p:spPr>
      </p:pic>
      <p:sp>
        <p:nvSpPr>
          <p:cNvPr id="715" name="Google Shape;581;p29"/>
          <p:cNvSpPr txBox="1"/>
          <p:nvPr/>
        </p:nvSpPr>
        <p:spPr>
          <a:xfrm rot="19701859">
            <a:off x="7207633" y="39197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9" name="Google Shape;586;p30"/>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20" name="Google Shape;587;p30"/>
          <p:cNvSpPr txBox="1"/>
          <p:nvPr>
            <p:ph type="title"/>
          </p:nvPr>
        </p:nvSpPr>
        <p:spPr>
          <a:xfrm>
            <a:off x="311699" y="445025"/>
            <a:ext cx="8520602" cy="572701"/>
          </a:xfrm>
          <a:prstGeom prst="rect">
            <a:avLst/>
          </a:prstGeom>
        </p:spPr>
        <p:txBody>
          <a:bodyPr/>
          <a:lstStyle>
            <a:lvl1pPr>
              <a:defRPr sz="2500"/>
            </a:lvl1pPr>
          </a:lstStyle>
          <a:p>
            <a:pPr/>
            <a:r>
              <a:t>Radiation tolerance &amp; ageing</a:t>
            </a:r>
          </a:p>
        </p:txBody>
      </p:sp>
      <p:sp>
        <p:nvSpPr>
          <p:cNvPr id="721" name="Google Shape;588;p30"/>
          <p:cNvSpPr txBox="1"/>
          <p:nvPr>
            <p:ph type="body" idx="1"/>
          </p:nvPr>
        </p:nvSpPr>
        <p:spPr>
          <a:xfrm>
            <a:off x="311699" y="1152475"/>
            <a:ext cx="8520602" cy="3416400"/>
          </a:xfrm>
          <a:prstGeom prst="rect">
            <a:avLst/>
          </a:prstGeom>
        </p:spPr>
        <p:txBody>
          <a:bodyPr/>
          <a:lstStyle/>
          <a:p>
            <a:pPr marL="164592" indent="-164592">
              <a:lnSpc>
                <a:spcPct val="100000"/>
              </a:lnSpc>
              <a:buClr>
                <a:schemeClr val="accent4"/>
              </a:buClr>
              <a:buSzPts val="1400"/>
              <a:buFont typeface="Arial"/>
              <a:buChar char="•"/>
              <a:defRPr b="1" sz="1400">
                <a:solidFill>
                  <a:srgbClr val="FFFFFF"/>
                </a:solidFill>
                <a:latin typeface="Helvetica Neue"/>
                <a:ea typeface="Helvetica Neue"/>
                <a:cs typeface="Helvetica Neue"/>
                <a:sym typeface="Helvetica Neue"/>
              </a:defRPr>
            </a:pPr>
            <a:r>
              <a:t>No silicon → no neutron bulk damage in the sensor.</a:t>
            </a:r>
            <a:r>
              <a:rPr b="0">
                <a:latin typeface="Helvetica Neue Light"/>
                <a:ea typeface="Helvetica Neue Light"/>
                <a:cs typeface="Helvetica Neue Light"/>
                <a:sym typeface="Helvetica Neue Light"/>
              </a:rPr>
              <a:t> That damage is what raises </a:t>
            </a:r>
            <a:r>
              <a:rPr b="0" u="sng">
                <a:solidFill>
                  <a:srgbClr val="9FC5E8"/>
                </a:solidFill>
                <a:uFill>
                  <a:solidFill>
                    <a:srgbClr val="9FC5E8"/>
                  </a:solidFill>
                </a:uFill>
                <a:latin typeface="Helvetica Neue Light"/>
                <a:ea typeface="Helvetica Neue Light"/>
                <a:cs typeface="Helvetica Neue Light"/>
                <a:sym typeface="Helvetica Neue Light"/>
                <a:hlinkClick r:id="rId3" invalidUrl="" action="" tgtFrame="" tooltip="" history="1" highlightClick="0" endSnd="0"/>
              </a:rPr>
              <a:t>APD leakage current in today’s HAPDs</a:t>
            </a:r>
            <a:r>
              <a:rPr b="0">
                <a:latin typeface="Helvetica Neue Light"/>
                <a:ea typeface="Helvetica Neue Light"/>
                <a:cs typeface="Helvetica Neue Light"/>
                <a:sym typeface="Helvetica Neue Light"/>
              </a:rPr>
              <a:t> and </a:t>
            </a:r>
            <a:r>
              <a:rPr b="0" u="sng">
                <a:solidFill>
                  <a:srgbClr val="9FC5E8"/>
                </a:solidFill>
                <a:uFill>
                  <a:solidFill>
                    <a:srgbClr val="9FC5E8"/>
                  </a:solidFill>
                </a:uFill>
                <a:latin typeface="Helvetica Neue Light"/>
                <a:ea typeface="Helvetica Neue Light"/>
                <a:cs typeface="Helvetica Neue Light"/>
                <a:sym typeface="Helvetica Neue Light"/>
                <a:hlinkClick r:id="rId4" invalidUrl="" action="" tgtFrame="" tooltip="" history="1" highlightClick="0" endSnd="0"/>
              </a:rPr>
              <a:t>dark counts in SiPMs</a:t>
            </a:r>
          </a:p>
          <a:p>
            <a:pPr marL="164592" indent="-164592">
              <a:lnSpc>
                <a:spcPct val="100000"/>
              </a:lnSpc>
              <a:spcBef>
                <a:spcPts val="1000"/>
              </a:spcBef>
              <a:buClr>
                <a:schemeClr val="accent4"/>
              </a:buClr>
              <a:buSzPts val="1400"/>
              <a:buFont typeface="Arial"/>
              <a:buChar char="•"/>
              <a:defRPr sz="1400" u="sng">
                <a:solidFill>
                  <a:srgbClr val="9FC5E8"/>
                </a:solidFill>
              </a:defRPr>
            </a:pPr>
            <a:r>
              <a:rPr>
                <a:uFill>
                  <a:solidFill>
                    <a:srgbClr val="9FC5E8"/>
                  </a:solidFill>
                </a:uFill>
                <a:hlinkClick r:id="rId5" invalidUrl="" action="" tgtFrame="" tooltip="" history="1" highlightClick="0" endSnd="0"/>
              </a:rPr>
              <a:t>ARICH upgrade SiPM option needs cooling or annealing to keep neutron-induced dark counts under control</a:t>
            </a:r>
          </a:p>
          <a:p>
            <a:pPr marL="164592" indent="-164592">
              <a:lnSpc>
                <a:spcPct val="100000"/>
              </a:lnSpc>
              <a:spcBef>
                <a:spcPts val="1000"/>
              </a:spcBef>
              <a:buClr>
                <a:schemeClr val="accent4"/>
              </a:buClr>
              <a:buSzPts val="1400"/>
              <a:buFont typeface="Arial"/>
              <a:buChar char="•"/>
              <a:defRPr sz="1400" u="sng">
                <a:solidFill>
                  <a:srgbClr val="9FC5E8"/>
                </a:solidFill>
              </a:defRPr>
            </a:pPr>
            <a:r>
              <a:rPr>
                <a:uFill>
                  <a:solidFill>
                    <a:srgbClr val="9FC5E8"/>
                  </a:solidFill>
                </a:uFill>
                <a:hlinkClick r:id="rId6" invalidUrl="" action="" tgtFrame="" tooltip="" history="1" highlightClick="0" endSnd="0"/>
              </a:rPr>
              <a:t>MCP-PMT weak spot = photocathode ageing: QE falls with integrated anode charge (ions &amp; residual gas hitting the photocathode)</a:t>
            </a:r>
          </a:p>
          <a:p>
            <a:pPr marL="164592" indent="-164592">
              <a:lnSpc>
                <a:spcPct val="100000"/>
              </a:lnSpc>
              <a:spcBef>
                <a:spcPts val="1000"/>
              </a:spcBef>
              <a:buClr>
                <a:schemeClr val="accent4"/>
              </a:buClr>
              <a:buSzPts val="1400"/>
              <a:buFont typeface="Arial"/>
              <a:buChar char="•"/>
              <a:defRPr sz="1400" u="sng">
                <a:solidFill>
                  <a:srgbClr val="9FC5E8"/>
                </a:solidFill>
              </a:defRPr>
            </a:pPr>
            <a:r>
              <a:rPr>
                <a:uFill>
                  <a:solidFill>
                    <a:srgbClr val="9FC5E8"/>
                  </a:solidFill>
                </a:uFill>
                <a:hlinkClick r:id="rId7" invalidUrl="" action="" tgtFrame="" tooltip="" history="1" highlightClick="0" endSnd="0"/>
              </a:rPr>
              <a:t>ALD-coated MCPs largely fixed this: Belle II TOP ALD tubes reach &gt;13.6 C/cm² (requirement: 10 C/cm² at ≤20% QE loss)</a:t>
            </a:r>
          </a:p>
          <a:p>
            <a:pPr marL="164592" indent="-164592">
              <a:lnSpc>
                <a:spcPct val="100000"/>
              </a:lnSpc>
              <a:spcBef>
                <a:spcPts val="1000"/>
              </a:spcBef>
              <a:buClr>
                <a:schemeClr val="accent4"/>
              </a:buClr>
              <a:buSzPts val="1400"/>
              <a:buFont typeface="Arial"/>
              <a:buChar char="•"/>
              <a:defRPr b="1" sz="1400">
                <a:solidFill>
                  <a:srgbClr val="FFFFFF"/>
                </a:solidFill>
                <a:latin typeface="Helvetica Neue"/>
                <a:ea typeface="Helvetica Neue"/>
                <a:cs typeface="Helvetica Neue"/>
                <a:sym typeface="Helvetica Neue"/>
              </a:defRPr>
            </a:pPr>
            <a:r>
              <a:t>LAPPD-specific lifetime data are sparse —</a:t>
            </a:r>
            <a:r>
              <a:rPr b="0">
                <a:latin typeface="Helvetica Neue Light"/>
                <a:ea typeface="Helvetica Neue Light"/>
                <a:cs typeface="Helvetica Neue Light"/>
                <a:sym typeface="Helvetica Neue Light"/>
              </a:rPr>
              <a:t> an open question for ARICH-level photon rates</a:t>
            </a:r>
          </a:p>
        </p:txBody>
      </p:sp>
      <p:sp>
        <p:nvSpPr>
          <p:cNvPr id="722" name="Google Shape;589;p30">
            <a:hlinkClick r:id="rId8"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723" name="Google Shape;590;p30" descr="Google Shape;590;p30">
            <a:hlinkClick r:id="rId9" invalidUrl="" action="" tgtFrame="" tooltip="" history="1" highlightClick="0" endSnd="0"/>
          </p:cNvPr>
          <p:cNvPicPr>
            <a:picLocks noChangeAspect="1"/>
          </p:cNvPicPr>
          <p:nvPr/>
        </p:nvPicPr>
        <p:blipFill>
          <a:blip r:embed="rId10">
            <a:extLst/>
          </a:blip>
          <a:srcRect l="0" t="0" r="4343" b="0"/>
          <a:stretch>
            <a:fillRect/>
          </a:stretch>
        </p:blipFill>
        <p:spPr>
          <a:xfrm>
            <a:off x="1356343" y="4789578"/>
            <a:ext cx="1094129" cy="330044"/>
          </a:xfrm>
          <a:prstGeom prst="rect">
            <a:avLst/>
          </a:prstGeom>
          <a:ln w="12700">
            <a:miter lim="400000"/>
          </a:ln>
        </p:spPr>
      </p:pic>
      <p:pic>
        <p:nvPicPr>
          <p:cNvPr id="724" name="UL_FMF-logoENG-HOR-RGB_black.pngGoogle Shape;591;p30" descr="UL_FMF-logoENG-HOR-RGB_black.pngGoogle Shape;591;p30">
            <a:hlinkClick r:id="rId11" invalidUrl="" action="" tgtFrame="" tooltip="" history="1" highlightClick="0" endSnd="0"/>
          </p:cNvPr>
          <p:cNvPicPr>
            <a:picLocks noChangeAspect="1"/>
          </p:cNvPicPr>
          <p:nvPr/>
        </p:nvPicPr>
        <p:blipFill>
          <a:blip r:embed="rId12">
            <a:extLst/>
          </a:blip>
          <a:srcRect l="6381" t="17806" r="6328" b="17960"/>
          <a:stretch>
            <a:fillRect/>
          </a:stretch>
        </p:blipFill>
        <p:spPr>
          <a:xfrm>
            <a:off x="2720345" y="4789577"/>
            <a:ext cx="2295650" cy="330044"/>
          </a:xfrm>
          <a:prstGeom prst="rect">
            <a:avLst/>
          </a:prstGeom>
          <a:ln w="12700">
            <a:miter lim="400000"/>
          </a:ln>
        </p:spPr>
      </p:pic>
      <p:pic>
        <p:nvPicPr>
          <p:cNvPr id="725" name="Logo_MVZI_ang.width-800.pngGoogle Shape;592;p30" descr="Logo_MVZI_ang.width-800.pngGoogle Shape;592;p30">
            <a:hlinkClick r:id="rId13" invalidUrl="" action="" tgtFrame="" tooltip="" history="1" highlightClick="0" endSnd="0"/>
          </p:cNvPr>
          <p:cNvPicPr>
            <a:picLocks noChangeAspect="1"/>
          </p:cNvPicPr>
          <p:nvPr/>
        </p:nvPicPr>
        <p:blipFill>
          <a:blip r:embed="rId14">
            <a:extLst/>
          </a:blip>
          <a:srcRect l="22410" t="22360" r="5204" b="21671"/>
          <a:stretch>
            <a:fillRect/>
          </a:stretch>
        </p:blipFill>
        <p:spPr>
          <a:xfrm>
            <a:off x="5593438" y="4778566"/>
            <a:ext cx="1603025" cy="330040"/>
          </a:xfrm>
          <a:prstGeom prst="rect">
            <a:avLst/>
          </a:prstGeom>
          <a:ln w="12700">
            <a:miter lim="400000"/>
          </a:ln>
        </p:spPr>
      </p:pic>
      <p:pic>
        <p:nvPicPr>
          <p:cNvPr id="726" name="Logo_MVZI_ang.width-800.pngGoogle Shape;593;p30" descr="Logo_MVZI_ang.width-800.pngGoogle Shape;593;p30">
            <a:hlinkClick r:id="rId13" invalidUrl="" action="" tgtFrame="" tooltip="" history="1" highlightClick="0" endSnd="0"/>
          </p:cNvPr>
          <p:cNvPicPr>
            <a:picLocks noChangeAspect="1"/>
          </p:cNvPicPr>
          <p:nvPr/>
        </p:nvPicPr>
        <p:blipFill>
          <a:blip r:embed="rId15">
            <a:extLst/>
          </a:blip>
          <a:srcRect l="4594" t="17532" r="86105" b="37857"/>
          <a:stretch>
            <a:fillRect/>
          </a:stretch>
        </p:blipFill>
        <p:spPr>
          <a:xfrm>
            <a:off x="5279006" y="4778569"/>
            <a:ext cx="258431" cy="330040"/>
          </a:xfrm>
          <a:prstGeom prst="rect">
            <a:avLst/>
          </a:prstGeom>
          <a:ln w="12700">
            <a:miter lim="400000"/>
          </a:ln>
        </p:spPr>
      </p:pic>
      <p:sp>
        <p:nvSpPr>
          <p:cNvPr id="727" name="Google Shape;594;p30"/>
          <p:cNvSpPr txBox="1"/>
          <p:nvPr/>
        </p:nvSpPr>
        <p:spPr>
          <a:xfrm rot="19701859">
            <a:off x="7207633" y="39197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1" name="Google Shape;599;p31"/>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32" name="Google Shape;600;p31"/>
          <p:cNvSpPr txBox="1"/>
          <p:nvPr>
            <p:ph type="title"/>
          </p:nvPr>
        </p:nvSpPr>
        <p:spPr>
          <a:xfrm>
            <a:off x="311699" y="445025"/>
            <a:ext cx="8520602" cy="572701"/>
          </a:xfrm>
          <a:prstGeom prst="rect">
            <a:avLst/>
          </a:prstGeom>
        </p:spPr>
        <p:txBody>
          <a:bodyPr/>
          <a:lstStyle>
            <a:lvl1pPr>
              <a:defRPr sz="2500" u="sng">
                <a:solidFill>
                  <a:srgbClr val="9FC5E8"/>
                </a:solidFill>
                <a:uFill>
                  <a:solidFill>
                    <a:srgbClr val="9FC5E8"/>
                  </a:solidFill>
                </a:uFill>
                <a:hlinkClick r:id="rId4" invalidUrl="" action="" tgtFrame="" tooltip="" history="1" highlightClick="0" endSnd="0"/>
              </a:defRPr>
            </a:lvl1pPr>
          </a:lstStyle>
          <a:p>
            <a:pPr>
              <a:defRPr>
                <a:uFillTx/>
              </a:defRPr>
            </a:pPr>
            <a:r>
              <a:rPr>
                <a:uFill>
                  <a:solidFill>
                    <a:srgbClr val="9FC5E8"/>
                  </a:solidFill>
                </a:uFill>
                <a:hlinkClick r:id="rId4" invalidUrl="" action="" tgtFrame="" tooltip="" history="1" highlightClick="0" endSnd="0"/>
              </a:rPr>
              <a:t>Paper</a:t>
            </a:r>
          </a:p>
        </p:txBody>
      </p:sp>
      <p:sp>
        <p:nvSpPr>
          <p:cNvPr id="733" name="Google Shape;601;p31"/>
          <p:cNvSpPr txBox="1"/>
          <p:nvPr>
            <p:ph type="body" sz="quarter" idx="1"/>
          </p:nvPr>
        </p:nvSpPr>
        <p:spPr>
          <a:xfrm>
            <a:off x="148375" y="1240413"/>
            <a:ext cx="1651200" cy="536401"/>
          </a:xfrm>
          <a:prstGeom prst="rect">
            <a:avLst/>
          </a:prstGeom>
        </p:spPr>
        <p:txBody>
          <a:bodyPr anchor="ctr"/>
          <a:lstStyle>
            <a:lvl1pPr marL="0" indent="0" algn="ctr" defTabSz="594359">
              <a:spcBef>
                <a:spcPts val="700"/>
              </a:spcBef>
              <a:buSzTx/>
              <a:buNone/>
              <a:defRPr sz="1170"/>
            </a:lvl1pPr>
          </a:lstStyle>
          <a:p>
            <a:pPr/>
            <a:r>
              <a:t>Electron bounce model</a:t>
            </a:r>
          </a:p>
        </p:txBody>
      </p:sp>
      <p:sp>
        <p:nvSpPr>
          <p:cNvPr id="734" name="Google Shape;602;p31">
            <a:hlinkClick r:id="rId5"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735" name="Google Shape;603;p31" descr="Google Shape;603;p31">
            <a:hlinkClick r:id="rId6" invalidUrl="" action="" tgtFrame="" tooltip="" history="1" highlightClick="0" endSnd="0"/>
          </p:cNvPr>
          <p:cNvPicPr>
            <a:picLocks noChangeAspect="1"/>
          </p:cNvPicPr>
          <p:nvPr/>
        </p:nvPicPr>
        <p:blipFill>
          <a:blip r:embed="rId7">
            <a:extLst/>
          </a:blip>
          <a:srcRect l="0" t="0" r="4343" b="0"/>
          <a:stretch>
            <a:fillRect/>
          </a:stretch>
        </p:blipFill>
        <p:spPr>
          <a:xfrm>
            <a:off x="1356343" y="4789578"/>
            <a:ext cx="1094129" cy="330044"/>
          </a:xfrm>
          <a:prstGeom prst="rect">
            <a:avLst/>
          </a:prstGeom>
          <a:ln w="12700">
            <a:miter lim="400000"/>
          </a:ln>
        </p:spPr>
      </p:pic>
      <p:pic>
        <p:nvPicPr>
          <p:cNvPr id="736" name="UL_FMF-logoENG-HOR-RGB_black.pngGoogle Shape;604;p31" descr="UL_FMF-logoENG-HOR-RGB_black.pngGoogle Shape;604;p31">
            <a:hlinkClick r:id="rId8" invalidUrl="" action="" tgtFrame="" tooltip="" history="1" highlightClick="0" endSnd="0"/>
          </p:cNvPr>
          <p:cNvPicPr>
            <a:picLocks noChangeAspect="1"/>
          </p:cNvPicPr>
          <p:nvPr/>
        </p:nvPicPr>
        <p:blipFill>
          <a:blip r:embed="rId9">
            <a:extLst/>
          </a:blip>
          <a:srcRect l="6381" t="17806" r="6328" b="17960"/>
          <a:stretch>
            <a:fillRect/>
          </a:stretch>
        </p:blipFill>
        <p:spPr>
          <a:xfrm>
            <a:off x="2720345" y="4789577"/>
            <a:ext cx="2295650" cy="330044"/>
          </a:xfrm>
          <a:prstGeom prst="rect">
            <a:avLst/>
          </a:prstGeom>
          <a:ln w="12700">
            <a:miter lim="400000"/>
          </a:ln>
        </p:spPr>
      </p:pic>
      <p:pic>
        <p:nvPicPr>
          <p:cNvPr id="737" name="Logo_MVZI_ang.width-800.pngGoogle Shape;605;p31" descr="Logo_MVZI_ang.width-800.pngGoogle Shape;605;p31">
            <a:hlinkClick r:id="rId10" invalidUrl="" action="" tgtFrame="" tooltip="" history="1" highlightClick="0" endSnd="0"/>
          </p:cNvPr>
          <p:cNvPicPr>
            <a:picLocks noChangeAspect="1"/>
          </p:cNvPicPr>
          <p:nvPr/>
        </p:nvPicPr>
        <p:blipFill>
          <a:blip r:embed="rId11">
            <a:extLst/>
          </a:blip>
          <a:srcRect l="22410" t="22360" r="5204" b="21671"/>
          <a:stretch>
            <a:fillRect/>
          </a:stretch>
        </p:blipFill>
        <p:spPr>
          <a:xfrm>
            <a:off x="5593438" y="4778566"/>
            <a:ext cx="1603025" cy="330040"/>
          </a:xfrm>
          <a:prstGeom prst="rect">
            <a:avLst/>
          </a:prstGeom>
          <a:ln w="12700">
            <a:miter lim="400000"/>
          </a:ln>
        </p:spPr>
      </p:pic>
      <p:pic>
        <p:nvPicPr>
          <p:cNvPr id="738" name="Logo_MVZI_ang.width-800.pngGoogle Shape;606;p31" descr="Logo_MVZI_ang.width-800.pngGoogle Shape;606;p31">
            <a:hlinkClick r:id="rId10" invalidUrl="" action="" tgtFrame="" tooltip="" history="1" highlightClick="0" endSnd="0"/>
          </p:cNvPr>
          <p:cNvPicPr>
            <a:picLocks noChangeAspect="1"/>
          </p:cNvPicPr>
          <p:nvPr/>
        </p:nvPicPr>
        <p:blipFill>
          <a:blip r:embed="rId12">
            <a:extLst/>
          </a:blip>
          <a:srcRect l="4594" t="17532" r="86105" b="37857"/>
          <a:stretch>
            <a:fillRect/>
          </a:stretch>
        </p:blipFill>
        <p:spPr>
          <a:xfrm>
            <a:off x="5279006" y="4778569"/>
            <a:ext cx="258431" cy="330040"/>
          </a:xfrm>
          <a:prstGeom prst="rect">
            <a:avLst/>
          </a:prstGeom>
          <a:ln w="12700">
            <a:miter lim="400000"/>
          </a:ln>
        </p:spPr>
      </p:pic>
      <p:pic>
        <p:nvPicPr>
          <p:cNvPr id="739" name="photoelectronBounceComparisonFig.jpgGoogle Shape;607;p31" descr="photoelectronBounceComparisonFig.jpgGoogle Shape;607;p31">
            <a:hlinkClick r:id="rId4" invalidUrl="" action="" tgtFrame="" tooltip="" history="1" highlightClick="0" endSnd="0"/>
          </p:cNvPr>
          <p:cNvPicPr>
            <a:picLocks noChangeAspect="1"/>
          </p:cNvPicPr>
          <p:nvPr/>
        </p:nvPicPr>
        <p:blipFill>
          <a:blip r:embed="rId13">
            <a:extLst/>
          </a:blip>
          <a:stretch>
            <a:fillRect/>
          </a:stretch>
        </p:blipFill>
        <p:spPr>
          <a:xfrm>
            <a:off x="1871624" y="106374"/>
            <a:ext cx="6858001" cy="2390776"/>
          </a:xfrm>
          <a:prstGeom prst="rect">
            <a:avLst/>
          </a:prstGeom>
          <a:ln w="12700">
            <a:miter lim="400000"/>
          </a:ln>
        </p:spPr>
      </p:pic>
      <p:pic>
        <p:nvPicPr>
          <p:cNvPr id="740" name="model_vs_data_ComparisonFig.jpgGoogle Shape;608;p31" descr="model_vs_data_ComparisonFig.jpgGoogle Shape;608;p31">
            <a:hlinkClick r:id="rId4" invalidUrl="" action="" tgtFrame="" tooltip="" history="1" highlightClick="0" endSnd="0"/>
          </p:cNvPr>
          <p:cNvPicPr>
            <a:picLocks noChangeAspect="1"/>
          </p:cNvPicPr>
          <p:nvPr/>
        </p:nvPicPr>
        <p:blipFill>
          <a:blip r:embed="rId14">
            <a:extLst/>
          </a:blip>
          <a:stretch>
            <a:fillRect/>
          </a:stretch>
        </p:blipFill>
        <p:spPr>
          <a:xfrm>
            <a:off x="2111025" y="2551038"/>
            <a:ext cx="6379200" cy="2173651"/>
          </a:xfrm>
          <a:prstGeom prst="rect">
            <a:avLst/>
          </a:prstGeom>
          <a:ln w="12700">
            <a:miter lim="400000"/>
          </a:ln>
        </p:spPr>
      </p:pic>
      <p:sp>
        <p:nvSpPr>
          <p:cNvPr id="741" name="Google Shape;609;p31"/>
          <p:cNvSpPr txBox="1"/>
          <p:nvPr/>
        </p:nvSpPr>
        <p:spPr>
          <a:xfrm>
            <a:off x="220424" y="3369662"/>
            <a:ext cx="1651201" cy="5364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115000"/>
              </a:lnSpc>
              <a:spcBef>
                <a:spcPts val="1200"/>
              </a:spcBef>
              <a:defRPr sz="1800">
                <a:solidFill>
                  <a:srgbClr val="EFEFEF"/>
                </a:solidFill>
                <a:latin typeface="Helvetica Neue Light"/>
                <a:ea typeface="Helvetica Neue Light"/>
                <a:cs typeface="Helvetica Neue Light"/>
                <a:sym typeface="Helvetica Neue Light"/>
              </a:defRPr>
            </a:lvl1pPr>
          </a:lstStyle>
          <a:p>
            <a:pPr/>
            <a:r>
              <a:t>Model vs Data</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5" name="Google Shape;614;p32"/>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46" name="Google Shape;615;p32"/>
          <p:cNvSpPr txBox="1"/>
          <p:nvPr>
            <p:ph type="title"/>
          </p:nvPr>
        </p:nvSpPr>
        <p:spPr>
          <a:xfrm>
            <a:off x="311699" y="445025"/>
            <a:ext cx="8520602" cy="572701"/>
          </a:xfrm>
          <a:prstGeom prst="rect">
            <a:avLst/>
          </a:prstGeom>
        </p:spPr>
        <p:txBody>
          <a:bodyPr/>
          <a:lstStyle>
            <a:lvl1pPr>
              <a:defRPr sz="2500"/>
            </a:lvl1pPr>
          </a:lstStyle>
          <a:p>
            <a:pPr/>
            <a:r>
              <a:t>Analysis</a:t>
            </a:r>
          </a:p>
        </p:txBody>
      </p:sp>
      <p:sp>
        <p:nvSpPr>
          <p:cNvPr id="747" name="Google Shape;616;p32"/>
          <p:cNvSpPr txBox="1"/>
          <p:nvPr>
            <p:ph type="body" sz="half" idx="1"/>
          </p:nvPr>
        </p:nvSpPr>
        <p:spPr>
          <a:xfrm>
            <a:off x="311699" y="1152474"/>
            <a:ext cx="8520602" cy="1676102"/>
          </a:xfrm>
          <a:prstGeom prst="rect">
            <a:avLst/>
          </a:prstGeom>
        </p:spPr>
        <p:txBody>
          <a:bodyPr/>
          <a:lstStyle/>
          <a:p>
            <a:pPr marL="0" indent="0">
              <a:buSzTx/>
              <a:buNone/>
            </a:pPr>
            <a:r>
              <a:t> 0.   rawDataToRootHists(.cxx) creates ROOT histograms and timing corrections     </a:t>
            </a:r>
            <a:r>
              <a:rPr>
                <a:solidFill>
                  <a:srgbClr val="666666"/>
                </a:solidFill>
              </a:rPr>
              <a:t>____</a:t>
            </a:r>
            <a:r>
              <a:t>from an “ini” scan parameter file + gZipped or waveform data</a:t>
            </a:r>
          </a:p>
          <a:p>
            <a:pPr>
              <a:lnSpc>
                <a:spcPct val="150000"/>
              </a:lnSpc>
              <a:spcBef>
                <a:spcPts val="1200"/>
              </a:spcBef>
              <a:buFontTx/>
              <a:buAutoNum type="arabicPeriod" startAt="1"/>
            </a:pPr>
            <a:r>
              <a:t>rootHistsToAnalysisReportPDF.cxx compiles the histograms into a PDF</a:t>
            </a:r>
          </a:p>
          <a:p>
            <a:pPr>
              <a:lnSpc>
                <a:spcPct val="150000"/>
              </a:lnSpc>
              <a:buClr>
                <a:srgbClr val="F3F3F3"/>
              </a:buClr>
              <a:buFontTx/>
              <a:buAutoNum type="arabicPeriod" startAt="1"/>
              <a:defRPr>
                <a:solidFill>
                  <a:srgbClr val="F3F3F3"/>
                </a:solidFill>
              </a:defRPr>
            </a:pPr>
            <a:r>
              <a:rPr u="sng">
                <a:solidFill>
                  <a:srgbClr val="9FC5E8"/>
                </a:solidFill>
                <a:uFill>
                  <a:solidFill>
                    <a:srgbClr val="9FC5E8"/>
                  </a:solidFill>
                </a:uFill>
                <a:hlinkClick r:id="rId3" invalidUrl="" action="" tgtFrame="" tooltip="" history="1" highlightClick="0" endSnd="0"/>
              </a:rPr>
              <a:t>copy2web.py</a:t>
            </a:r>
            <a:r>
              <a:t> uploads the report to F9’s intranet for backup and review</a:t>
            </a:r>
          </a:p>
        </p:txBody>
      </p:sp>
      <p:sp>
        <p:nvSpPr>
          <p:cNvPr id="748" name="Google Shape;617;p32">
            <a:hlinkClick r:id="rId4"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749" name="Google Shape;618;p32" descr="Google Shape;618;p32">
            <a:hlinkClick r:id="rId5" invalidUrl="" action="" tgtFrame="" tooltip="" history="1" highlightClick="0" endSnd="0"/>
          </p:cNvPr>
          <p:cNvPicPr>
            <a:picLocks noChangeAspect="1"/>
          </p:cNvPicPr>
          <p:nvPr/>
        </p:nvPicPr>
        <p:blipFill>
          <a:blip r:embed="rId6">
            <a:extLst/>
          </a:blip>
          <a:srcRect l="0" t="0" r="4343" b="0"/>
          <a:stretch>
            <a:fillRect/>
          </a:stretch>
        </p:blipFill>
        <p:spPr>
          <a:xfrm>
            <a:off x="1356343" y="4789578"/>
            <a:ext cx="1094129" cy="330044"/>
          </a:xfrm>
          <a:prstGeom prst="rect">
            <a:avLst/>
          </a:prstGeom>
          <a:ln w="12700">
            <a:miter lim="400000"/>
          </a:ln>
        </p:spPr>
      </p:pic>
      <p:pic>
        <p:nvPicPr>
          <p:cNvPr id="750" name="UL_FMF-logoENG-HOR-RGB_black.pngGoogle Shape;619;p32" descr="UL_FMF-logoENG-HOR-RGB_black.pngGoogle Shape;619;p32">
            <a:hlinkClick r:id="rId7" invalidUrl="" action="" tgtFrame="" tooltip="" history="1" highlightClick="0" endSnd="0"/>
          </p:cNvPr>
          <p:cNvPicPr>
            <a:picLocks noChangeAspect="1"/>
          </p:cNvPicPr>
          <p:nvPr/>
        </p:nvPicPr>
        <p:blipFill>
          <a:blip r:embed="rId8">
            <a:extLst/>
          </a:blip>
          <a:srcRect l="6381" t="17806" r="6328" b="17960"/>
          <a:stretch>
            <a:fillRect/>
          </a:stretch>
        </p:blipFill>
        <p:spPr>
          <a:xfrm>
            <a:off x="2720345" y="4789577"/>
            <a:ext cx="2295650" cy="330044"/>
          </a:xfrm>
          <a:prstGeom prst="rect">
            <a:avLst/>
          </a:prstGeom>
          <a:ln w="12700">
            <a:miter lim="400000"/>
          </a:ln>
        </p:spPr>
      </p:pic>
      <p:pic>
        <p:nvPicPr>
          <p:cNvPr id="751" name="Logo_MVZI_ang.width-800.pngGoogle Shape;620;p32" descr="Logo_MVZI_ang.width-800.pngGoogle Shape;620;p32">
            <a:hlinkClick r:id="rId9" invalidUrl="" action="" tgtFrame="" tooltip="" history="1" highlightClick="0" endSnd="0"/>
          </p:cNvPr>
          <p:cNvPicPr>
            <a:picLocks noChangeAspect="1"/>
          </p:cNvPicPr>
          <p:nvPr/>
        </p:nvPicPr>
        <p:blipFill>
          <a:blip r:embed="rId10">
            <a:extLst/>
          </a:blip>
          <a:srcRect l="22410" t="22360" r="5204" b="21671"/>
          <a:stretch>
            <a:fillRect/>
          </a:stretch>
        </p:blipFill>
        <p:spPr>
          <a:xfrm>
            <a:off x="5593438" y="4778566"/>
            <a:ext cx="1603025" cy="330040"/>
          </a:xfrm>
          <a:prstGeom prst="rect">
            <a:avLst/>
          </a:prstGeom>
          <a:ln w="12700">
            <a:miter lim="400000"/>
          </a:ln>
        </p:spPr>
      </p:pic>
      <p:pic>
        <p:nvPicPr>
          <p:cNvPr id="752" name="Logo_MVZI_ang.width-800.pngGoogle Shape;621;p32" descr="Logo_MVZI_ang.width-800.pngGoogle Shape;621;p32">
            <a:hlinkClick r:id="rId9" invalidUrl="" action="" tgtFrame="" tooltip="" history="1" highlightClick="0" endSnd="0"/>
          </p:cNvPr>
          <p:cNvPicPr>
            <a:picLocks noChangeAspect="1"/>
          </p:cNvPicPr>
          <p:nvPr/>
        </p:nvPicPr>
        <p:blipFill>
          <a:blip r:embed="rId11">
            <a:extLst/>
          </a:blip>
          <a:srcRect l="4594" t="17532" r="86105" b="37857"/>
          <a:stretch>
            <a:fillRect/>
          </a:stretch>
        </p:blipFill>
        <p:spPr>
          <a:xfrm>
            <a:off x="5279006" y="4778569"/>
            <a:ext cx="258431" cy="330040"/>
          </a:xfrm>
          <a:prstGeom prst="rect">
            <a:avLst/>
          </a:prstGeom>
          <a:ln w="12700">
            <a:miter lim="400000"/>
          </a:ln>
        </p:spPr>
      </p:pic>
      <p:pic>
        <p:nvPicPr>
          <p:cNvPr id="753" name="Google Shape;622;p32" descr="Google Shape;622;p32">
            <a:hlinkClick r:id="rId12" invalidUrl="" action="" tgtFrame="" tooltip="" history="1" highlightClick="0" endSnd="0"/>
          </p:cNvPr>
          <p:cNvPicPr>
            <a:picLocks noChangeAspect="1"/>
          </p:cNvPicPr>
          <p:nvPr/>
        </p:nvPicPr>
        <p:blipFill>
          <a:blip r:embed="rId13">
            <a:extLst/>
          </a:blip>
          <a:stretch>
            <a:fillRect/>
          </a:stretch>
        </p:blipFill>
        <p:spPr>
          <a:xfrm>
            <a:off x="1615750" y="3216125"/>
            <a:ext cx="1039151" cy="1039151"/>
          </a:xfrm>
          <a:prstGeom prst="rect">
            <a:avLst/>
          </a:prstGeom>
          <a:ln w="12700">
            <a:miter lim="400000"/>
          </a:ln>
        </p:spPr>
      </p:pic>
      <p:pic>
        <p:nvPicPr>
          <p:cNvPr id="754" name="Google Shape;623;p32" descr="Google Shape;623;p32">
            <a:hlinkClick r:id="rId14" invalidUrl="" action="" tgtFrame="" tooltip="" history="1" highlightClick="0" endSnd="0"/>
          </p:cNvPr>
          <p:cNvPicPr>
            <a:picLocks noChangeAspect="1"/>
          </p:cNvPicPr>
          <p:nvPr/>
        </p:nvPicPr>
        <p:blipFill>
          <a:blip r:embed="rId15">
            <a:extLst/>
          </a:blip>
          <a:stretch>
            <a:fillRect/>
          </a:stretch>
        </p:blipFill>
        <p:spPr>
          <a:xfrm>
            <a:off x="4179380" y="3286324"/>
            <a:ext cx="898750" cy="898751"/>
          </a:xfrm>
          <a:prstGeom prst="rect">
            <a:avLst/>
          </a:prstGeom>
          <a:ln w="12700">
            <a:miter lim="400000"/>
          </a:ln>
        </p:spPr>
      </p:pic>
      <p:pic>
        <p:nvPicPr>
          <p:cNvPr id="755" name="Python-logo.pngGoogle Shape;624;p32" descr="Python-logo.pngGoogle Shape;624;p32">
            <a:hlinkClick r:id="rId16" invalidUrl="" action="" tgtFrame="" tooltip="" history="1" highlightClick="0" endSnd="0"/>
          </p:cNvPr>
          <p:cNvPicPr>
            <a:picLocks noChangeAspect="1"/>
          </p:cNvPicPr>
          <p:nvPr/>
        </p:nvPicPr>
        <p:blipFill>
          <a:blip r:embed="rId17">
            <a:extLst/>
          </a:blip>
          <a:stretch>
            <a:fillRect/>
          </a:stretch>
        </p:blipFill>
        <p:spPr>
          <a:xfrm>
            <a:off x="6471572" y="3286324"/>
            <a:ext cx="898751" cy="898751"/>
          </a:xfrm>
          <a:prstGeom prst="rect">
            <a:avLst/>
          </a:prstGeom>
          <a:ln w="12700">
            <a:miter lim="400000"/>
          </a:ln>
        </p:spPr>
      </p:pic>
      <p:pic>
        <p:nvPicPr>
          <p:cNvPr id="756" name="Google Shape;625;p32" descr="Google Shape;625;p32">
            <a:hlinkClick r:id="rId18" invalidUrl="" action="" tgtFrame="" tooltip="" history="1" highlightClick="0" endSnd="0"/>
          </p:cNvPr>
          <p:cNvPicPr>
            <a:picLocks noChangeAspect="1"/>
          </p:cNvPicPr>
          <p:nvPr/>
        </p:nvPicPr>
        <p:blipFill>
          <a:blip r:embed="rId19">
            <a:extLst/>
          </a:blip>
          <a:stretch>
            <a:fillRect/>
          </a:stretch>
        </p:blipFill>
        <p:spPr>
          <a:xfrm>
            <a:off x="3162981" y="3449349"/>
            <a:ext cx="552473" cy="572702"/>
          </a:xfrm>
          <a:prstGeom prst="rect">
            <a:avLst/>
          </a:prstGeom>
          <a:ln w="12700">
            <a:miter lim="400000"/>
          </a:ln>
        </p:spPr>
      </p:pic>
      <p:pic>
        <p:nvPicPr>
          <p:cNvPr id="757" name="Google Shape;626;p32" descr="Google Shape;626;p32">
            <a:hlinkClick r:id="rId20" invalidUrl="" action="" tgtFrame="" tooltip="" history="1" highlightClick="0" endSnd="0"/>
          </p:cNvPr>
          <p:cNvPicPr>
            <a:picLocks noChangeAspect="1"/>
          </p:cNvPicPr>
          <p:nvPr/>
        </p:nvPicPr>
        <p:blipFill>
          <a:blip r:embed="rId21">
            <a:extLst/>
          </a:blip>
          <a:stretch>
            <a:fillRect/>
          </a:stretch>
        </p:blipFill>
        <p:spPr>
          <a:xfrm>
            <a:off x="5542057" y="3449349"/>
            <a:ext cx="465589" cy="572699"/>
          </a:xfrm>
          <a:prstGeom prst="rect">
            <a:avLst/>
          </a:prstGeom>
          <a:ln w="12700">
            <a:miter lim="400000"/>
          </a:ln>
        </p:spPr>
      </p:pic>
      <p:grpSp>
        <p:nvGrpSpPr>
          <p:cNvPr id="761" name="Google Shape;627;p32"/>
          <p:cNvGrpSpPr/>
          <p:nvPr/>
        </p:nvGrpSpPr>
        <p:grpSpPr>
          <a:xfrm>
            <a:off x="69996" y="3103037"/>
            <a:ext cx="1125983" cy="1265324"/>
            <a:chOff x="0" y="0"/>
            <a:chExt cx="1125982" cy="1265323"/>
          </a:xfrm>
        </p:grpSpPr>
        <p:pic>
          <p:nvPicPr>
            <p:cNvPr id="758" name="Google Shape;628;p32" descr="Google Shape;628;p32"/>
            <p:cNvPicPr>
              <a:picLocks noChangeAspect="1"/>
            </p:cNvPicPr>
            <p:nvPr/>
          </p:nvPicPr>
          <p:blipFill>
            <a:blip r:embed="rId22">
              <a:extLst/>
            </a:blip>
            <a:stretch>
              <a:fillRect/>
            </a:stretch>
          </p:blipFill>
          <p:spPr>
            <a:xfrm>
              <a:off x="0" y="651924"/>
              <a:ext cx="613400" cy="613400"/>
            </a:xfrm>
            <a:prstGeom prst="rect">
              <a:avLst/>
            </a:prstGeom>
            <a:ln w="12700" cap="flat">
              <a:noFill/>
              <a:miter lim="400000"/>
            </a:ln>
            <a:effectLst/>
          </p:spPr>
        </p:pic>
        <p:pic>
          <p:nvPicPr>
            <p:cNvPr id="759" name="binary-file-icon.pngGoogle Shape;629;p32" descr="binary-file-icon.pngGoogle Shape;629;p32">
              <a:hlinkClick r:id="rId23" invalidUrl="" action="" tgtFrame="" tooltip="" history="1" highlightClick="0" endSnd="0"/>
            </p:cNvPr>
            <p:cNvPicPr>
              <a:picLocks noChangeAspect="1"/>
            </p:cNvPicPr>
            <p:nvPr/>
          </p:nvPicPr>
          <p:blipFill>
            <a:blip r:embed="rId24">
              <a:extLst/>
            </a:blip>
            <a:stretch>
              <a:fillRect/>
            </a:stretch>
          </p:blipFill>
          <p:spPr>
            <a:xfrm>
              <a:off x="672294" y="651925"/>
              <a:ext cx="453689" cy="604876"/>
            </a:xfrm>
            <a:prstGeom prst="rect">
              <a:avLst/>
            </a:prstGeom>
            <a:ln w="12700" cap="flat">
              <a:noFill/>
              <a:miter lim="400000"/>
            </a:ln>
            <a:effectLst/>
          </p:spPr>
        </p:pic>
        <p:pic>
          <p:nvPicPr>
            <p:cNvPr id="760" name="Google Shape;630;p32" descr="Google Shape;630;p32"/>
            <p:cNvPicPr>
              <a:picLocks noChangeAspect="1"/>
            </p:cNvPicPr>
            <p:nvPr/>
          </p:nvPicPr>
          <p:blipFill>
            <a:blip r:embed="rId25">
              <a:extLst/>
            </a:blip>
            <a:stretch>
              <a:fillRect/>
            </a:stretch>
          </p:blipFill>
          <p:spPr>
            <a:xfrm>
              <a:off x="306400" y="0"/>
              <a:ext cx="579549" cy="579526"/>
            </a:xfrm>
            <a:prstGeom prst="rect">
              <a:avLst/>
            </a:prstGeom>
            <a:ln w="12700" cap="flat">
              <a:noFill/>
              <a:miter lim="400000"/>
            </a:ln>
            <a:effectLst/>
          </p:spPr>
        </p:pic>
      </p:grpSp>
      <p:grpSp>
        <p:nvGrpSpPr>
          <p:cNvPr id="764" name="Google Shape;631;p32"/>
          <p:cNvGrpSpPr/>
          <p:nvPr/>
        </p:nvGrpSpPr>
        <p:grpSpPr>
          <a:xfrm>
            <a:off x="7987876" y="3175836"/>
            <a:ext cx="955501" cy="1119726"/>
            <a:chOff x="0" y="0"/>
            <a:chExt cx="955500" cy="1119725"/>
          </a:xfrm>
        </p:grpSpPr>
        <p:pic>
          <p:nvPicPr>
            <p:cNvPr id="762" name="intranet.pngGoogle Shape;632;p32" descr="intranet.pngGoogle Shape;632;p32">
              <a:hlinkClick r:id="rId26" invalidUrl="" action="" tgtFrame="" tooltip="" history="1" highlightClick="0" endSnd="0"/>
            </p:cNvPr>
            <p:cNvPicPr>
              <a:picLocks noChangeAspect="1"/>
            </p:cNvPicPr>
            <p:nvPr/>
          </p:nvPicPr>
          <p:blipFill>
            <a:blip r:embed="rId27">
              <a:extLst/>
            </a:blip>
            <a:stretch>
              <a:fillRect/>
            </a:stretch>
          </p:blipFill>
          <p:spPr>
            <a:xfrm>
              <a:off x="0" y="-1"/>
              <a:ext cx="955501" cy="1119727"/>
            </a:xfrm>
            <a:prstGeom prst="rect">
              <a:avLst/>
            </a:prstGeom>
            <a:ln w="12700" cap="flat">
              <a:noFill/>
              <a:miter lim="400000"/>
            </a:ln>
            <a:effectLst/>
          </p:spPr>
        </p:pic>
        <p:pic>
          <p:nvPicPr>
            <p:cNvPr id="763" name="IJSlogo.jpgGoogle Shape;633;p32" descr="IJSlogo.jpgGoogle Shape;633;p32">
              <a:hlinkClick r:id="rId5" invalidUrl="" action="" tgtFrame="" tooltip="" history="1" highlightClick="0" endSnd="0"/>
            </p:cNvPr>
            <p:cNvPicPr>
              <a:picLocks noChangeAspect="1"/>
            </p:cNvPicPr>
            <p:nvPr/>
          </p:nvPicPr>
          <p:blipFill>
            <a:blip r:embed="rId28">
              <a:extLst/>
            </a:blip>
            <a:stretch>
              <a:fillRect/>
            </a:stretch>
          </p:blipFill>
          <p:spPr>
            <a:xfrm>
              <a:off x="347758" y="357787"/>
              <a:ext cx="95151" cy="122276"/>
            </a:xfrm>
            <a:prstGeom prst="rect">
              <a:avLst/>
            </a:prstGeom>
            <a:ln w="12700" cap="flat">
              <a:noFill/>
              <a:miter lim="400000"/>
            </a:ln>
            <a:effectLst/>
          </p:spPr>
        </p:pic>
      </p:grpSp>
      <p:sp>
        <p:nvSpPr>
          <p:cNvPr id="765" name="Google Shape;634;p32"/>
          <p:cNvSpPr/>
          <p:nvPr/>
        </p:nvSpPr>
        <p:spPr>
          <a:xfrm flipH="1">
            <a:off x="585996" y="3919849"/>
            <a:ext cx="144601" cy="301201"/>
          </a:xfrm>
          <a:prstGeom prst="line">
            <a:avLst/>
          </a:prstGeom>
          <a:ln>
            <a:solidFill>
              <a:srgbClr val="EFEFEF"/>
            </a:solidFill>
          </a:ln>
        </p:spPr>
        <p:txBody>
          <a:bodyPr lIns="0" tIns="0" rIns="0" bIns="0"/>
          <a:lstStyle/>
          <a:p>
            <a:pPr/>
          </a:p>
        </p:txBody>
      </p:sp>
      <p:sp>
        <p:nvSpPr>
          <p:cNvPr id="766" name="Google Shape;635;p32"/>
          <p:cNvSpPr/>
          <p:nvPr/>
        </p:nvSpPr>
        <p:spPr>
          <a:xfrm>
            <a:off x="873246" y="3395550"/>
            <a:ext cx="844501" cy="327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400" y="0"/>
                  <a:pt x="10800" y="5400"/>
                  <a:pt x="10800" y="10800"/>
                </a:cubicBezTo>
                <a:cubicBezTo>
                  <a:pt x="10800" y="16200"/>
                  <a:pt x="16200" y="21600"/>
                  <a:pt x="21600" y="21600"/>
                </a:cubicBezTo>
              </a:path>
            </a:pathLst>
          </a:custGeom>
          <a:ln>
            <a:solidFill>
              <a:srgbClr val="EFEFEF"/>
            </a:solidFill>
          </a:ln>
        </p:spPr>
        <p:txBody>
          <a:bodyPr lIns="0" tIns="0" rIns="0" bIns="0"/>
          <a:lstStyle/>
          <a:p>
            <a:pPr/>
          </a:p>
        </p:txBody>
      </p:sp>
      <p:sp>
        <p:nvSpPr>
          <p:cNvPr id="767" name="Google Shape;636;p32"/>
          <p:cNvSpPr/>
          <p:nvPr/>
        </p:nvSpPr>
        <p:spPr>
          <a:xfrm flipH="1" rot="10800000">
            <a:off x="1195979" y="3780499"/>
            <a:ext cx="521101" cy="276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400" y="0"/>
                  <a:pt x="10800" y="5400"/>
                  <a:pt x="10800" y="10800"/>
                </a:cubicBezTo>
                <a:cubicBezTo>
                  <a:pt x="10800" y="16200"/>
                  <a:pt x="16200" y="21600"/>
                  <a:pt x="21600" y="21600"/>
                </a:cubicBezTo>
              </a:path>
            </a:pathLst>
          </a:custGeom>
          <a:ln>
            <a:solidFill>
              <a:srgbClr val="EFEFEF"/>
            </a:solidFill>
          </a:ln>
        </p:spPr>
        <p:txBody>
          <a:bodyPr lIns="0" tIns="0" rIns="0" bIns="0"/>
          <a:lstStyle/>
          <a:p>
            <a:pPr/>
          </a:p>
        </p:txBody>
      </p:sp>
      <p:sp>
        <p:nvSpPr>
          <p:cNvPr id="768" name="Google Shape;637;p32"/>
          <p:cNvSpPr/>
          <p:nvPr/>
        </p:nvSpPr>
        <p:spPr>
          <a:xfrm>
            <a:off x="2592190" y="3615149"/>
            <a:ext cx="533700" cy="23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297" y="5400"/>
                </a:lnTo>
                <a:lnTo>
                  <a:pt x="297" y="16200"/>
                </a:lnTo>
                <a:lnTo>
                  <a:pt x="0" y="16200"/>
                </a:lnTo>
                <a:close/>
                <a:moveTo>
                  <a:pt x="595" y="5400"/>
                </a:moveTo>
                <a:lnTo>
                  <a:pt x="1190" y="5400"/>
                </a:lnTo>
                <a:lnTo>
                  <a:pt x="1190" y="16200"/>
                </a:lnTo>
                <a:lnTo>
                  <a:pt x="595" y="16200"/>
                </a:lnTo>
                <a:close/>
                <a:moveTo>
                  <a:pt x="1487" y="5400"/>
                </a:moveTo>
                <a:lnTo>
                  <a:pt x="16840" y="5400"/>
                </a:lnTo>
                <a:lnTo>
                  <a:pt x="16840" y="0"/>
                </a:lnTo>
                <a:lnTo>
                  <a:pt x="21600" y="10800"/>
                </a:lnTo>
                <a:lnTo>
                  <a:pt x="16840" y="21600"/>
                </a:lnTo>
                <a:lnTo>
                  <a:pt x="16840" y="16200"/>
                </a:lnTo>
                <a:lnTo>
                  <a:pt x="1487" y="16200"/>
                </a:lnTo>
                <a:close/>
              </a:path>
            </a:pathLst>
          </a:custGeom>
          <a:solidFill>
            <a:srgbClr val="999999"/>
          </a:solidFill>
          <a:ln>
            <a:solidFill>
              <a:srgbClr val="EFEFEF"/>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769" name="Google Shape;638;p32"/>
          <p:cNvSpPr/>
          <p:nvPr/>
        </p:nvSpPr>
        <p:spPr>
          <a:xfrm>
            <a:off x="4980771" y="3618100"/>
            <a:ext cx="533701" cy="23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297" y="5400"/>
                </a:lnTo>
                <a:lnTo>
                  <a:pt x="297" y="16200"/>
                </a:lnTo>
                <a:lnTo>
                  <a:pt x="0" y="16200"/>
                </a:lnTo>
                <a:close/>
                <a:moveTo>
                  <a:pt x="595" y="5400"/>
                </a:moveTo>
                <a:lnTo>
                  <a:pt x="1190" y="5400"/>
                </a:lnTo>
                <a:lnTo>
                  <a:pt x="1190" y="16200"/>
                </a:lnTo>
                <a:lnTo>
                  <a:pt x="595" y="16200"/>
                </a:lnTo>
                <a:close/>
                <a:moveTo>
                  <a:pt x="1487" y="5400"/>
                </a:moveTo>
                <a:lnTo>
                  <a:pt x="16840" y="5400"/>
                </a:lnTo>
                <a:lnTo>
                  <a:pt x="16840" y="0"/>
                </a:lnTo>
                <a:lnTo>
                  <a:pt x="21600" y="10800"/>
                </a:lnTo>
                <a:lnTo>
                  <a:pt x="16840" y="21600"/>
                </a:lnTo>
                <a:lnTo>
                  <a:pt x="16840" y="16200"/>
                </a:lnTo>
                <a:lnTo>
                  <a:pt x="1487" y="16200"/>
                </a:lnTo>
                <a:close/>
              </a:path>
            </a:pathLst>
          </a:custGeom>
          <a:solidFill>
            <a:srgbClr val="999999"/>
          </a:solidFill>
          <a:ln>
            <a:solidFill>
              <a:srgbClr val="EFEFEF"/>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770" name="Google Shape;639;p32"/>
          <p:cNvSpPr/>
          <p:nvPr/>
        </p:nvSpPr>
        <p:spPr>
          <a:xfrm>
            <a:off x="3715453" y="3715356"/>
            <a:ext cx="594301" cy="465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400" y="0"/>
                  <a:pt x="10800" y="5400"/>
                  <a:pt x="10800" y="10800"/>
                </a:cubicBezTo>
                <a:cubicBezTo>
                  <a:pt x="10800" y="16200"/>
                  <a:pt x="16200" y="21600"/>
                  <a:pt x="21600" y="21600"/>
                </a:cubicBezTo>
              </a:path>
            </a:pathLst>
          </a:custGeom>
          <a:ln>
            <a:solidFill>
              <a:srgbClr val="EFEFEF"/>
            </a:solidFill>
          </a:ln>
        </p:spPr>
        <p:txBody>
          <a:bodyPr lIns="0" tIns="0" rIns="0" bIns="0"/>
          <a:lstStyle/>
          <a:p>
            <a:pPr/>
          </a:p>
        </p:txBody>
      </p:sp>
      <p:sp>
        <p:nvSpPr>
          <p:cNvPr id="771" name="Google Shape;640;p32"/>
          <p:cNvSpPr/>
          <p:nvPr/>
        </p:nvSpPr>
        <p:spPr>
          <a:xfrm>
            <a:off x="6007772" y="3694900"/>
            <a:ext cx="465301" cy="83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400" y="0"/>
                  <a:pt x="10800" y="5400"/>
                  <a:pt x="10800" y="10800"/>
                </a:cubicBezTo>
                <a:cubicBezTo>
                  <a:pt x="10800" y="16200"/>
                  <a:pt x="16200" y="21600"/>
                  <a:pt x="21600" y="21600"/>
                </a:cubicBezTo>
              </a:path>
            </a:pathLst>
          </a:custGeom>
          <a:ln>
            <a:solidFill>
              <a:srgbClr val="EFEFEF"/>
            </a:solidFill>
          </a:ln>
        </p:spPr>
        <p:txBody>
          <a:bodyPr lIns="0" tIns="0" rIns="0" bIns="0"/>
          <a:lstStyle/>
          <a:p>
            <a:pPr/>
          </a:p>
        </p:txBody>
      </p:sp>
      <p:sp>
        <p:nvSpPr>
          <p:cNvPr id="772" name="Google Shape;641;p32"/>
          <p:cNvSpPr/>
          <p:nvPr/>
        </p:nvSpPr>
        <p:spPr>
          <a:xfrm>
            <a:off x="7418058" y="3620999"/>
            <a:ext cx="533701" cy="23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5400"/>
                </a:moveTo>
                <a:lnTo>
                  <a:pt x="297" y="5400"/>
                </a:lnTo>
                <a:lnTo>
                  <a:pt x="297" y="16200"/>
                </a:lnTo>
                <a:lnTo>
                  <a:pt x="0" y="16200"/>
                </a:lnTo>
                <a:close/>
                <a:moveTo>
                  <a:pt x="595" y="5400"/>
                </a:moveTo>
                <a:lnTo>
                  <a:pt x="1190" y="5400"/>
                </a:lnTo>
                <a:lnTo>
                  <a:pt x="1190" y="16200"/>
                </a:lnTo>
                <a:lnTo>
                  <a:pt x="595" y="16200"/>
                </a:lnTo>
                <a:close/>
                <a:moveTo>
                  <a:pt x="1487" y="5400"/>
                </a:moveTo>
                <a:lnTo>
                  <a:pt x="16840" y="5400"/>
                </a:lnTo>
                <a:lnTo>
                  <a:pt x="16840" y="0"/>
                </a:lnTo>
                <a:lnTo>
                  <a:pt x="21600" y="10800"/>
                </a:lnTo>
                <a:lnTo>
                  <a:pt x="16840" y="21600"/>
                </a:lnTo>
                <a:lnTo>
                  <a:pt x="16840" y="16200"/>
                </a:lnTo>
                <a:lnTo>
                  <a:pt x="1487" y="16200"/>
                </a:lnTo>
                <a:close/>
              </a:path>
            </a:pathLst>
          </a:custGeom>
          <a:solidFill>
            <a:srgbClr val="999999"/>
          </a:solidFill>
          <a:ln>
            <a:solidFill>
              <a:srgbClr val="EFEFEF"/>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773" name="Google Shape;642;p32"/>
          <p:cNvSpPr/>
          <p:nvPr/>
        </p:nvSpPr>
        <p:spPr>
          <a:xfrm>
            <a:off x="70000" y="3022652"/>
            <a:ext cx="3690000" cy="1386301"/>
          </a:xfrm>
          <a:prstGeom prst="roundRect">
            <a:avLst>
              <a:gd name="adj" fmla="val 16667"/>
            </a:avLst>
          </a:prstGeom>
          <a:ln w="28575">
            <a:solidFill>
              <a:srgbClr val="CC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774" name="Google Shape;643;p32"/>
          <p:cNvSpPr/>
          <p:nvPr/>
        </p:nvSpPr>
        <p:spPr>
          <a:xfrm>
            <a:off x="414800" y="1185450"/>
            <a:ext cx="7869901" cy="681301"/>
          </a:xfrm>
          <a:prstGeom prst="roundRect">
            <a:avLst>
              <a:gd name="adj" fmla="val 16667"/>
            </a:avLst>
          </a:prstGeom>
          <a:ln w="28575">
            <a:solidFill>
              <a:srgbClr val="CC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775" name="Google Shape;644;p32"/>
          <p:cNvSpPr/>
          <p:nvPr/>
        </p:nvSpPr>
        <p:spPr>
          <a:xfrm>
            <a:off x="4223525" y="3004849"/>
            <a:ext cx="1860301" cy="13635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639" y="0"/>
                </a:moveTo>
                <a:lnTo>
                  <a:pt x="21600" y="0"/>
                </a:lnTo>
                <a:lnTo>
                  <a:pt x="21600" y="18000"/>
                </a:lnTo>
                <a:cubicBezTo>
                  <a:pt x="21600" y="19988"/>
                  <a:pt x="20419" y="21600"/>
                  <a:pt x="18961" y="21600"/>
                </a:cubicBezTo>
                <a:lnTo>
                  <a:pt x="0" y="21600"/>
                </a:lnTo>
                <a:lnTo>
                  <a:pt x="0" y="3600"/>
                </a:lnTo>
                <a:cubicBezTo>
                  <a:pt x="0" y="1612"/>
                  <a:pt x="1181" y="0"/>
                  <a:pt x="2639" y="0"/>
                </a:cubicBezTo>
                <a:close/>
              </a:path>
            </a:pathLst>
          </a:custGeom>
          <a:ln w="28575">
            <a:solidFill>
              <a:srgbClr val="3D85C6"/>
            </a:solidFill>
            <a:prstDash val="dash"/>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776" name="Google Shape;645;p32"/>
          <p:cNvSpPr/>
          <p:nvPr/>
        </p:nvSpPr>
        <p:spPr>
          <a:xfrm>
            <a:off x="414800" y="1978241"/>
            <a:ext cx="7470301" cy="3639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5" y="0"/>
                </a:moveTo>
                <a:lnTo>
                  <a:pt x="21600" y="0"/>
                </a:lnTo>
                <a:lnTo>
                  <a:pt x="21600" y="18000"/>
                </a:lnTo>
                <a:cubicBezTo>
                  <a:pt x="21600" y="19988"/>
                  <a:pt x="21521" y="21600"/>
                  <a:pt x="21425" y="21600"/>
                </a:cubicBezTo>
                <a:lnTo>
                  <a:pt x="0" y="21600"/>
                </a:lnTo>
                <a:lnTo>
                  <a:pt x="0" y="3600"/>
                </a:lnTo>
                <a:cubicBezTo>
                  <a:pt x="0" y="1612"/>
                  <a:pt x="79" y="0"/>
                  <a:pt x="175" y="0"/>
                </a:cubicBezTo>
                <a:close/>
              </a:path>
            </a:pathLst>
          </a:custGeom>
          <a:ln w="28575">
            <a:solidFill>
              <a:srgbClr val="3D85C6"/>
            </a:solidFill>
            <a:prstDash val="dash"/>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777" name="Google Shape;646;p32"/>
          <p:cNvSpPr/>
          <p:nvPr/>
        </p:nvSpPr>
        <p:spPr>
          <a:xfrm>
            <a:off x="6410174" y="3026424"/>
            <a:ext cx="2611802" cy="1363501"/>
          </a:xfrm>
          <a:prstGeom prst="rect">
            <a:avLst/>
          </a:prstGeom>
          <a:ln w="28575">
            <a:solidFill>
              <a:srgbClr val="3BC200"/>
            </a:solidFill>
            <a:prstDash val="dot"/>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778" name="Google Shape;647;p32"/>
          <p:cNvSpPr/>
          <p:nvPr/>
        </p:nvSpPr>
        <p:spPr>
          <a:xfrm>
            <a:off x="414800" y="2413158"/>
            <a:ext cx="7455001" cy="363901"/>
          </a:xfrm>
          <a:prstGeom prst="rect">
            <a:avLst/>
          </a:prstGeom>
          <a:ln w="28575">
            <a:solidFill>
              <a:srgbClr val="3BC200"/>
            </a:solidFill>
            <a:prstDash val="dot"/>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779" name="Google Shape;648;p32"/>
          <p:cNvSpPr txBox="1"/>
          <p:nvPr/>
        </p:nvSpPr>
        <p:spPr>
          <a:xfrm rot="19701859">
            <a:off x="7940586" y="19156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1" name="Google Shape;653;p33"/>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782" name="Google Shape;654;p33"/>
          <p:cNvSpPr txBox="1"/>
          <p:nvPr>
            <p:ph type="title"/>
          </p:nvPr>
        </p:nvSpPr>
        <p:spPr>
          <a:xfrm>
            <a:off x="311699" y="445025"/>
            <a:ext cx="8520602" cy="572701"/>
          </a:xfrm>
          <a:prstGeom prst="rect">
            <a:avLst/>
          </a:prstGeom>
        </p:spPr>
        <p:txBody>
          <a:bodyPr/>
          <a:lstStyle>
            <a:lvl1pPr>
              <a:defRPr sz="2500"/>
            </a:lvl1pPr>
          </a:lstStyle>
          <a:p>
            <a:pPr/>
            <a:r>
              <a:t>Rare processes</a:t>
            </a:r>
          </a:p>
        </p:txBody>
      </p:sp>
      <p:pic>
        <p:nvPicPr>
          <p:cNvPr id="783" name="Standard_Model_of_Elementary_Particles_dark.svg.pngGoogle Shape;655;p33" descr="Standard_Model_of_Elementary_Particles_dark.svg.pngGoogle Shape;655;p33">
            <a:hlinkClick r:id="rId3" invalidUrl="" action="" tgtFrame="" tooltip="" history="1" highlightClick="0" endSnd="0"/>
          </p:cNvPr>
          <p:cNvPicPr>
            <a:picLocks noChangeAspect="1"/>
          </p:cNvPicPr>
          <p:nvPr/>
        </p:nvPicPr>
        <p:blipFill>
          <a:blip r:embed="rId4">
            <a:extLst/>
          </a:blip>
          <a:stretch>
            <a:fillRect/>
          </a:stretch>
        </p:blipFill>
        <p:spPr>
          <a:xfrm>
            <a:off x="4502124" y="661262"/>
            <a:ext cx="3992531" cy="3820978"/>
          </a:xfrm>
          <a:prstGeom prst="rect">
            <a:avLst/>
          </a:prstGeom>
          <a:ln w="12700">
            <a:miter lim="400000"/>
          </a:ln>
          <a:effectLst>
            <a:outerShdw sx="100000" sy="100000" kx="0" ky="0" algn="b" rotWithShape="0" blurRad="63500" dist="19050" dir="5400000">
              <a:srgbClr val="000000">
                <a:alpha val="50000"/>
              </a:srgbClr>
            </a:outerShdw>
          </a:effectLst>
        </p:spPr>
      </p:pic>
      <p:pic>
        <p:nvPicPr>
          <p:cNvPr id="784" name="Example-Feynman-diagram-contributing-to-B-meson-decays-that-form-the-variable-R-K.pngGoogle Shape;656;p33" descr="Example-Feynman-diagram-contributing-to-B-meson-decays-that-form-the-variable-R-K.pngGoogle Shape;656;p33">
            <a:hlinkClick r:id="rId5" invalidUrl="" action="" tgtFrame="" tooltip="" history="1" highlightClick="0" endSnd="0"/>
          </p:cNvPr>
          <p:cNvPicPr>
            <a:picLocks noChangeAspect="1"/>
          </p:cNvPicPr>
          <p:nvPr/>
        </p:nvPicPr>
        <p:blipFill>
          <a:blip r:embed="rId6">
            <a:extLst/>
          </a:blip>
          <a:stretch>
            <a:fillRect/>
          </a:stretch>
        </p:blipFill>
        <p:spPr>
          <a:xfrm>
            <a:off x="799449" y="1090150"/>
            <a:ext cx="2207929" cy="1103975"/>
          </a:xfrm>
          <a:prstGeom prst="rect">
            <a:avLst/>
          </a:prstGeom>
          <a:ln>
            <a:solidFill>
              <a:srgbClr val="FFFFFF"/>
            </a:solidFill>
          </a:ln>
        </p:spPr>
      </p:pic>
      <p:sp>
        <p:nvSpPr>
          <p:cNvPr id="785" name="Google Shape;657;p33"/>
          <p:cNvSpPr/>
          <p:nvPr/>
        </p:nvSpPr>
        <p:spPr>
          <a:xfrm>
            <a:off x="990191" y="1432006"/>
            <a:ext cx="107401" cy="146701"/>
          </a:xfrm>
          <a:prstGeom prst="roundRect">
            <a:avLst>
              <a:gd name="adj" fmla="val 16667"/>
            </a:avLst>
          </a:prstGeom>
          <a:ln w="19050">
            <a:solidFill>
              <a:srgbClr val="FF00FF"/>
            </a:solidFill>
          </a:ln>
        </p:spPr>
        <p:txBody>
          <a:bodyPr lIns="0" tIns="0" rIns="0" bIns="0" anchor="ctr"/>
          <a:lstStyle/>
          <a:p>
            <a:pPr algn="ctr">
              <a:defRPr>
                <a:solidFill>
                  <a:srgbClr val="000000"/>
                </a:solidFill>
              </a:defRPr>
            </a:pPr>
          </a:p>
        </p:txBody>
      </p:sp>
      <p:sp>
        <p:nvSpPr>
          <p:cNvPr id="786" name="Google Shape;658;p33">
            <a:hlinkClick r:id="rId7"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787" name="Google Shape;659;p33" descr="Google Shape;659;p33">
            <a:hlinkClick r:id="rId8" invalidUrl="" action="" tgtFrame="" tooltip="" history="1" highlightClick="0" endSnd="0"/>
          </p:cNvPr>
          <p:cNvPicPr>
            <a:picLocks noChangeAspect="1"/>
          </p:cNvPicPr>
          <p:nvPr/>
        </p:nvPicPr>
        <p:blipFill>
          <a:blip r:embed="rId9">
            <a:extLst/>
          </a:blip>
          <a:srcRect l="0" t="0" r="4343" b="0"/>
          <a:stretch>
            <a:fillRect/>
          </a:stretch>
        </p:blipFill>
        <p:spPr>
          <a:xfrm>
            <a:off x="1356343" y="4789578"/>
            <a:ext cx="1094129" cy="330044"/>
          </a:xfrm>
          <a:prstGeom prst="rect">
            <a:avLst/>
          </a:prstGeom>
          <a:ln w="12700">
            <a:miter lim="400000"/>
          </a:ln>
        </p:spPr>
      </p:pic>
      <p:pic>
        <p:nvPicPr>
          <p:cNvPr id="788" name="UL_FMF-logoENG-HOR-RGB_black.pngGoogle Shape;660;p33" descr="UL_FMF-logoENG-HOR-RGB_black.pngGoogle Shape;660;p33">
            <a:hlinkClick r:id="rId10" invalidUrl="" action="" tgtFrame="" tooltip="" history="1" highlightClick="0" endSnd="0"/>
          </p:cNvPr>
          <p:cNvPicPr>
            <a:picLocks noChangeAspect="1"/>
          </p:cNvPicPr>
          <p:nvPr/>
        </p:nvPicPr>
        <p:blipFill>
          <a:blip r:embed="rId11">
            <a:extLst/>
          </a:blip>
          <a:srcRect l="6381" t="17806" r="6328" b="17960"/>
          <a:stretch>
            <a:fillRect/>
          </a:stretch>
        </p:blipFill>
        <p:spPr>
          <a:xfrm>
            <a:off x="2720345" y="4789577"/>
            <a:ext cx="2295650" cy="330044"/>
          </a:xfrm>
          <a:prstGeom prst="rect">
            <a:avLst/>
          </a:prstGeom>
          <a:ln w="12700">
            <a:miter lim="400000"/>
          </a:ln>
        </p:spPr>
      </p:pic>
      <p:pic>
        <p:nvPicPr>
          <p:cNvPr id="789" name="Logo_MVZI_ang.width-800.pngGoogle Shape;661;p33" descr="Logo_MVZI_ang.width-800.pngGoogle Shape;661;p33">
            <a:hlinkClick r:id="rId12" invalidUrl="" action="" tgtFrame="" tooltip="" history="1" highlightClick="0" endSnd="0"/>
          </p:cNvPr>
          <p:cNvPicPr>
            <a:picLocks noChangeAspect="1"/>
          </p:cNvPicPr>
          <p:nvPr/>
        </p:nvPicPr>
        <p:blipFill>
          <a:blip r:embed="rId13">
            <a:extLst/>
          </a:blip>
          <a:srcRect l="22410" t="22360" r="5204" b="21671"/>
          <a:stretch>
            <a:fillRect/>
          </a:stretch>
        </p:blipFill>
        <p:spPr>
          <a:xfrm>
            <a:off x="5593438" y="4778566"/>
            <a:ext cx="1603025" cy="330040"/>
          </a:xfrm>
          <a:prstGeom prst="rect">
            <a:avLst/>
          </a:prstGeom>
          <a:ln w="12700">
            <a:miter lim="400000"/>
          </a:ln>
        </p:spPr>
      </p:pic>
      <p:pic>
        <p:nvPicPr>
          <p:cNvPr id="790" name="Logo_MVZI_ang.width-800.pngGoogle Shape;662;p33" descr="Logo_MVZI_ang.width-800.pngGoogle Shape;662;p33">
            <a:hlinkClick r:id="rId12" invalidUrl="" action="" tgtFrame="" tooltip="" history="1" highlightClick="0" endSnd="0"/>
          </p:cNvPr>
          <p:cNvPicPr>
            <a:picLocks noChangeAspect="1"/>
          </p:cNvPicPr>
          <p:nvPr/>
        </p:nvPicPr>
        <p:blipFill>
          <a:blip r:embed="rId14">
            <a:extLst/>
          </a:blip>
          <a:srcRect l="4594" t="17532" r="86105" b="37857"/>
          <a:stretch>
            <a:fillRect/>
          </a:stretch>
        </p:blipFill>
        <p:spPr>
          <a:xfrm>
            <a:off x="5279006" y="4778569"/>
            <a:ext cx="258431" cy="330040"/>
          </a:xfrm>
          <a:prstGeom prst="rect">
            <a:avLst/>
          </a:prstGeom>
          <a:ln w="12700">
            <a:miter lim="400000"/>
          </a:ln>
        </p:spPr>
      </p:pic>
      <p:sp>
        <p:nvSpPr>
          <p:cNvPr id="791" name="Google Shape;663;p33"/>
          <p:cNvSpPr txBox="1"/>
          <p:nvPr/>
        </p:nvSpPr>
        <p:spPr>
          <a:xfrm>
            <a:off x="6265200" y="2546416"/>
            <a:ext cx="622801" cy="33156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1000">
                <a:solidFill>
                  <a:srgbClr val="CD9AEF"/>
                </a:solidFill>
                <a:latin typeface="Helvetica Neue"/>
                <a:ea typeface="Helvetica Neue"/>
                <a:cs typeface="Helvetica Neue"/>
                <a:sym typeface="Helvetica Neue"/>
              </a:defRPr>
            </a:lvl1pPr>
          </a:lstStyle>
          <a:p>
            <a:pPr/>
            <a:r>
              <a:t>beauty</a:t>
            </a:r>
          </a:p>
        </p:txBody>
      </p:sp>
      <p:pic>
        <p:nvPicPr>
          <p:cNvPr id="792" name="Screenshot 2026-05-26 at 23.36.32.pngGoogle Shape;664;p33" descr="Screenshot 2026-05-26 at 23.36.32.pngGoogle Shape;664;p33">
            <a:hlinkClick r:id="rId15" invalidUrl="" action="" tgtFrame="" tooltip="" history="1" highlightClick="0" endSnd="0"/>
          </p:cNvPr>
          <p:cNvPicPr>
            <a:picLocks noChangeAspect="1"/>
          </p:cNvPicPr>
          <p:nvPr/>
        </p:nvPicPr>
        <p:blipFill>
          <a:blip r:embed="rId16">
            <a:extLst/>
          </a:blip>
          <a:srcRect l="0" t="0" r="49817" b="0"/>
          <a:stretch>
            <a:fillRect/>
          </a:stretch>
        </p:blipFill>
        <p:spPr>
          <a:xfrm>
            <a:off x="269349" y="2400799"/>
            <a:ext cx="1759350" cy="1050202"/>
          </a:xfrm>
          <a:prstGeom prst="rect">
            <a:avLst/>
          </a:prstGeom>
          <a:ln>
            <a:solidFill>
              <a:srgbClr val="FFFFFF"/>
            </a:solidFill>
          </a:ln>
        </p:spPr>
      </p:pic>
      <p:pic>
        <p:nvPicPr>
          <p:cNvPr id="793" name="Screenshot 2026-05-26 at 23.36.32.pngGoogle Shape;665;p33" descr="Screenshot 2026-05-26 at 23.36.32.pngGoogle Shape;665;p33">
            <a:hlinkClick r:id="rId15" invalidUrl="" action="" tgtFrame="" tooltip="" history="1" highlightClick="0" endSnd="0"/>
          </p:cNvPr>
          <p:cNvPicPr>
            <a:picLocks noChangeAspect="1"/>
          </p:cNvPicPr>
          <p:nvPr/>
        </p:nvPicPr>
        <p:blipFill>
          <a:blip r:embed="rId16">
            <a:extLst/>
          </a:blip>
          <a:srcRect l="49817" t="0" r="0" b="0"/>
          <a:stretch>
            <a:fillRect/>
          </a:stretch>
        </p:blipFill>
        <p:spPr>
          <a:xfrm>
            <a:off x="1868973" y="3322175"/>
            <a:ext cx="1759349" cy="1050201"/>
          </a:xfrm>
          <a:prstGeom prst="rect">
            <a:avLst/>
          </a:prstGeom>
          <a:ln>
            <a:solidFill>
              <a:srgbClr val="FFFFFF"/>
            </a:solidFill>
          </a:ln>
        </p:spPr>
      </p:pic>
      <p:sp>
        <p:nvSpPr>
          <p:cNvPr id="794" name="Google Shape;666;p33"/>
          <p:cNvSpPr/>
          <p:nvPr/>
        </p:nvSpPr>
        <p:spPr>
          <a:xfrm>
            <a:off x="508237" y="3141079"/>
            <a:ext cx="107400" cy="116701"/>
          </a:xfrm>
          <a:prstGeom prst="roundRect">
            <a:avLst>
              <a:gd name="adj" fmla="val 16667"/>
            </a:avLst>
          </a:prstGeom>
          <a:ln w="19050">
            <a:solidFill>
              <a:srgbClr val="3BC200"/>
            </a:solidFill>
          </a:ln>
        </p:spPr>
        <p:txBody>
          <a:bodyPr lIns="0" tIns="0" rIns="0" bIns="0" anchor="ctr"/>
          <a:lstStyle/>
          <a:p>
            <a:pPr algn="ctr">
              <a:defRPr>
                <a:solidFill>
                  <a:srgbClr val="000000"/>
                </a:solidFill>
              </a:defRPr>
            </a:pPr>
          </a:p>
        </p:txBody>
      </p:sp>
      <p:sp>
        <p:nvSpPr>
          <p:cNvPr id="795" name="Google Shape;667;p33"/>
          <p:cNvSpPr/>
          <p:nvPr/>
        </p:nvSpPr>
        <p:spPr>
          <a:xfrm>
            <a:off x="2073649" y="4064384"/>
            <a:ext cx="107401" cy="116701"/>
          </a:xfrm>
          <a:prstGeom prst="roundRect">
            <a:avLst>
              <a:gd name="adj" fmla="val 16667"/>
            </a:avLst>
          </a:prstGeom>
          <a:ln w="19050">
            <a:solidFill>
              <a:srgbClr val="3BC200"/>
            </a:solidFill>
          </a:ln>
        </p:spPr>
        <p:txBody>
          <a:bodyPr lIns="0" tIns="0" rIns="0" bIns="0" anchor="ctr"/>
          <a:lstStyle/>
          <a:p>
            <a:pPr algn="ctr">
              <a:defRPr>
                <a:solidFill>
                  <a:srgbClr val="000000"/>
                </a:solidFill>
              </a:defRPr>
            </a:pPr>
          </a:p>
        </p:txBody>
      </p:sp>
      <p:pic>
        <p:nvPicPr>
          <p:cNvPr id="796" name="{&quot;red&quot;:239,&quot;green&quot;:239,&quot;blue&quot;:239,&quot;origURL&quot;:&quot;https://www.codecogs.com/eqnedit.php?latex=D%5E0%20%5Crightarrow%20K%5E-%20K%5E%2B%20%5Cpi%5E-%20%5Cpi%5E%2B%20%5Ctext%7B%20(nonresonant)%7D#0&quot;,&quot;size&quot;:16,&quot;width&quot;:234.7795275590551,&quot;height&quot;:79.98425196850394}Go" descr="{&quot;red&quot;:239,&quot;green&quot;:239,&quot;blue&quot;:239,&quot;origURL&quot;:&quot;https://www.codecogs.com/eqnedit.php?latex=D%5E0%20%5Crightarrow%20K%5E-%20K%5E%2B%20%5Cpi%5E-%20%5Cpi%5E%2B%20%5Ctext%7B%20(nonresonant)%7D#0&quot;,&quot;size&quot;:16,&quot;width&quot;:234.7795275590551,&quot;height&quot;:79.98425196850394}Google Shape;668;p33"/>
          <p:cNvPicPr>
            <a:picLocks noChangeAspect="1"/>
          </p:cNvPicPr>
          <p:nvPr/>
        </p:nvPicPr>
        <p:blipFill>
          <a:blip r:embed="rId17">
            <a:extLst/>
          </a:blip>
          <a:stretch>
            <a:fillRect/>
          </a:stretch>
        </p:blipFill>
        <p:spPr>
          <a:xfrm>
            <a:off x="534412" y="4451913"/>
            <a:ext cx="2737999" cy="211426"/>
          </a:xfrm>
          <a:prstGeom prst="rect">
            <a:avLst/>
          </a:prstGeom>
          <a:ln w="12700">
            <a:miter lim="400000"/>
          </a:ln>
        </p:spPr>
      </p:pic>
      <p:sp>
        <p:nvSpPr>
          <p:cNvPr id="797" name="Google Shape;669;p33"/>
          <p:cNvSpPr txBox="1"/>
          <p:nvPr/>
        </p:nvSpPr>
        <p:spPr>
          <a:xfrm>
            <a:off x="191188" y="2695835"/>
            <a:ext cx="388201" cy="36893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ctr">
              <a:defRPr sz="1200">
                <a:solidFill>
                  <a:srgbClr val="EFEFEF"/>
                </a:solidFill>
                <a:latin typeface="Helvetica Neue Light"/>
                <a:ea typeface="Helvetica Neue Light"/>
                <a:cs typeface="Helvetica Neue Light"/>
                <a:sym typeface="Helvetica Neue Light"/>
              </a:defRPr>
            </a:pPr>
            <a:r>
              <a:t>D</a:t>
            </a:r>
            <a:r>
              <a:rPr baseline="30000"/>
              <a:t>0</a:t>
            </a:r>
          </a:p>
        </p:txBody>
      </p:sp>
      <p:sp>
        <p:nvSpPr>
          <p:cNvPr id="798" name="Google Shape;670;p33"/>
          <p:cNvSpPr txBox="1"/>
          <p:nvPr/>
        </p:nvSpPr>
        <p:spPr>
          <a:xfrm>
            <a:off x="1777307" y="3610235"/>
            <a:ext cx="388201" cy="36893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ctr">
              <a:defRPr sz="1200">
                <a:solidFill>
                  <a:srgbClr val="EFEFEF"/>
                </a:solidFill>
                <a:latin typeface="Helvetica Neue Light"/>
                <a:ea typeface="Helvetica Neue Light"/>
                <a:cs typeface="Helvetica Neue Light"/>
                <a:sym typeface="Helvetica Neue Light"/>
              </a:defRPr>
            </a:pPr>
            <a:r>
              <a:t>D</a:t>
            </a:r>
            <a:r>
              <a:rPr baseline="30000"/>
              <a:t>0</a:t>
            </a:r>
          </a:p>
        </p:txBody>
      </p:sp>
      <p:sp>
        <p:nvSpPr>
          <p:cNvPr id="799" name="Google Shape;671;p33"/>
          <p:cNvSpPr txBox="1"/>
          <p:nvPr/>
        </p:nvSpPr>
        <p:spPr>
          <a:xfrm rot="19701859">
            <a:off x="2500186" y="219159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3" name="Google Shape;676;p34"/>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04" name="Google Shape;677;p34"/>
          <p:cNvSpPr txBox="1"/>
          <p:nvPr>
            <p:ph type="title"/>
          </p:nvPr>
        </p:nvSpPr>
        <p:spPr>
          <a:xfrm>
            <a:off x="311699" y="445025"/>
            <a:ext cx="8520602" cy="572701"/>
          </a:xfrm>
          <a:prstGeom prst="rect">
            <a:avLst/>
          </a:prstGeom>
        </p:spPr>
        <p:txBody>
          <a:bodyPr/>
          <a:lstStyle>
            <a:lvl1pPr>
              <a:defRPr sz="2500"/>
            </a:lvl1pPr>
          </a:lstStyle>
          <a:p>
            <a:pPr/>
            <a:r>
              <a:t>RICH Detectors</a:t>
            </a:r>
          </a:p>
        </p:txBody>
      </p:sp>
      <p:sp>
        <p:nvSpPr>
          <p:cNvPr id="805" name="Google Shape;678;p34"/>
          <p:cNvSpPr txBox="1"/>
          <p:nvPr>
            <p:ph type="body" sz="half" idx="1"/>
          </p:nvPr>
        </p:nvSpPr>
        <p:spPr>
          <a:xfrm>
            <a:off x="311700" y="1152475"/>
            <a:ext cx="4275300" cy="3416400"/>
          </a:xfrm>
          <a:prstGeom prst="rect">
            <a:avLst/>
          </a:prstGeom>
        </p:spPr>
        <p:txBody>
          <a:bodyPr/>
          <a:lstStyle>
            <a:lvl1pPr marL="0" indent="0">
              <a:spcBef>
                <a:spcPts val="1200"/>
              </a:spcBef>
              <a:buSzTx/>
              <a:buNone/>
            </a:lvl1pPr>
          </a:lstStyle>
          <a:p>
            <a:pPr/>
            <a:r>
              <a:t>Ring Imaging CHerenkov detectors work when a charged particles passes through a radiator and produces a ring of photons </a:t>
            </a:r>
          </a:p>
        </p:txBody>
      </p:sp>
      <p:pic>
        <p:nvPicPr>
          <p:cNvPr id="806" name="Google Shape;679;p34" descr="Google Shape;679;p34"/>
          <p:cNvPicPr>
            <a:picLocks noChangeAspect="1"/>
          </p:cNvPicPr>
          <p:nvPr/>
        </p:nvPicPr>
        <p:blipFill>
          <a:blip r:embed="rId3">
            <a:extLst/>
          </a:blip>
          <a:stretch>
            <a:fillRect/>
          </a:stretch>
        </p:blipFill>
        <p:spPr>
          <a:xfrm>
            <a:off x="4572000" y="618387"/>
            <a:ext cx="4275176" cy="3906727"/>
          </a:xfrm>
          <a:prstGeom prst="rect">
            <a:avLst/>
          </a:prstGeom>
          <a:ln w="12700">
            <a:miter lim="400000"/>
          </a:ln>
        </p:spPr>
      </p:pic>
      <p:sp>
        <p:nvSpPr>
          <p:cNvPr id="807" name="Google Shape;680;p34">
            <a:hlinkClick r:id="rId4"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808" name="Google Shape;681;p34" descr="Google Shape;681;p34">
            <a:hlinkClick r:id="rId5" invalidUrl="" action="" tgtFrame="" tooltip="" history="1" highlightClick="0" endSnd="0"/>
          </p:cNvPr>
          <p:cNvPicPr>
            <a:picLocks noChangeAspect="1"/>
          </p:cNvPicPr>
          <p:nvPr/>
        </p:nvPicPr>
        <p:blipFill>
          <a:blip r:embed="rId6">
            <a:extLst/>
          </a:blip>
          <a:srcRect l="0" t="0" r="4343" b="0"/>
          <a:stretch>
            <a:fillRect/>
          </a:stretch>
        </p:blipFill>
        <p:spPr>
          <a:xfrm>
            <a:off x="1356343" y="4789578"/>
            <a:ext cx="1094129" cy="330044"/>
          </a:xfrm>
          <a:prstGeom prst="rect">
            <a:avLst/>
          </a:prstGeom>
          <a:ln w="12700">
            <a:miter lim="400000"/>
          </a:ln>
        </p:spPr>
      </p:pic>
      <p:pic>
        <p:nvPicPr>
          <p:cNvPr id="809" name="UL_FMF-logoENG-HOR-RGB_black.pngGoogle Shape;682;p34" descr="UL_FMF-logoENG-HOR-RGB_black.pngGoogle Shape;682;p34">
            <a:hlinkClick r:id="rId7" invalidUrl="" action="" tgtFrame="" tooltip="" history="1" highlightClick="0" endSnd="0"/>
          </p:cNvPr>
          <p:cNvPicPr>
            <a:picLocks noChangeAspect="1"/>
          </p:cNvPicPr>
          <p:nvPr/>
        </p:nvPicPr>
        <p:blipFill>
          <a:blip r:embed="rId8">
            <a:extLst/>
          </a:blip>
          <a:srcRect l="6381" t="17806" r="6328" b="17960"/>
          <a:stretch>
            <a:fillRect/>
          </a:stretch>
        </p:blipFill>
        <p:spPr>
          <a:xfrm>
            <a:off x="2720345" y="4789577"/>
            <a:ext cx="2295650" cy="330044"/>
          </a:xfrm>
          <a:prstGeom prst="rect">
            <a:avLst/>
          </a:prstGeom>
          <a:ln w="12700">
            <a:miter lim="400000"/>
          </a:ln>
        </p:spPr>
      </p:pic>
      <p:pic>
        <p:nvPicPr>
          <p:cNvPr id="810" name="Logo_MVZI_ang.width-800.pngGoogle Shape;683;p34" descr="Logo_MVZI_ang.width-800.pngGoogle Shape;683;p34">
            <a:hlinkClick r:id="rId9" invalidUrl="" action="" tgtFrame="" tooltip="" history="1" highlightClick="0" endSnd="0"/>
          </p:cNvPr>
          <p:cNvPicPr>
            <a:picLocks noChangeAspect="1"/>
          </p:cNvPicPr>
          <p:nvPr/>
        </p:nvPicPr>
        <p:blipFill>
          <a:blip r:embed="rId10">
            <a:extLst/>
          </a:blip>
          <a:srcRect l="22410" t="22360" r="5204" b="21671"/>
          <a:stretch>
            <a:fillRect/>
          </a:stretch>
        </p:blipFill>
        <p:spPr>
          <a:xfrm>
            <a:off x="5593438" y="4778566"/>
            <a:ext cx="1603025" cy="330040"/>
          </a:xfrm>
          <a:prstGeom prst="rect">
            <a:avLst/>
          </a:prstGeom>
          <a:ln w="12700">
            <a:miter lim="400000"/>
          </a:ln>
        </p:spPr>
      </p:pic>
      <p:pic>
        <p:nvPicPr>
          <p:cNvPr id="811" name="Logo_MVZI_ang.width-800.pngGoogle Shape;684;p34" descr="Logo_MVZI_ang.width-800.pngGoogle Shape;684;p34">
            <a:hlinkClick r:id="rId9" invalidUrl="" action="" tgtFrame="" tooltip="" history="1" highlightClick="0" endSnd="0"/>
          </p:cNvPr>
          <p:cNvPicPr>
            <a:picLocks noChangeAspect="1"/>
          </p:cNvPicPr>
          <p:nvPr/>
        </p:nvPicPr>
        <p:blipFill>
          <a:blip r:embed="rId11">
            <a:extLst/>
          </a:blip>
          <a:srcRect l="4594" t="17532" r="86105" b="37857"/>
          <a:stretch>
            <a:fillRect/>
          </a:stretch>
        </p:blipFill>
        <p:spPr>
          <a:xfrm>
            <a:off x="5279006" y="4778569"/>
            <a:ext cx="258431" cy="330040"/>
          </a:xfrm>
          <a:prstGeom prst="rect">
            <a:avLst/>
          </a:prstGeom>
          <a:ln w="12700">
            <a:miter lim="400000"/>
          </a:ln>
        </p:spPr>
      </p:pic>
      <p:sp>
        <p:nvSpPr>
          <p:cNvPr id="812" name="Google Shape;685;p34"/>
          <p:cNvSpPr txBox="1"/>
          <p:nvPr/>
        </p:nvSpPr>
        <p:spPr>
          <a:xfrm rot="19701859">
            <a:off x="1238936" y="289869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6" name="Google Shape;690;p35"/>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17" name="Google Shape;691;p35"/>
          <p:cNvSpPr txBox="1"/>
          <p:nvPr>
            <p:ph type="title"/>
          </p:nvPr>
        </p:nvSpPr>
        <p:spPr>
          <a:xfrm>
            <a:off x="311699" y="445025"/>
            <a:ext cx="8520602" cy="572701"/>
          </a:xfrm>
          <a:prstGeom prst="rect">
            <a:avLst/>
          </a:prstGeom>
        </p:spPr>
        <p:txBody>
          <a:bodyPr/>
          <a:lstStyle>
            <a:lvl1pPr indent="388620" defTabSz="777240">
              <a:defRPr sz="2125"/>
            </a:lvl1pPr>
          </a:lstStyle>
          <a:p>
            <a:pPr/>
            <a:r>
              <a:t>LHCb’s RICH Detectors				Belle-II’s ARICH</a:t>
            </a:r>
          </a:p>
        </p:txBody>
      </p:sp>
      <p:pic>
        <p:nvPicPr>
          <p:cNvPr id="818" name="Screenshot 2026-02-05 at 15.24.35.pngGoogle Shape;692;p35" descr="Screenshot 2026-02-05 at 15.24.35.pngGoogle Shape;692;p35">
            <a:hlinkClick r:id="rId3" invalidUrl="" action="" tgtFrame="" tooltip="" history="1" highlightClick="0" endSnd="0"/>
          </p:cNvPr>
          <p:cNvPicPr>
            <a:picLocks noChangeAspect="1"/>
          </p:cNvPicPr>
          <p:nvPr/>
        </p:nvPicPr>
        <p:blipFill>
          <a:blip r:embed="rId4">
            <a:extLst/>
          </a:blip>
          <a:stretch>
            <a:fillRect/>
          </a:stretch>
        </p:blipFill>
        <p:spPr>
          <a:xfrm>
            <a:off x="277226" y="974725"/>
            <a:ext cx="4738776" cy="3436050"/>
          </a:xfrm>
          <a:prstGeom prst="rect">
            <a:avLst/>
          </a:prstGeom>
          <a:ln w="12700">
            <a:miter lim="400000"/>
          </a:ln>
        </p:spPr>
      </p:pic>
      <p:sp>
        <p:nvSpPr>
          <p:cNvPr id="819" name="Google Shape;693;p35"/>
          <p:cNvSpPr txBox="1"/>
          <p:nvPr>
            <p:ph type="body" sz="quarter" idx="1"/>
          </p:nvPr>
        </p:nvSpPr>
        <p:spPr>
          <a:xfrm>
            <a:off x="1048402" y="4353030"/>
            <a:ext cx="918300" cy="393601"/>
          </a:xfrm>
          <a:prstGeom prst="rect">
            <a:avLst/>
          </a:prstGeom>
        </p:spPr>
        <p:txBody>
          <a:bodyPr anchor="ctr"/>
          <a:lstStyle>
            <a:lvl1pPr marL="0" indent="0" algn="ctr" defTabSz="758951">
              <a:spcBef>
                <a:spcPts val="900"/>
              </a:spcBef>
              <a:buSzTx/>
              <a:buNone/>
              <a:defRPr sz="1494"/>
            </a:lvl1pPr>
          </a:lstStyle>
          <a:p>
            <a:pPr/>
            <a:r>
              <a:t>RICH 1</a:t>
            </a:r>
          </a:p>
        </p:txBody>
      </p:sp>
      <p:sp>
        <p:nvSpPr>
          <p:cNvPr id="820" name="Google Shape;694;p35"/>
          <p:cNvSpPr txBox="1"/>
          <p:nvPr/>
        </p:nvSpPr>
        <p:spPr>
          <a:xfrm>
            <a:off x="3204885" y="4353030"/>
            <a:ext cx="918300" cy="3936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ctr" defTabSz="758951">
              <a:lnSpc>
                <a:spcPct val="115000"/>
              </a:lnSpc>
              <a:spcBef>
                <a:spcPts val="900"/>
              </a:spcBef>
              <a:defRPr sz="1494">
                <a:solidFill>
                  <a:srgbClr val="EFEFEF"/>
                </a:solidFill>
                <a:latin typeface="Helvetica Neue Light"/>
                <a:ea typeface="Helvetica Neue Light"/>
                <a:cs typeface="Helvetica Neue Light"/>
                <a:sym typeface="Helvetica Neue Light"/>
              </a:defRPr>
            </a:lvl1pPr>
          </a:lstStyle>
          <a:p>
            <a:pPr/>
            <a:r>
              <a:t>RICH 2</a:t>
            </a:r>
          </a:p>
        </p:txBody>
      </p:sp>
      <p:sp>
        <p:nvSpPr>
          <p:cNvPr id="821" name="Google Shape;695;p35">
            <a:hlinkClick r:id="rId5"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822" name="Google Shape;696;p35" descr="Google Shape;696;p35">
            <a:hlinkClick r:id="rId6" invalidUrl="" action="" tgtFrame="" tooltip="" history="1" highlightClick="0" endSnd="0"/>
          </p:cNvPr>
          <p:cNvPicPr>
            <a:picLocks noChangeAspect="1"/>
          </p:cNvPicPr>
          <p:nvPr/>
        </p:nvPicPr>
        <p:blipFill>
          <a:blip r:embed="rId7">
            <a:extLst/>
          </a:blip>
          <a:srcRect l="0" t="0" r="4343" b="0"/>
          <a:stretch>
            <a:fillRect/>
          </a:stretch>
        </p:blipFill>
        <p:spPr>
          <a:xfrm>
            <a:off x="1356343" y="4789578"/>
            <a:ext cx="1094129" cy="330044"/>
          </a:xfrm>
          <a:prstGeom prst="rect">
            <a:avLst/>
          </a:prstGeom>
          <a:ln w="12700">
            <a:miter lim="400000"/>
          </a:ln>
        </p:spPr>
      </p:pic>
      <p:pic>
        <p:nvPicPr>
          <p:cNvPr id="823" name="UL_FMF-logoENG-HOR-RGB_black.pngGoogle Shape;697;p35" descr="UL_FMF-logoENG-HOR-RGB_black.pngGoogle Shape;697;p35">
            <a:hlinkClick r:id="rId8" invalidUrl="" action="" tgtFrame="" tooltip="" history="1" highlightClick="0" endSnd="0"/>
          </p:cNvPr>
          <p:cNvPicPr>
            <a:picLocks noChangeAspect="1"/>
          </p:cNvPicPr>
          <p:nvPr/>
        </p:nvPicPr>
        <p:blipFill>
          <a:blip r:embed="rId9">
            <a:extLst/>
          </a:blip>
          <a:srcRect l="6381" t="17806" r="6328" b="17960"/>
          <a:stretch>
            <a:fillRect/>
          </a:stretch>
        </p:blipFill>
        <p:spPr>
          <a:xfrm>
            <a:off x="2720345" y="4789577"/>
            <a:ext cx="2295650" cy="330044"/>
          </a:xfrm>
          <a:prstGeom prst="rect">
            <a:avLst/>
          </a:prstGeom>
          <a:ln w="12700">
            <a:miter lim="400000"/>
          </a:ln>
        </p:spPr>
      </p:pic>
      <p:pic>
        <p:nvPicPr>
          <p:cNvPr id="824" name="Logo_MVZI_ang.width-800.pngGoogle Shape;698;p35" descr="Logo_MVZI_ang.width-800.pngGoogle Shape;698;p35">
            <a:hlinkClick r:id="rId10" invalidUrl="" action="" tgtFrame="" tooltip="" history="1" highlightClick="0" endSnd="0"/>
          </p:cNvPr>
          <p:cNvPicPr>
            <a:picLocks noChangeAspect="1"/>
          </p:cNvPicPr>
          <p:nvPr/>
        </p:nvPicPr>
        <p:blipFill>
          <a:blip r:embed="rId11">
            <a:extLst/>
          </a:blip>
          <a:srcRect l="22410" t="22360" r="5204" b="21671"/>
          <a:stretch>
            <a:fillRect/>
          </a:stretch>
        </p:blipFill>
        <p:spPr>
          <a:xfrm>
            <a:off x="5593438" y="4778566"/>
            <a:ext cx="1603025" cy="330040"/>
          </a:xfrm>
          <a:prstGeom prst="rect">
            <a:avLst/>
          </a:prstGeom>
          <a:ln w="12700">
            <a:miter lim="400000"/>
          </a:ln>
        </p:spPr>
      </p:pic>
      <p:pic>
        <p:nvPicPr>
          <p:cNvPr id="825" name="Logo_MVZI_ang.width-800.pngGoogle Shape;699;p35" descr="Logo_MVZI_ang.width-800.pngGoogle Shape;699;p35">
            <a:hlinkClick r:id="rId10" invalidUrl="" action="" tgtFrame="" tooltip="" history="1" highlightClick="0" endSnd="0"/>
          </p:cNvPr>
          <p:cNvPicPr>
            <a:picLocks noChangeAspect="1"/>
          </p:cNvPicPr>
          <p:nvPr/>
        </p:nvPicPr>
        <p:blipFill>
          <a:blip r:embed="rId12">
            <a:extLst/>
          </a:blip>
          <a:srcRect l="4594" t="17532" r="86105" b="37857"/>
          <a:stretch>
            <a:fillRect/>
          </a:stretch>
        </p:blipFill>
        <p:spPr>
          <a:xfrm>
            <a:off x="5279006" y="4778569"/>
            <a:ext cx="258431" cy="330040"/>
          </a:xfrm>
          <a:prstGeom prst="rect">
            <a:avLst/>
          </a:prstGeom>
          <a:ln w="12700">
            <a:miter lim="400000"/>
          </a:ln>
        </p:spPr>
      </p:pic>
      <p:pic>
        <p:nvPicPr>
          <p:cNvPr id="826" name="ARICHinAction.pngGoogle Shape;700;p35" descr="ARICHinAction.pngGoogle Shape;700;p35">
            <a:hlinkClick r:id="rId13" invalidUrl="" action="" tgtFrame="" tooltip="" history="1" highlightClick="0" endSnd="0"/>
          </p:cNvPr>
          <p:cNvPicPr>
            <a:picLocks noChangeAspect="1"/>
          </p:cNvPicPr>
          <p:nvPr/>
        </p:nvPicPr>
        <p:blipFill>
          <a:blip r:embed="rId14">
            <a:extLst/>
          </a:blip>
          <a:stretch>
            <a:fillRect/>
          </a:stretch>
        </p:blipFill>
        <p:spPr>
          <a:xfrm>
            <a:off x="5593450" y="974725"/>
            <a:ext cx="2921776" cy="3456043"/>
          </a:xfrm>
          <a:prstGeom prst="rect">
            <a:avLst/>
          </a:prstGeom>
          <a:ln w="12700">
            <a:miter lim="400000"/>
          </a:ln>
        </p:spPr>
      </p:pic>
      <p:sp>
        <p:nvSpPr>
          <p:cNvPr id="827" name="Google Shape;701;p35"/>
          <p:cNvSpPr/>
          <p:nvPr/>
        </p:nvSpPr>
        <p:spPr>
          <a:xfrm rot="971120">
            <a:off x="7230804" y="1273019"/>
            <a:ext cx="413281" cy="194713"/>
          </a:xfrm>
          <a:prstGeom prst="rightArrow">
            <a:avLst>
              <a:gd name="adj1" fmla="val 50000"/>
              <a:gd name="adj2" fmla="val 50000"/>
            </a:avLst>
          </a:prstGeom>
          <a:solidFill>
            <a:srgbClr val="D9D9D9"/>
          </a:solidFill>
          <a:ln>
            <a:solidFill>
              <a:srgbClr val="EFEFEF"/>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828" name="Google Shape;702;p35"/>
          <p:cNvSpPr txBox="1"/>
          <p:nvPr/>
        </p:nvSpPr>
        <p:spPr>
          <a:xfrm>
            <a:off x="5547545" y="2619015"/>
            <a:ext cx="671401" cy="38126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1300">
                <a:solidFill>
                  <a:srgbClr val="EFEFEF"/>
                </a:solidFill>
                <a:latin typeface="Helvetica Neue Light"/>
                <a:ea typeface="Helvetica Neue Light"/>
                <a:cs typeface="Helvetica Neue Light"/>
                <a:sym typeface="Helvetica Neue Light"/>
              </a:defRPr>
            </a:lvl1pPr>
          </a:lstStyle>
          <a:p>
            <a:pPr/>
            <a:r>
              <a:t>Vertex</a:t>
            </a:r>
          </a:p>
        </p:txBody>
      </p:sp>
      <p:sp>
        <p:nvSpPr>
          <p:cNvPr id="829" name="Google Shape;703;p35"/>
          <p:cNvSpPr txBox="1"/>
          <p:nvPr/>
        </p:nvSpPr>
        <p:spPr>
          <a:xfrm rot="20075755">
            <a:off x="6093836" y="1925881"/>
            <a:ext cx="1496506" cy="48396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1000">
                <a:solidFill>
                  <a:srgbClr val="EFEFEF"/>
                </a:solidFill>
                <a:latin typeface="Helvetica Neue Light"/>
                <a:ea typeface="Helvetica Neue Light"/>
                <a:cs typeface="Helvetica Neue Light"/>
                <a:sym typeface="Helvetica Neue Light"/>
              </a:defRPr>
            </a:lvl1pPr>
          </a:lstStyle>
          <a:p>
            <a:pPr/>
            <a:r>
              <a:t>Charged particle track</a:t>
            </a:r>
          </a:p>
        </p:txBody>
      </p:sp>
      <p:sp>
        <p:nvSpPr>
          <p:cNvPr id="830" name="Google Shape;704;p35"/>
          <p:cNvSpPr txBox="1"/>
          <p:nvPr/>
        </p:nvSpPr>
        <p:spPr>
          <a:xfrm rot="917060">
            <a:off x="6079730" y="2842982"/>
            <a:ext cx="1496534" cy="33156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1000">
                <a:solidFill>
                  <a:srgbClr val="EFEFEF"/>
                </a:solidFill>
                <a:latin typeface="Helvetica Neue Light"/>
                <a:ea typeface="Helvetica Neue Light"/>
                <a:cs typeface="Helvetica Neue Light"/>
                <a:sym typeface="Helvetica Neue Light"/>
              </a:defRPr>
            </a:lvl1pPr>
          </a:lstStyle>
          <a:p>
            <a:pPr/>
            <a:r>
              <a:t>Charged particle track</a:t>
            </a:r>
          </a:p>
        </p:txBody>
      </p:sp>
      <p:sp>
        <p:nvSpPr>
          <p:cNvPr id="831" name="Google Shape;705;p35"/>
          <p:cNvSpPr txBox="1"/>
          <p:nvPr/>
        </p:nvSpPr>
        <p:spPr>
          <a:xfrm>
            <a:off x="6518575" y="1004668"/>
            <a:ext cx="749401" cy="58446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1300">
                <a:solidFill>
                  <a:srgbClr val="EFEFEF"/>
                </a:solidFill>
                <a:latin typeface="Helvetica Neue Light"/>
                <a:ea typeface="Helvetica Neue Light"/>
                <a:cs typeface="Helvetica Neue Light"/>
                <a:sym typeface="Helvetica Neue Light"/>
              </a:defRPr>
            </a:lvl1pPr>
          </a:lstStyle>
          <a:p>
            <a:pPr/>
            <a:r>
              <a:t>Aerogel radiator</a:t>
            </a:r>
          </a:p>
        </p:txBody>
      </p:sp>
      <p:sp>
        <p:nvSpPr>
          <p:cNvPr id="832" name="Google Shape;706;p35"/>
          <p:cNvSpPr/>
          <p:nvPr/>
        </p:nvSpPr>
        <p:spPr>
          <a:xfrm rot="10306545">
            <a:off x="8020576" y="2348322"/>
            <a:ext cx="413150" cy="194865"/>
          </a:xfrm>
          <a:prstGeom prst="rightArrow">
            <a:avLst>
              <a:gd name="adj1" fmla="val 50000"/>
              <a:gd name="adj2" fmla="val 50000"/>
            </a:avLst>
          </a:prstGeom>
          <a:solidFill>
            <a:srgbClr val="D9D9D9"/>
          </a:solidFill>
          <a:ln>
            <a:solidFill>
              <a:srgbClr val="EFEFEF"/>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833" name="Google Shape;707;p35"/>
          <p:cNvSpPr txBox="1"/>
          <p:nvPr/>
        </p:nvSpPr>
        <p:spPr>
          <a:xfrm>
            <a:off x="8445400" y="2114769"/>
            <a:ext cx="698401" cy="58446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1300">
                <a:solidFill>
                  <a:srgbClr val="EFEFEF"/>
                </a:solidFill>
                <a:latin typeface="Helvetica Neue Light"/>
                <a:ea typeface="Helvetica Neue Light"/>
                <a:cs typeface="Helvetica Neue Light"/>
                <a:sym typeface="Helvetica Neue Light"/>
              </a:defRPr>
            </a:lvl1pPr>
          </a:lstStyle>
          <a:p>
            <a:pPr/>
            <a:r>
              <a:t>Single Sensor</a:t>
            </a:r>
          </a:p>
        </p:txBody>
      </p:sp>
      <p:sp>
        <p:nvSpPr>
          <p:cNvPr id="834" name="Google Shape;708;p35"/>
          <p:cNvSpPr/>
          <p:nvPr/>
        </p:nvSpPr>
        <p:spPr>
          <a:xfrm rot="16557676">
            <a:off x="7734577" y="1634397"/>
            <a:ext cx="395740" cy="146602"/>
          </a:xfrm>
          <a:prstGeom prst="triangle">
            <a:avLst/>
          </a:prstGeom>
          <a:ln w="19050">
            <a:solidFill>
              <a:srgbClr val="FF00FF"/>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835" name="Google Shape;709;p35"/>
          <p:cNvSpPr/>
          <p:nvPr/>
        </p:nvSpPr>
        <p:spPr>
          <a:xfrm rot="16456073">
            <a:off x="7709993" y="3042388"/>
            <a:ext cx="221715" cy="228112"/>
          </a:xfrm>
          <a:prstGeom prst="triangle">
            <a:avLst/>
          </a:prstGeom>
          <a:ln w="19050">
            <a:solidFill>
              <a:srgbClr val="FF00FF"/>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grpSp>
        <p:nvGrpSpPr>
          <p:cNvPr id="838" name="Google Shape;710;p35"/>
          <p:cNvGrpSpPr/>
          <p:nvPr/>
        </p:nvGrpSpPr>
        <p:grpSpPr>
          <a:xfrm>
            <a:off x="8110700" y="1415469"/>
            <a:ext cx="964200" cy="584462"/>
            <a:chOff x="0" y="0"/>
            <a:chExt cx="964198" cy="584460"/>
          </a:xfrm>
        </p:grpSpPr>
        <p:sp>
          <p:nvSpPr>
            <p:cNvPr id="836" name="Rectangle"/>
            <p:cNvSpPr/>
            <p:nvPr/>
          </p:nvSpPr>
          <p:spPr>
            <a:xfrm>
              <a:off x="0" y="59580"/>
              <a:ext cx="964199" cy="465301"/>
            </a:xfrm>
            <a:prstGeom prst="rect">
              <a:avLst/>
            </a:prstGeom>
            <a:solidFill>
              <a:srgbClr val="999999"/>
            </a:solidFill>
            <a:ln w="19050" cap="flat">
              <a:solidFill>
                <a:srgbClr val="FF00FF"/>
              </a:solidFill>
              <a:prstDash val="solid"/>
              <a:round/>
            </a:ln>
            <a:effectLst/>
          </p:spPr>
          <p:txBody>
            <a:bodyPr wrap="square" lIns="0" tIns="0" rIns="0" bIns="0" numCol="1" anchor="ctr">
              <a:noAutofit/>
            </a:bodyPr>
            <a:lstStyle/>
            <a:p>
              <a:pPr algn="ctr">
                <a:defRPr sz="1300">
                  <a:solidFill>
                    <a:srgbClr val="EFEFEF"/>
                  </a:solidFill>
                  <a:latin typeface="Helvetica Neue Light"/>
                  <a:ea typeface="Helvetica Neue Light"/>
                  <a:cs typeface="Helvetica Neue Light"/>
                  <a:sym typeface="Helvetica Neue Light"/>
                </a:defRPr>
              </a:pPr>
            </a:p>
          </p:txBody>
        </p:sp>
        <p:sp>
          <p:nvSpPr>
            <p:cNvPr id="837" name="Cherenkov ring"/>
            <p:cNvSpPr txBox="1"/>
            <p:nvPr/>
          </p:nvSpPr>
          <p:spPr>
            <a:xfrm>
              <a:off x="9525" y="0"/>
              <a:ext cx="945149" cy="5844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300">
                  <a:solidFill>
                    <a:srgbClr val="EFEFEF"/>
                  </a:solidFill>
                  <a:latin typeface="Helvetica Neue Light"/>
                  <a:ea typeface="Helvetica Neue Light"/>
                  <a:cs typeface="Helvetica Neue Light"/>
                  <a:sym typeface="Helvetica Neue Light"/>
                </a:defRPr>
              </a:lvl1pPr>
            </a:lstStyle>
            <a:p>
              <a:pPr/>
              <a:r>
                <a:t>Cherenkov ring</a:t>
              </a:r>
            </a:p>
          </p:txBody>
        </p:sp>
      </p:grpSp>
      <p:grpSp>
        <p:nvGrpSpPr>
          <p:cNvPr id="841" name="Google Shape;711;p35"/>
          <p:cNvGrpSpPr/>
          <p:nvPr/>
        </p:nvGrpSpPr>
        <p:grpSpPr>
          <a:xfrm>
            <a:off x="8041050" y="2891569"/>
            <a:ext cx="964200" cy="584462"/>
            <a:chOff x="0" y="0"/>
            <a:chExt cx="964198" cy="584460"/>
          </a:xfrm>
        </p:grpSpPr>
        <p:sp>
          <p:nvSpPr>
            <p:cNvPr id="839" name="Rectangle"/>
            <p:cNvSpPr/>
            <p:nvPr/>
          </p:nvSpPr>
          <p:spPr>
            <a:xfrm>
              <a:off x="0" y="59580"/>
              <a:ext cx="964199" cy="465301"/>
            </a:xfrm>
            <a:prstGeom prst="rect">
              <a:avLst/>
            </a:prstGeom>
            <a:solidFill>
              <a:srgbClr val="999999"/>
            </a:solidFill>
            <a:ln w="19050" cap="flat">
              <a:solidFill>
                <a:srgbClr val="FF00FF"/>
              </a:solidFill>
              <a:prstDash val="solid"/>
              <a:round/>
            </a:ln>
            <a:effectLst/>
          </p:spPr>
          <p:txBody>
            <a:bodyPr wrap="square" lIns="0" tIns="0" rIns="0" bIns="0" numCol="1" anchor="ctr">
              <a:noAutofit/>
            </a:bodyPr>
            <a:lstStyle/>
            <a:p>
              <a:pPr algn="ctr">
                <a:defRPr sz="1300">
                  <a:solidFill>
                    <a:srgbClr val="EFEFEF"/>
                  </a:solidFill>
                  <a:latin typeface="Helvetica Neue Light"/>
                  <a:ea typeface="Helvetica Neue Light"/>
                  <a:cs typeface="Helvetica Neue Light"/>
                  <a:sym typeface="Helvetica Neue Light"/>
                </a:defRPr>
              </a:pPr>
            </a:p>
          </p:txBody>
        </p:sp>
        <p:sp>
          <p:nvSpPr>
            <p:cNvPr id="840" name="Cherenkov ring"/>
            <p:cNvSpPr txBox="1"/>
            <p:nvPr/>
          </p:nvSpPr>
          <p:spPr>
            <a:xfrm>
              <a:off x="9525" y="0"/>
              <a:ext cx="945149" cy="5844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300">
                  <a:solidFill>
                    <a:srgbClr val="EFEFEF"/>
                  </a:solidFill>
                  <a:latin typeface="Helvetica Neue Light"/>
                  <a:ea typeface="Helvetica Neue Light"/>
                  <a:cs typeface="Helvetica Neue Light"/>
                  <a:sym typeface="Helvetica Neue Light"/>
                </a:defRPr>
              </a:lvl1pPr>
            </a:lstStyle>
            <a:p>
              <a:pPr/>
              <a:r>
                <a:t>Cherenkov ring</a:t>
              </a:r>
            </a:p>
          </p:txBody>
        </p:sp>
      </p:grpSp>
      <p:sp>
        <p:nvSpPr>
          <p:cNvPr id="842" name="Google Shape;712;p35"/>
          <p:cNvSpPr txBox="1"/>
          <p:nvPr/>
        </p:nvSpPr>
        <p:spPr>
          <a:xfrm rot="19701859">
            <a:off x="5535599" y="359364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6" name="Google Shape;717;p36"/>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47" name="Google Shape;718;p36"/>
          <p:cNvSpPr txBox="1"/>
          <p:nvPr>
            <p:ph type="title"/>
          </p:nvPr>
        </p:nvSpPr>
        <p:spPr>
          <a:xfrm>
            <a:off x="311699" y="445025"/>
            <a:ext cx="8520602" cy="572701"/>
          </a:xfrm>
          <a:prstGeom prst="rect">
            <a:avLst/>
          </a:prstGeom>
        </p:spPr>
        <p:txBody>
          <a:bodyPr/>
          <a:lstStyle>
            <a:lvl1pPr>
              <a:defRPr sz="2500"/>
            </a:lvl1pPr>
          </a:lstStyle>
          <a:p>
            <a:pPr/>
            <a:r>
              <a:t>Cherenkov Radiation</a:t>
            </a:r>
          </a:p>
        </p:txBody>
      </p:sp>
      <p:sp>
        <p:nvSpPr>
          <p:cNvPr id="848" name="Google Shape;719;p36"/>
          <p:cNvSpPr txBox="1"/>
          <p:nvPr/>
        </p:nvSpPr>
        <p:spPr>
          <a:xfrm>
            <a:off x="343975" y="1017724"/>
            <a:ext cx="8385600" cy="86275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600">
                <a:solidFill>
                  <a:srgbClr val="EFEFEF"/>
                </a:solidFill>
                <a:latin typeface="Helvetica Neue Light"/>
                <a:ea typeface="Helvetica Neue Light"/>
                <a:cs typeface="Helvetica Neue Light"/>
                <a:sym typeface="Helvetica Neue Light"/>
              </a:defRPr>
            </a:pPr>
            <a:r>
              <a:t>When a charged particle traverses a refractive medium faster than the phase velocity of light in the medium, the medium emits </a:t>
            </a:r>
            <a:r>
              <a:rPr u="sng">
                <a:solidFill>
                  <a:srgbClr val="9FC5E8"/>
                </a:solidFill>
                <a:uFill>
                  <a:solidFill>
                    <a:srgbClr val="9FC5E8"/>
                  </a:solidFill>
                </a:uFill>
                <a:hlinkClick r:id="rId4" invalidUrl="" action="" tgtFrame="" tooltip="" history="1" highlightClick="0" endSnd="0"/>
              </a:rPr>
              <a:t>Cherenkov radiation</a:t>
            </a:r>
            <a:r>
              <a:t>. The emitted photons constructively interfere to form a coherent front.</a:t>
            </a:r>
          </a:p>
        </p:txBody>
      </p:sp>
      <p:sp>
        <p:nvSpPr>
          <p:cNvPr id="849" name="Google Shape;720;p36">
            <a:hlinkClick r:id="rId5"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850" name="Google Shape;721;p36" descr="Google Shape;721;p36">
            <a:hlinkClick r:id="rId6" invalidUrl="" action="" tgtFrame="" tooltip="" history="1" highlightClick="0" endSnd="0"/>
          </p:cNvPr>
          <p:cNvPicPr>
            <a:picLocks noChangeAspect="1"/>
          </p:cNvPicPr>
          <p:nvPr/>
        </p:nvPicPr>
        <p:blipFill>
          <a:blip r:embed="rId7">
            <a:extLst/>
          </a:blip>
          <a:srcRect l="0" t="0" r="4343" b="0"/>
          <a:stretch>
            <a:fillRect/>
          </a:stretch>
        </p:blipFill>
        <p:spPr>
          <a:xfrm>
            <a:off x="1356343" y="4789578"/>
            <a:ext cx="1094129" cy="330044"/>
          </a:xfrm>
          <a:prstGeom prst="rect">
            <a:avLst/>
          </a:prstGeom>
          <a:ln w="12700">
            <a:miter lim="400000"/>
          </a:ln>
        </p:spPr>
      </p:pic>
      <p:pic>
        <p:nvPicPr>
          <p:cNvPr id="851" name="UL_FMF-logoENG-HOR-RGB_black.pngGoogle Shape;722;p36" descr="UL_FMF-logoENG-HOR-RGB_black.pngGoogle Shape;722;p36">
            <a:hlinkClick r:id="rId8" invalidUrl="" action="" tgtFrame="" tooltip="" history="1" highlightClick="0" endSnd="0"/>
          </p:cNvPr>
          <p:cNvPicPr>
            <a:picLocks noChangeAspect="1"/>
          </p:cNvPicPr>
          <p:nvPr/>
        </p:nvPicPr>
        <p:blipFill>
          <a:blip r:embed="rId9">
            <a:extLst/>
          </a:blip>
          <a:srcRect l="6381" t="17806" r="6328" b="17960"/>
          <a:stretch>
            <a:fillRect/>
          </a:stretch>
        </p:blipFill>
        <p:spPr>
          <a:xfrm>
            <a:off x="2720345" y="4789577"/>
            <a:ext cx="2295650" cy="330044"/>
          </a:xfrm>
          <a:prstGeom prst="rect">
            <a:avLst/>
          </a:prstGeom>
          <a:ln w="12700">
            <a:miter lim="400000"/>
          </a:ln>
        </p:spPr>
      </p:pic>
      <p:pic>
        <p:nvPicPr>
          <p:cNvPr id="852" name="Logo_MVZI_ang.width-800.pngGoogle Shape;723;p36" descr="Logo_MVZI_ang.width-800.pngGoogle Shape;723;p36">
            <a:hlinkClick r:id="rId10" invalidUrl="" action="" tgtFrame="" tooltip="" history="1" highlightClick="0" endSnd="0"/>
          </p:cNvPr>
          <p:cNvPicPr>
            <a:picLocks noChangeAspect="1"/>
          </p:cNvPicPr>
          <p:nvPr/>
        </p:nvPicPr>
        <p:blipFill>
          <a:blip r:embed="rId11">
            <a:extLst/>
          </a:blip>
          <a:srcRect l="22410" t="22360" r="5204" b="21671"/>
          <a:stretch>
            <a:fillRect/>
          </a:stretch>
        </p:blipFill>
        <p:spPr>
          <a:xfrm>
            <a:off x="5593438" y="4778566"/>
            <a:ext cx="1603025" cy="330040"/>
          </a:xfrm>
          <a:prstGeom prst="rect">
            <a:avLst/>
          </a:prstGeom>
          <a:ln w="12700">
            <a:miter lim="400000"/>
          </a:ln>
        </p:spPr>
      </p:pic>
      <p:pic>
        <p:nvPicPr>
          <p:cNvPr id="853" name="Logo_MVZI_ang.width-800.pngGoogle Shape;724;p36" descr="Logo_MVZI_ang.width-800.pngGoogle Shape;724;p36">
            <a:hlinkClick r:id="rId10" invalidUrl="" action="" tgtFrame="" tooltip="" history="1" highlightClick="0" endSnd="0"/>
          </p:cNvPr>
          <p:cNvPicPr>
            <a:picLocks noChangeAspect="1"/>
          </p:cNvPicPr>
          <p:nvPr/>
        </p:nvPicPr>
        <p:blipFill>
          <a:blip r:embed="rId12">
            <a:extLst/>
          </a:blip>
          <a:srcRect l="4594" t="17532" r="86105" b="37857"/>
          <a:stretch>
            <a:fillRect/>
          </a:stretch>
        </p:blipFill>
        <p:spPr>
          <a:xfrm>
            <a:off x="5279006" y="4778569"/>
            <a:ext cx="258431" cy="330040"/>
          </a:xfrm>
          <a:prstGeom prst="rect">
            <a:avLst/>
          </a:prstGeom>
          <a:ln w="12700">
            <a:miter lim="400000"/>
          </a:ln>
        </p:spPr>
      </p:pic>
      <p:pic>
        <p:nvPicPr>
          <p:cNvPr id="854" name="Cherenkov_radiation-animation.gifGoogle Shape;725;p36" descr="Cherenkov_radiation-animation.gifGoogle Shape;725;p36">
            <a:hlinkClick r:id="rId4" invalidUrl="" action="" tgtFrame="" tooltip="" history="1" highlightClick="0" endSnd="0"/>
          </p:cNvPr>
          <p:cNvPicPr>
            <a:picLocks noChangeAspect="0"/>
          </p:cNvPicPr>
          <p:nvPr/>
        </p:nvPicPr>
        <p:blipFill>
          <a:blip r:embed="rId13">
            <a:extLst/>
          </a:blip>
          <a:stretch>
            <a:fillRect/>
          </a:stretch>
        </p:blipFill>
        <p:spPr>
          <a:xfrm>
            <a:off x="2137674" y="1956899"/>
            <a:ext cx="4868652" cy="2710601"/>
          </a:xfrm>
          <a:prstGeom prst="rect">
            <a:avLst/>
          </a:prstGeom>
          <a:ln w="12700">
            <a:miter lim="400000"/>
          </a:ln>
        </p:spPr>
      </p:pic>
      <p:sp>
        <p:nvSpPr>
          <p:cNvPr id="855" name="Google Shape;726;p36"/>
          <p:cNvSpPr txBox="1"/>
          <p:nvPr/>
        </p:nvSpPr>
        <p:spPr>
          <a:xfrm rot="19701859">
            <a:off x="7105061" y="283181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9" name="Google Shape;731;p37"/>
          <p:cNvSpPr txBox="1"/>
          <p:nvPr/>
        </p:nvSpPr>
        <p:spPr>
          <a:xfrm>
            <a:off x="311699" y="3356100"/>
            <a:ext cx="8520602" cy="63415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600">
                <a:solidFill>
                  <a:srgbClr val="EFEFEF"/>
                </a:solidFill>
                <a:latin typeface="Helvetica Neue Light"/>
                <a:ea typeface="Helvetica Neue Light"/>
                <a:cs typeface="Helvetica Neue Light"/>
                <a:sym typeface="Helvetica Neue Light"/>
              </a:defRPr>
            </a:lvl1pPr>
          </a:lstStyle>
          <a:p>
            <a:pPr/>
            <a:r>
              <a:t>Therefore, measuring the Cherenkov angle and momentum allows us to identify a particle by its mass</a:t>
            </a:r>
          </a:p>
        </p:txBody>
      </p:sp>
      <p:sp>
        <p:nvSpPr>
          <p:cNvPr id="860" name="Google Shape;732;p37"/>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61" name="Google Shape;733;p37"/>
          <p:cNvSpPr txBox="1"/>
          <p:nvPr>
            <p:ph type="title"/>
          </p:nvPr>
        </p:nvSpPr>
        <p:spPr>
          <a:xfrm>
            <a:off x="311699" y="445025"/>
            <a:ext cx="8520602" cy="572701"/>
          </a:xfrm>
          <a:prstGeom prst="rect">
            <a:avLst/>
          </a:prstGeom>
        </p:spPr>
        <p:txBody>
          <a:bodyPr/>
          <a:lstStyle>
            <a:lvl1pPr>
              <a:defRPr sz="2500"/>
            </a:lvl1pPr>
          </a:lstStyle>
          <a:p>
            <a:pPr/>
            <a:r>
              <a:t>Using Cherenkov Radiation</a:t>
            </a:r>
          </a:p>
        </p:txBody>
      </p:sp>
      <p:sp>
        <p:nvSpPr>
          <p:cNvPr id="862" name="Google Shape;734;p37"/>
          <p:cNvSpPr txBox="1"/>
          <p:nvPr/>
        </p:nvSpPr>
        <p:spPr>
          <a:xfrm>
            <a:off x="343975" y="1017724"/>
            <a:ext cx="8488200" cy="132036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600">
                <a:solidFill>
                  <a:srgbClr val="EFEFEF"/>
                </a:solidFill>
                <a:latin typeface="Helvetica Neue Light"/>
                <a:ea typeface="Helvetica Neue Light"/>
                <a:cs typeface="Helvetica Neue Light"/>
                <a:sym typeface="Helvetica Neue Light"/>
              </a:defRPr>
            </a:pPr>
            <a:r>
              <a:t>C</a:t>
            </a:r>
            <a:r>
              <a:rPr>
                <a:solidFill>
                  <a:srgbClr val="F3F3F3"/>
                </a:solidFill>
              </a:rPr>
              <a:t>onsidering a Cherenkov photon emitted at the angle </a:t>
            </a:r>
            <a:r>
              <a:rPr i="1">
                <a:solidFill>
                  <a:srgbClr val="F3F3F3"/>
                </a:solidFill>
              </a:rPr>
              <a:t>θ </a:t>
            </a:r>
            <a:r>
              <a:rPr>
                <a:solidFill>
                  <a:srgbClr val="F3F3F3"/>
                </a:solidFill>
              </a:rPr>
              <a:t>from a charged particle with rest mass </a:t>
            </a:r>
            <a:r>
              <a:rPr i="1">
                <a:solidFill>
                  <a:srgbClr val="F3F3F3"/>
                </a:solidFill>
              </a:rPr>
              <a:t>m</a:t>
            </a:r>
            <a:r>
              <a:rPr>
                <a:solidFill>
                  <a:srgbClr val="F3F3F3"/>
                </a:solidFill>
              </a:rPr>
              <a:t>, relativistic velocity </a:t>
            </a:r>
            <a:r>
              <a:rPr i="1">
                <a:solidFill>
                  <a:srgbClr val="F3F3F3"/>
                </a:solidFill>
              </a:rPr>
              <a:t>v</a:t>
            </a:r>
            <a:r>
              <a:rPr>
                <a:solidFill>
                  <a:srgbClr val="F3F3F3"/>
                </a:solidFill>
              </a:rPr>
              <a:t> &amp; momentum </a:t>
            </a:r>
            <a:r>
              <a:rPr i="1">
                <a:solidFill>
                  <a:srgbClr val="F3F3F3"/>
                </a:solidFill>
              </a:rPr>
              <a:t>p</a:t>
            </a:r>
            <a:r>
              <a:rPr>
                <a:solidFill>
                  <a:srgbClr val="F3F3F3"/>
                </a:solidFill>
              </a:rPr>
              <a:t> travelling through a medium with refractive index </a:t>
            </a:r>
            <a:r>
              <a:rPr i="1">
                <a:solidFill>
                  <a:srgbClr val="F3F3F3"/>
                </a:solidFill>
              </a:rPr>
              <a:t>n</a:t>
            </a:r>
            <a:r>
              <a:rPr>
                <a:solidFill>
                  <a:srgbClr val="F3F3F3"/>
                </a:solidFill>
              </a:rPr>
              <a:t>,</a:t>
            </a:r>
            <a:endParaRPr>
              <a:solidFill>
                <a:srgbClr val="F3F3F3"/>
              </a:solidFill>
            </a:endParaRPr>
          </a:p>
          <a:p>
            <a:pPr>
              <a:defRPr>
                <a:solidFill>
                  <a:srgbClr val="000000"/>
                </a:solidFill>
              </a:defRPr>
            </a:pPr>
            <a:endParaRPr sz="1600">
              <a:solidFill>
                <a:srgbClr val="EFEFEF"/>
              </a:solidFill>
              <a:latin typeface="Helvetica Neue Light"/>
              <a:ea typeface="Helvetica Neue Light"/>
              <a:cs typeface="Helvetica Neue Light"/>
              <a:sym typeface="Helvetica Neue Light"/>
            </a:endParaRPr>
          </a:p>
          <a:p>
            <a:pPr>
              <a:defRPr>
                <a:solidFill>
                  <a:srgbClr val="000000"/>
                </a:solidFill>
              </a:defRPr>
            </a:pPr>
            <a:endParaRPr sz="1600">
              <a:solidFill>
                <a:srgbClr val="EFEFEF"/>
              </a:solidFill>
              <a:latin typeface="Helvetica Neue Light"/>
              <a:ea typeface="Helvetica Neue Light"/>
              <a:cs typeface="Helvetica Neue Light"/>
              <a:sym typeface="Helvetica Neue Light"/>
            </a:endParaRPr>
          </a:p>
        </p:txBody>
      </p:sp>
      <p:sp>
        <p:nvSpPr>
          <p:cNvPr id="863" name="Google Shape;735;p37">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864" name="Google Shape;736;p37" descr="Google Shape;736;p37">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865" name="UL_FMF-logoENG-HOR-RGB_black.pngGoogle Shape;737;p37" descr="UL_FMF-logoENG-HOR-RGB_black.pngGoogle Shape;737;p37">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866" name="Logo_MVZI_ang.width-800.pngGoogle Shape;738;p37" descr="Logo_MVZI_ang.width-800.pngGoogle Shape;738;p37">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867" name="Logo_MVZI_ang.width-800.pngGoogle Shape;739;p37" descr="Logo_MVZI_ang.width-800.pngGoogle Shape;739;p37">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pic>
        <p:nvPicPr>
          <p:cNvPr id="868" name="{&quot;red&quot;:255,&quot;green&quot;:255,&quot;blue&quot;:255,&quot;origURL&quot;:&quot;https://www.codecogs.com/eqnedit.php?latex=%5Cbeta%20%3D%20%5Cfrac%7Bv%7D%7Bc%7D#0&quot;,&quot;size&quot;:16,&quot;width&quot;:619.0393700787401,&quot;height&quot;:26.834645669291337}Google Shape;740;p37" descr="{&quot;red&quot;:255,&quot;green&quot;:255,&quot;blue&quot;:255,&quot;origURL&quot;:&quot;https://www.codecogs.com/eqnedit.php?latex=%5Cbeta%20%3D%20%5Cfrac%7Bv%7D%7Bc%7D#0&quot;,&quot;size&quot;:16,&quot;width&quot;:619.0393700787401,&quot;height&quot;:26.834645669291337}Google Shape;740;p37"/>
          <p:cNvPicPr>
            <a:picLocks noChangeAspect="1"/>
          </p:cNvPicPr>
          <p:nvPr/>
        </p:nvPicPr>
        <p:blipFill>
          <a:blip r:embed="rId11">
            <a:extLst/>
          </a:blip>
          <a:stretch>
            <a:fillRect/>
          </a:stretch>
        </p:blipFill>
        <p:spPr>
          <a:xfrm>
            <a:off x="1125968" y="2365254"/>
            <a:ext cx="573025" cy="413005"/>
          </a:xfrm>
          <a:prstGeom prst="rect">
            <a:avLst/>
          </a:prstGeom>
          <a:ln w="12700">
            <a:miter lim="400000"/>
          </a:ln>
        </p:spPr>
      </p:pic>
      <p:pic>
        <p:nvPicPr>
          <p:cNvPr id="869" name="{&quot;red&quot;:239,&quot;green&quot;:239,&quot;blue&quot;:239,&quot;origURL&quot;:&quot;https://www.codecogs.com/eqnedit.php?latex=%5Cgamma%20%3D%20%5Cfrac%7B1%7D%7B%5Csqrt%7B1%20-%20%5Cbeta%5E2%7D%7D#0&quot;,&quot;size&quot;:16,&quot;width&quot;:378.9448818897638,&quot;height&quot;:36.354330708661415}Google Shape;741;p37" descr="{&quot;red&quot;:239,&quot;green&quot;:239,&quot;blue&quot;:239,&quot;origURL&quot;:&quot;https://www.codecogs.com/eqnedit.php?latex=%5Cgamma%20%3D%20%5Cfrac%7B1%7D%7B%5Csqrt%7B1%20-%20%5Cbeta%5E2%7D%7D#0&quot;,&quot;size&quot;:16,&quot;width&quot;:378.9448818897638,&quot;height&quot;:36.354330708661415}Google Shape;741;p37"/>
          <p:cNvPicPr>
            <a:picLocks noChangeAspect="1"/>
          </p:cNvPicPr>
          <p:nvPr/>
        </p:nvPicPr>
        <p:blipFill>
          <a:blip r:embed="rId12">
            <a:extLst/>
          </a:blip>
          <a:stretch>
            <a:fillRect/>
          </a:stretch>
        </p:blipFill>
        <p:spPr>
          <a:xfrm>
            <a:off x="2650402" y="2290574"/>
            <a:ext cx="1295401" cy="562357"/>
          </a:xfrm>
          <a:prstGeom prst="rect">
            <a:avLst/>
          </a:prstGeom>
          <a:ln w="12700">
            <a:miter lim="400000"/>
          </a:ln>
        </p:spPr>
      </p:pic>
      <p:grpSp>
        <p:nvGrpSpPr>
          <p:cNvPr id="875" name="Google Shape;742;p37"/>
          <p:cNvGrpSpPr/>
          <p:nvPr/>
        </p:nvGrpSpPr>
        <p:grpSpPr>
          <a:xfrm>
            <a:off x="4897213" y="1957800"/>
            <a:ext cx="3120819" cy="1227900"/>
            <a:chOff x="0" y="0"/>
            <a:chExt cx="3120818" cy="1227898"/>
          </a:xfrm>
        </p:grpSpPr>
        <p:pic>
          <p:nvPicPr>
            <p:cNvPr id="870" name="{&quot;red&quot;:239,&quot;green&quot;:239,&quot;blue&quot;:239,&quot;origURL&quot;:&quot;https://www.codecogs.com/eqnedit.php?latex=%5Ccos%20(%5Ctheta)%20%3D%20%5Cfrac%7B1%7D%7B%5Cbeta%20n%7D#0&quot;,&quot;size&quot;:16,&quot;width&quot;:391.251968503937,&quot;height&quot;:36.354330708661415}Google Shape;743;p37" descr="{&quot;red&quot;:239,&quot;green&quot;:239,&quot;blue&quot;:239,&quot;origURL&quot;:&quot;https://www.codecogs.com/eqnedit.php?latex=%5Ccos%20(%5Ctheta)%20%3D%20%5Cfrac%7B1%7D%7B%5Cbeta%20n%7D#0&quot;,&quot;size&quot;:16,&quot;width&quot;:391.251968503937,&quot;height&quot;:36.354330708661415}Google Shape;743;p37"/>
            <p:cNvPicPr>
              <a:picLocks noChangeAspect="1"/>
            </p:cNvPicPr>
            <p:nvPr/>
          </p:nvPicPr>
          <p:blipFill>
            <a:blip r:embed="rId13">
              <a:extLst/>
            </a:blip>
            <a:stretch>
              <a:fillRect/>
            </a:stretch>
          </p:blipFill>
          <p:spPr>
            <a:xfrm>
              <a:off x="205325" y="721924"/>
              <a:ext cx="1168909" cy="505969"/>
            </a:xfrm>
            <a:prstGeom prst="rect">
              <a:avLst/>
            </a:prstGeom>
            <a:ln w="12700" cap="flat">
              <a:noFill/>
              <a:miter lim="400000"/>
            </a:ln>
            <a:effectLst/>
          </p:spPr>
        </p:pic>
        <p:pic>
          <p:nvPicPr>
            <p:cNvPr id="871" name="{&quot;red&quot;:255,&quot;green&quot;:255,&quot;blue&quot;:255,&quot;origURL&quot;:&quot;https://www.codecogs.com/eqnedit.php?latex=p%20%3D%20m%20v%20%5CRightarrow%20%5Cgamma%20m_0%20%5Cbeta%20c%20#0&quot;,&quot;size&quot;:16,&quot;width&quot;:619.0393700787401,&quot;height&quot;:26.834645669291337}Google Shape;744;p37" descr="{&quot;red&quot;:255,&quot;green&quot;:255,&quot;blue&quot;:255,&quot;origURL&quot;:&quot;https://www.codecogs.com/eqnedit.php?latex=p%20%3D%20m%20v%20%5CRightarrow%20%5Cgamma%20m_0%20%5Cbeta%20c%20#0&quot;,&quot;size&quot;:16,&quot;width&quot;:619.0393700787401,&quot;height&quot;:26.834645669291337}Google Shape;744;p37"/>
            <p:cNvPicPr>
              <a:picLocks noChangeAspect="1"/>
            </p:cNvPicPr>
            <p:nvPr/>
          </p:nvPicPr>
          <p:blipFill>
            <a:blip r:embed="rId14">
              <a:extLst/>
            </a:blip>
            <a:stretch>
              <a:fillRect/>
            </a:stretch>
          </p:blipFill>
          <p:spPr>
            <a:xfrm>
              <a:off x="-1" y="80341"/>
              <a:ext cx="1463042" cy="176286"/>
            </a:xfrm>
            <a:prstGeom prst="rect">
              <a:avLst/>
            </a:prstGeom>
            <a:ln w="12700" cap="flat">
              <a:noFill/>
              <a:miter lim="400000"/>
            </a:ln>
            <a:effectLst/>
          </p:spPr>
        </p:pic>
        <p:pic>
          <p:nvPicPr>
            <p:cNvPr id="872" name="{&quot;red&quot;:239,&quot;green&quot;:239,&quot;blue&quot;:239,&quot;origURL&quot;:&quot;https://www.codecogs.com/eqnedit.php?latex=m_0%20%3D%20%5Cfrac%7Bp%7D%7B%5Cgamma%20%5Cbeta%20c%7D#0&quot;,&quot;size&quot;:16,&quot;width&quot;:311.88188976377955,&quot;height&quot;:58.181102362204726}Google Shape;745;p37" descr="{&quot;red&quot;:239,&quot;green&quot;:239,&quot;blue&quot;:239,&quot;origURL&quot;:&quot;https://www.codecogs.com/eqnedit.php?latex=m_0%20%3D%20%5Cfrac%7Bp%7D%7B%5Cgamma%20%5Cbeta%20c%7D#0&quot;,&quot;size&quot;:16,&quot;width&quot;:311.88188976377955,&quot;height&quot;:58.181102362204726}Google Shape;745;p37"/>
            <p:cNvPicPr>
              <a:picLocks noChangeAspect="1"/>
            </p:cNvPicPr>
            <p:nvPr/>
          </p:nvPicPr>
          <p:blipFill>
            <a:blip r:embed="rId15">
              <a:extLst/>
            </a:blip>
            <a:stretch>
              <a:fillRect/>
            </a:stretch>
          </p:blipFill>
          <p:spPr>
            <a:xfrm>
              <a:off x="2090393" y="399624"/>
              <a:ext cx="964693" cy="460249"/>
            </a:xfrm>
            <a:prstGeom prst="rect">
              <a:avLst/>
            </a:prstGeom>
            <a:ln w="12700" cap="flat">
              <a:noFill/>
              <a:miter lim="400000"/>
            </a:ln>
            <a:effectLst/>
          </p:spPr>
        </p:pic>
        <p:sp>
          <p:nvSpPr>
            <p:cNvPr id="873" name="Google Shape;746;p37"/>
            <p:cNvSpPr/>
            <p:nvPr/>
          </p:nvSpPr>
          <p:spPr>
            <a:xfrm>
              <a:off x="2055818" y="329775"/>
              <a:ext cx="1065001" cy="572700"/>
            </a:xfrm>
            <a:prstGeom prst="rect">
              <a:avLst/>
            </a:prstGeom>
            <a:noFill/>
            <a:ln w="19050" cap="flat">
              <a:solidFill>
                <a:srgbClr val="3BC200"/>
              </a:solidFill>
              <a:prstDash val="solid"/>
              <a:round/>
            </a:ln>
            <a:effectLst/>
          </p:spPr>
          <p:txBody>
            <a:bodyPr wrap="square" lIns="0" tIns="0" rIns="0" bIns="0" numCol="1" anchor="ctr">
              <a:noAutofit/>
            </a:bodyPr>
            <a:lstStyle/>
            <a:p>
              <a:pPr algn="ctr">
                <a:defRPr>
                  <a:solidFill>
                    <a:srgbClr val="000000"/>
                  </a:solidFill>
                  <a:latin typeface="Helvetica Neue Light"/>
                  <a:ea typeface="Helvetica Neue Light"/>
                  <a:cs typeface="Helvetica Neue Light"/>
                  <a:sym typeface="Helvetica Neue Light"/>
                </a:defRPr>
              </a:pPr>
            </a:p>
          </p:txBody>
        </p:sp>
        <p:sp>
          <p:nvSpPr>
            <p:cNvPr id="874" name="Google Shape;747;p37"/>
            <p:cNvSpPr/>
            <p:nvPr/>
          </p:nvSpPr>
          <p:spPr>
            <a:xfrm>
              <a:off x="1498893" y="0"/>
              <a:ext cx="528001" cy="12279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2079"/>
                    <a:pt x="10800" y="4644"/>
                  </a:cubicBezTo>
                  <a:lnTo>
                    <a:pt x="10800" y="6156"/>
                  </a:lnTo>
                  <a:cubicBezTo>
                    <a:pt x="10800" y="8721"/>
                    <a:pt x="15635" y="10800"/>
                    <a:pt x="21600" y="10800"/>
                  </a:cubicBezTo>
                  <a:cubicBezTo>
                    <a:pt x="15635" y="10800"/>
                    <a:pt x="10800" y="12879"/>
                    <a:pt x="10800" y="15444"/>
                  </a:cubicBezTo>
                  <a:lnTo>
                    <a:pt x="10800" y="16956"/>
                  </a:lnTo>
                  <a:cubicBezTo>
                    <a:pt x="10800" y="19521"/>
                    <a:pt x="5965" y="21600"/>
                    <a:pt x="0" y="21600"/>
                  </a:cubicBezTo>
                </a:path>
              </a:pathLst>
            </a:custGeom>
            <a:noFill/>
            <a:ln w="9525" cap="flat">
              <a:solidFill>
                <a:srgbClr val="EFEFEF"/>
              </a:solidFill>
              <a:prstDash val="solid"/>
              <a:round/>
            </a:ln>
            <a:effectLst/>
          </p:spPr>
          <p:txBody>
            <a:bodyPr wrap="square" lIns="0" tIns="0" rIns="0" bIns="0" numCol="1" anchor="ctr">
              <a:noAutofit/>
            </a:bodyPr>
            <a:lstStyle/>
            <a:p>
              <a:pPr algn="ctr">
                <a:defRPr>
                  <a:solidFill>
                    <a:srgbClr val="000000"/>
                  </a:solidFill>
                  <a:latin typeface="Helvetica Neue Light"/>
                  <a:ea typeface="Helvetica Neue Light"/>
                  <a:cs typeface="Helvetica Neue Light"/>
                  <a:sym typeface="Helvetica Neue Light"/>
                </a:defRPr>
              </a:pPr>
            </a:p>
          </p:txBody>
        </p:sp>
      </p:grpSp>
      <p:sp>
        <p:nvSpPr>
          <p:cNvPr id="876" name="Google Shape;748;p37"/>
          <p:cNvSpPr txBox="1"/>
          <p:nvPr/>
        </p:nvSpPr>
        <p:spPr>
          <a:xfrm rot="19701859">
            <a:off x="7940586" y="19156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0" name="Google Shape;753;p38"/>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81" name="Google Shape;754;p38"/>
          <p:cNvSpPr txBox="1"/>
          <p:nvPr>
            <p:ph type="title"/>
          </p:nvPr>
        </p:nvSpPr>
        <p:spPr>
          <a:xfrm>
            <a:off x="311699" y="445025"/>
            <a:ext cx="8520602" cy="572701"/>
          </a:xfrm>
          <a:prstGeom prst="rect">
            <a:avLst/>
          </a:prstGeom>
        </p:spPr>
        <p:txBody>
          <a:bodyPr/>
          <a:lstStyle/>
          <a:p>
            <a:pPr>
              <a:defRPr sz="2500"/>
            </a:pPr>
            <a:r>
              <a:t>Cherenkov Radiation - </a:t>
            </a:r>
            <a:r>
              <a:rPr u="sng">
                <a:solidFill>
                  <a:srgbClr val="9FC5E8"/>
                </a:solidFill>
                <a:uFill>
                  <a:solidFill>
                    <a:srgbClr val="9FC5E8"/>
                  </a:solidFill>
                </a:uFill>
                <a:hlinkClick r:id="rId3" invalidUrl="" action="" tgtFrame="" tooltip="" history="1" highlightClick="0" endSnd="0"/>
              </a:rPr>
              <a:t>Frank Tamm formula</a:t>
            </a:r>
          </a:p>
        </p:txBody>
      </p:sp>
      <p:sp>
        <p:nvSpPr>
          <p:cNvPr id="882" name="Google Shape;755;p38"/>
          <p:cNvSpPr txBox="1"/>
          <p:nvPr/>
        </p:nvSpPr>
        <p:spPr>
          <a:xfrm>
            <a:off x="343975" y="1017724"/>
            <a:ext cx="2962501" cy="165976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0000"/>
                </a:solidFill>
              </a:defRPr>
            </a:pPr>
            <a:endParaRPr sz="1600">
              <a:solidFill>
                <a:srgbClr val="EFEFEF"/>
              </a:solidFill>
              <a:latin typeface="Helvetica Neue Light"/>
              <a:ea typeface="Helvetica Neue Light"/>
              <a:cs typeface="Helvetica Neue Light"/>
              <a:sym typeface="Helvetica Neue Light"/>
            </a:endParaRPr>
          </a:p>
          <a:p>
            <a:pPr>
              <a:defRPr>
                <a:solidFill>
                  <a:srgbClr val="000000"/>
                </a:solidFill>
              </a:defRPr>
            </a:pPr>
            <a:endParaRPr sz="1600">
              <a:solidFill>
                <a:srgbClr val="EFEFEF"/>
              </a:solidFill>
              <a:latin typeface="Helvetica Neue Light"/>
              <a:ea typeface="Helvetica Neue Light"/>
              <a:cs typeface="Helvetica Neue Light"/>
              <a:sym typeface="Helvetica Neue Light"/>
            </a:endParaRPr>
          </a:p>
          <a:p>
            <a:pPr>
              <a:defRPr sz="1600">
                <a:solidFill>
                  <a:srgbClr val="EFEFEF"/>
                </a:solidFill>
                <a:latin typeface="Helvetica Neue Light"/>
                <a:ea typeface="Helvetica Neue Light"/>
                <a:cs typeface="Helvetica Neue Light"/>
                <a:sym typeface="Helvetica Neue Light"/>
              </a:defRPr>
            </a:pPr>
            <a:r>
              <a:t>Where</a:t>
            </a:r>
          </a:p>
          <a:p>
            <a:pPr>
              <a:lnSpc>
                <a:spcPct val="115000"/>
              </a:lnSpc>
              <a:defRPr sz="1600">
                <a:solidFill>
                  <a:srgbClr val="EFEFEF"/>
                </a:solidFill>
                <a:latin typeface="Helvetica Neue Light"/>
                <a:ea typeface="Helvetica Neue Light"/>
                <a:cs typeface="Helvetica Neue Light"/>
                <a:sym typeface="Helvetica Neue Light"/>
              </a:defRPr>
            </a:pPr>
            <a:r>
              <a:t>N</a:t>
            </a:r>
            <a:r>
              <a:rPr baseline="-25000"/>
              <a:t>γ</a:t>
            </a:r>
            <a:r>
              <a:t> is the number of photons,</a:t>
            </a:r>
          </a:p>
          <a:p>
            <a:pPr>
              <a:lnSpc>
                <a:spcPct val="115000"/>
              </a:lnSpc>
              <a:defRPr sz="1600">
                <a:solidFill>
                  <a:srgbClr val="EFEFEF"/>
                </a:solidFill>
                <a:latin typeface="Helvetica Neue Light"/>
                <a:ea typeface="Helvetica Neue Light"/>
                <a:cs typeface="Helvetica Neue Light"/>
                <a:sym typeface="Helvetica Neue Light"/>
              </a:defRPr>
            </a:pPr>
            <a:r>
              <a:t>α is the fine structure constant, q is the charge.</a:t>
            </a:r>
          </a:p>
        </p:txBody>
      </p:sp>
      <p:sp>
        <p:nvSpPr>
          <p:cNvPr id="883" name="Google Shape;756;p38">
            <a:hlinkClick r:id="rId4"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884" name="Google Shape;757;p38" descr="Google Shape;757;p38">
            <a:hlinkClick r:id="rId5" invalidUrl="" action="" tgtFrame="" tooltip="" history="1" highlightClick="0" endSnd="0"/>
          </p:cNvPr>
          <p:cNvPicPr>
            <a:picLocks noChangeAspect="1"/>
          </p:cNvPicPr>
          <p:nvPr/>
        </p:nvPicPr>
        <p:blipFill>
          <a:blip r:embed="rId6">
            <a:extLst/>
          </a:blip>
          <a:srcRect l="0" t="0" r="4343" b="0"/>
          <a:stretch>
            <a:fillRect/>
          </a:stretch>
        </p:blipFill>
        <p:spPr>
          <a:xfrm>
            <a:off x="1356343" y="4789578"/>
            <a:ext cx="1094129" cy="330044"/>
          </a:xfrm>
          <a:prstGeom prst="rect">
            <a:avLst/>
          </a:prstGeom>
          <a:ln w="12700">
            <a:miter lim="400000"/>
          </a:ln>
        </p:spPr>
      </p:pic>
      <p:pic>
        <p:nvPicPr>
          <p:cNvPr id="885" name="UL_FMF-logoENG-HOR-RGB_black.pngGoogle Shape;758;p38" descr="UL_FMF-logoENG-HOR-RGB_black.pngGoogle Shape;758;p38">
            <a:hlinkClick r:id="rId7" invalidUrl="" action="" tgtFrame="" tooltip="" history="1" highlightClick="0" endSnd="0"/>
          </p:cNvPr>
          <p:cNvPicPr>
            <a:picLocks noChangeAspect="1"/>
          </p:cNvPicPr>
          <p:nvPr/>
        </p:nvPicPr>
        <p:blipFill>
          <a:blip r:embed="rId8">
            <a:extLst/>
          </a:blip>
          <a:srcRect l="6381" t="17806" r="6328" b="17960"/>
          <a:stretch>
            <a:fillRect/>
          </a:stretch>
        </p:blipFill>
        <p:spPr>
          <a:xfrm>
            <a:off x="2720345" y="4789577"/>
            <a:ext cx="2295650" cy="330044"/>
          </a:xfrm>
          <a:prstGeom prst="rect">
            <a:avLst/>
          </a:prstGeom>
          <a:ln w="12700">
            <a:miter lim="400000"/>
          </a:ln>
        </p:spPr>
      </p:pic>
      <p:pic>
        <p:nvPicPr>
          <p:cNvPr id="886" name="Logo_MVZI_ang.width-800.pngGoogle Shape;759;p38" descr="Logo_MVZI_ang.width-800.pngGoogle Shape;759;p38">
            <a:hlinkClick r:id="rId9" invalidUrl="" action="" tgtFrame="" tooltip="" history="1" highlightClick="0" endSnd="0"/>
          </p:cNvPr>
          <p:cNvPicPr>
            <a:picLocks noChangeAspect="1"/>
          </p:cNvPicPr>
          <p:nvPr/>
        </p:nvPicPr>
        <p:blipFill>
          <a:blip r:embed="rId10">
            <a:extLst/>
          </a:blip>
          <a:srcRect l="22410" t="22360" r="5204" b="21671"/>
          <a:stretch>
            <a:fillRect/>
          </a:stretch>
        </p:blipFill>
        <p:spPr>
          <a:xfrm>
            <a:off x="5593438" y="4778566"/>
            <a:ext cx="1603025" cy="330040"/>
          </a:xfrm>
          <a:prstGeom prst="rect">
            <a:avLst/>
          </a:prstGeom>
          <a:ln w="12700">
            <a:miter lim="400000"/>
          </a:ln>
        </p:spPr>
      </p:pic>
      <p:pic>
        <p:nvPicPr>
          <p:cNvPr id="887" name="Logo_MVZI_ang.width-800.pngGoogle Shape;760;p38" descr="Logo_MVZI_ang.width-800.pngGoogle Shape;760;p38">
            <a:hlinkClick r:id="rId9" invalidUrl="" action="" tgtFrame="" tooltip="" history="1" highlightClick="0" endSnd="0"/>
          </p:cNvPr>
          <p:cNvPicPr>
            <a:picLocks noChangeAspect="1"/>
          </p:cNvPicPr>
          <p:nvPr/>
        </p:nvPicPr>
        <p:blipFill>
          <a:blip r:embed="rId11">
            <a:extLst/>
          </a:blip>
          <a:srcRect l="4594" t="17532" r="86105" b="37857"/>
          <a:stretch>
            <a:fillRect/>
          </a:stretch>
        </p:blipFill>
        <p:spPr>
          <a:xfrm>
            <a:off x="5279006" y="4778569"/>
            <a:ext cx="258431" cy="330040"/>
          </a:xfrm>
          <a:prstGeom prst="rect">
            <a:avLst/>
          </a:prstGeom>
          <a:ln w="12700">
            <a:miter lim="400000"/>
          </a:ln>
        </p:spPr>
      </p:pic>
      <p:pic>
        <p:nvPicPr>
          <p:cNvPr id="888" name="frankTammEnergySpectrum.pngGoogle Shape;761;p38" descr="frankTammEnergySpectrum.pngGoogle Shape;761;p38">
            <a:hlinkClick r:id="rId12" invalidUrl="" action="" tgtFrame="" tooltip="" history="1" highlightClick="0" endSnd="0"/>
          </p:cNvPr>
          <p:cNvPicPr>
            <a:picLocks noChangeAspect="1"/>
          </p:cNvPicPr>
          <p:nvPr/>
        </p:nvPicPr>
        <p:blipFill>
          <a:blip r:embed="rId13">
            <a:extLst/>
          </a:blip>
          <a:stretch>
            <a:fillRect/>
          </a:stretch>
        </p:blipFill>
        <p:spPr>
          <a:xfrm>
            <a:off x="6324151" y="1017724"/>
            <a:ext cx="2731255" cy="3655952"/>
          </a:xfrm>
          <a:prstGeom prst="rect">
            <a:avLst/>
          </a:prstGeom>
          <a:ln w="12700">
            <a:miter lim="400000"/>
          </a:ln>
        </p:spPr>
      </p:pic>
      <p:pic>
        <p:nvPicPr>
          <p:cNvPr id="889" name="frankTammVisibleλ.pngGoogle Shape;762;p38" descr="frankTammVisibleλ.pngGoogle Shape;762;p38">
            <a:hlinkClick r:id="rId12" invalidUrl="" action="" tgtFrame="" tooltip="" history="1" highlightClick="0" endSnd="0"/>
          </p:cNvPr>
          <p:cNvPicPr>
            <a:picLocks noChangeAspect="1"/>
          </p:cNvPicPr>
          <p:nvPr/>
        </p:nvPicPr>
        <p:blipFill>
          <a:blip r:embed="rId14">
            <a:extLst/>
          </a:blip>
          <a:stretch>
            <a:fillRect/>
          </a:stretch>
        </p:blipFill>
        <p:spPr>
          <a:xfrm>
            <a:off x="3421202" y="1017724"/>
            <a:ext cx="2729469" cy="3655952"/>
          </a:xfrm>
          <a:prstGeom prst="rect">
            <a:avLst/>
          </a:prstGeom>
          <a:ln w="12700">
            <a:miter lim="400000"/>
          </a:ln>
        </p:spPr>
      </p:pic>
      <p:pic>
        <p:nvPicPr>
          <p:cNvPr id="890" name="{&quot;red&quot;:239,&quot;green&quot;:239,&quot;blue&quot;:239,&quot;origURL&quot;:&quot;https://www.codecogs.com/eqnedit.php?latex=%5Cfrac%7Bd%5E2%20N_%7B%5Cgamma%7D%7D%7Bdx%5C%2Cd%5Clambda%7D%20%3D%20%5Cfrac%7B2%5Cpi%20%5Calpha%20q%5E2%7D%7B%5Clambda%5E2%7D%20%5Cleft(%201%20-%20%5Cfrac%7B1%7D%7B" descr="{&quot;red&quot;:239,&quot;green&quot;:239,&quot;blue&quot;:239,&quot;origURL&quot;:&quot;https://www.codecogs.com/eqnedit.php?latex=%5Cfrac%7Bd%5E2%20N_%7B%5Cgamma%7D%7D%7Bdx%5C%2Cd%5Clambda%7D%20%3D%20%5Cfrac%7B2%5Cpi%20%5Calpha%20q%5E2%7D%7B%5Clambda%5E2%7D%20%5Cleft(%201%20-%20%5Cfrac%7B1%7D%7B%5Cbeta%5E2%20n%5E2(%5Clambda)%7D%20%5Cright)#0&quot;,&quot;size&quot;:28,&quot;width&quot;:233.26771653543307,&quot;height&quot;:282.4251968503937}Google Shape;763;p38"/>
          <p:cNvPicPr>
            <a:picLocks noChangeAspect="1"/>
          </p:cNvPicPr>
          <p:nvPr/>
        </p:nvPicPr>
        <p:blipFill>
          <a:blip r:embed="rId15">
            <a:extLst/>
          </a:blip>
          <a:stretch>
            <a:fillRect/>
          </a:stretch>
        </p:blipFill>
        <p:spPr>
          <a:xfrm>
            <a:off x="378525" y="1017724"/>
            <a:ext cx="2850552" cy="527510"/>
          </a:xfrm>
          <a:prstGeom prst="rect">
            <a:avLst/>
          </a:prstGeom>
          <a:ln w="12700">
            <a:miter lim="400000"/>
          </a:ln>
        </p:spPr>
      </p:pic>
      <p:sp>
        <p:nvSpPr>
          <p:cNvPr id="891" name="Google Shape;764;p38"/>
          <p:cNvSpPr txBox="1"/>
          <p:nvPr/>
        </p:nvSpPr>
        <p:spPr>
          <a:xfrm rot="19701859">
            <a:off x="899986" y="318219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5" name="Google Shape;769;p39"/>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96" name="Google Shape;770;p39"/>
          <p:cNvSpPr txBox="1"/>
          <p:nvPr>
            <p:ph type="title"/>
          </p:nvPr>
        </p:nvSpPr>
        <p:spPr>
          <a:xfrm>
            <a:off x="311699" y="445025"/>
            <a:ext cx="8520602" cy="572701"/>
          </a:xfrm>
          <a:prstGeom prst="rect">
            <a:avLst/>
          </a:prstGeom>
        </p:spPr>
        <p:txBody>
          <a:bodyPr/>
          <a:lstStyle>
            <a:lvl1pPr>
              <a:defRPr sz="2500"/>
            </a:lvl1pPr>
          </a:lstStyle>
          <a:p>
            <a:pPr/>
            <a:r>
              <a:t>Particle Identification (PID)</a:t>
            </a:r>
          </a:p>
        </p:txBody>
      </p:sp>
      <p:pic>
        <p:nvPicPr>
          <p:cNvPr id="897" name="Google Shape;771;p39" descr="Google Shape;771;p39">
            <a:hlinkClick r:id="rId3" invalidUrl="" action="" tgtFrame="" tooltip="" history="1" highlightClick="0" endSnd="0"/>
          </p:cNvPr>
          <p:cNvPicPr>
            <a:picLocks noChangeAspect="1"/>
          </p:cNvPicPr>
          <p:nvPr/>
        </p:nvPicPr>
        <p:blipFill>
          <a:blip r:embed="rId4">
            <a:extLst/>
          </a:blip>
          <a:stretch>
            <a:fillRect/>
          </a:stretch>
        </p:blipFill>
        <p:spPr>
          <a:xfrm>
            <a:off x="3085982" y="1094987"/>
            <a:ext cx="5449005" cy="3572887"/>
          </a:xfrm>
          <a:prstGeom prst="rect">
            <a:avLst/>
          </a:prstGeom>
          <a:ln w="12700">
            <a:miter lim="400000"/>
          </a:ln>
        </p:spPr>
      </p:pic>
      <p:sp>
        <p:nvSpPr>
          <p:cNvPr id="898" name="Google Shape;772;p39">
            <a:hlinkClick r:id="rId5"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899" name="Google Shape;773;p39" descr="Google Shape;773;p39">
            <a:hlinkClick r:id="rId6" invalidUrl="" action="" tgtFrame="" tooltip="" history="1" highlightClick="0" endSnd="0"/>
          </p:cNvPr>
          <p:cNvPicPr>
            <a:picLocks noChangeAspect="1"/>
          </p:cNvPicPr>
          <p:nvPr/>
        </p:nvPicPr>
        <p:blipFill>
          <a:blip r:embed="rId7">
            <a:extLst/>
          </a:blip>
          <a:srcRect l="0" t="0" r="4343" b="0"/>
          <a:stretch>
            <a:fillRect/>
          </a:stretch>
        </p:blipFill>
        <p:spPr>
          <a:xfrm>
            <a:off x="1356343" y="4789578"/>
            <a:ext cx="1094129" cy="330044"/>
          </a:xfrm>
          <a:prstGeom prst="rect">
            <a:avLst/>
          </a:prstGeom>
          <a:ln w="12700">
            <a:miter lim="400000"/>
          </a:ln>
        </p:spPr>
      </p:pic>
      <p:pic>
        <p:nvPicPr>
          <p:cNvPr id="900" name="UL_FMF-logoENG-HOR-RGB_black.pngGoogle Shape;774;p39" descr="UL_FMF-logoENG-HOR-RGB_black.pngGoogle Shape;774;p39">
            <a:hlinkClick r:id="rId8" invalidUrl="" action="" tgtFrame="" tooltip="" history="1" highlightClick="0" endSnd="0"/>
          </p:cNvPr>
          <p:cNvPicPr>
            <a:picLocks noChangeAspect="1"/>
          </p:cNvPicPr>
          <p:nvPr/>
        </p:nvPicPr>
        <p:blipFill>
          <a:blip r:embed="rId9">
            <a:extLst/>
          </a:blip>
          <a:srcRect l="6381" t="17806" r="6328" b="17960"/>
          <a:stretch>
            <a:fillRect/>
          </a:stretch>
        </p:blipFill>
        <p:spPr>
          <a:xfrm>
            <a:off x="2720345" y="4789577"/>
            <a:ext cx="2295650" cy="330044"/>
          </a:xfrm>
          <a:prstGeom prst="rect">
            <a:avLst/>
          </a:prstGeom>
          <a:ln w="12700">
            <a:miter lim="400000"/>
          </a:ln>
        </p:spPr>
      </p:pic>
      <p:pic>
        <p:nvPicPr>
          <p:cNvPr id="901" name="Logo_MVZI_ang.width-800.pngGoogle Shape;775;p39" descr="Logo_MVZI_ang.width-800.pngGoogle Shape;775;p39">
            <a:hlinkClick r:id="rId10" invalidUrl="" action="" tgtFrame="" tooltip="" history="1" highlightClick="0" endSnd="0"/>
          </p:cNvPr>
          <p:cNvPicPr>
            <a:picLocks noChangeAspect="1"/>
          </p:cNvPicPr>
          <p:nvPr/>
        </p:nvPicPr>
        <p:blipFill>
          <a:blip r:embed="rId11">
            <a:extLst/>
          </a:blip>
          <a:srcRect l="22410" t="22360" r="5204" b="21671"/>
          <a:stretch>
            <a:fillRect/>
          </a:stretch>
        </p:blipFill>
        <p:spPr>
          <a:xfrm>
            <a:off x="5593438" y="4778566"/>
            <a:ext cx="1603025" cy="330040"/>
          </a:xfrm>
          <a:prstGeom prst="rect">
            <a:avLst/>
          </a:prstGeom>
          <a:ln w="12700">
            <a:miter lim="400000"/>
          </a:ln>
        </p:spPr>
      </p:pic>
      <p:pic>
        <p:nvPicPr>
          <p:cNvPr id="902" name="Logo_MVZI_ang.width-800.pngGoogle Shape;776;p39" descr="Logo_MVZI_ang.width-800.pngGoogle Shape;776;p39">
            <a:hlinkClick r:id="rId10" invalidUrl="" action="" tgtFrame="" tooltip="" history="1" highlightClick="0" endSnd="0"/>
          </p:cNvPr>
          <p:cNvPicPr>
            <a:picLocks noChangeAspect="1"/>
          </p:cNvPicPr>
          <p:nvPr/>
        </p:nvPicPr>
        <p:blipFill>
          <a:blip r:embed="rId12">
            <a:extLst/>
          </a:blip>
          <a:srcRect l="4594" t="17532" r="86105" b="37857"/>
          <a:stretch>
            <a:fillRect/>
          </a:stretch>
        </p:blipFill>
        <p:spPr>
          <a:xfrm>
            <a:off x="5279006" y="4778569"/>
            <a:ext cx="258431" cy="330040"/>
          </a:xfrm>
          <a:prstGeom prst="rect">
            <a:avLst/>
          </a:prstGeom>
          <a:ln w="12700">
            <a:miter lim="400000"/>
          </a:ln>
        </p:spPr>
      </p:pic>
      <p:sp>
        <p:nvSpPr>
          <p:cNvPr id="903" name="Google Shape;777;p39">
            <a:hlinkClick r:id="rId13" invalidUrl="" action="" tgtFrame="" tooltip="" history="1" highlightClick="0" endSnd="0"/>
          </p:cNvPr>
          <p:cNvSpPr txBox="1"/>
          <p:nvPr/>
        </p:nvSpPr>
        <p:spPr>
          <a:xfrm rot="16200000">
            <a:off x="2876261" y="3050176"/>
            <a:ext cx="885901" cy="377022"/>
          </a:xfrm>
          <a:prstGeom prst="rect">
            <a:avLst/>
          </a:prstGeom>
          <a:ln w="12700">
            <a:miter lim="400000"/>
          </a:ln>
          <a:extLst>
            <a:ext uri="{C572A759-6A51-4108-AA02-DFA0A04FC94B}">
              <ma14:wrappingTextBoxFlag xmlns:ma14="http://schemas.microsoft.com/office/mac/drawingml/2011/main" val="1"/>
            </a:ext>
          </a:extLst>
        </p:spPr>
        <p:txBody>
          <a:bodyPr lIns="87624" tIns="87624" rIns="87624" bIns="87624">
            <a:spAutoFit/>
          </a:bodyPr>
          <a:lstStyle/>
          <a:p>
            <a:pPr>
              <a:defRPr b="1" sz="1200">
                <a:solidFill>
                  <a:srgbClr val="000000"/>
                </a:solidFill>
              </a:defRPr>
            </a:pPr>
            <a:r>
              <a:t>C</a:t>
            </a:r>
            <a:r>
              <a:rPr baseline="-25000"/>
              <a:t>4</a:t>
            </a:r>
            <a:r>
              <a:t>F</a:t>
            </a:r>
            <a:r>
              <a:rPr baseline="-25000"/>
              <a:t>10</a:t>
            </a:r>
          </a:p>
        </p:txBody>
      </p:sp>
      <p:pic>
        <p:nvPicPr>
          <p:cNvPr id="904" name="Google Shape;778;p39" descr="Google Shape;778;p39">
            <a:hlinkClick r:id="rId14" invalidUrl="" action="" tgtFrame="" tooltip="" history="1" highlightClick="0" endSnd="0"/>
          </p:cNvPr>
          <p:cNvPicPr>
            <a:picLocks noChangeAspect="1"/>
          </p:cNvPicPr>
          <p:nvPr/>
        </p:nvPicPr>
        <p:blipFill>
          <a:blip r:embed="rId15">
            <a:extLst/>
          </a:blip>
          <a:stretch>
            <a:fillRect/>
          </a:stretch>
        </p:blipFill>
        <p:spPr>
          <a:xfrm>
            <a:off x="3185385" y="4277447"/>
            <a:ext cx="463028" cy="316280"/>
          </a:xfrm>
          <a:prstGeom prst="rect">
            <a:avLst/>
          </a:prstGeom>
          <a:ln w="12700">
            <a:miter lim="400000"/>
          </a:ln>
        </p:spPr>
      </p:pic>
      <p:sp>
        <p:nvSpPr>
          <p:cNvPr id="905" name="Google Shape;779;p39"/>
          <p:cNvSpPr txBox="1"/>
          <p:nvPr/>
        </p:nvSpPr>
        <p:spPr>
          <a:xfrm>
            <a:off x="311699" y="1163349"/>
            <a:ext cx="2631002" cy="1286221"/>
          </a:xfrm>
          <a:prstGeom prst="rect">
            <a:avLst/>
          </a:prstGeom>
          <a:ln w="12700">
            <a:miter lim="400000"/>
          </a:ln>
          <a:extLst>
            <a:ext uri="{C572A759-6A51-4108-AA02-DFA0A04FC94B}">
              <ma14:wrappingTextBoxFlag xmlns:ma14="http://schemas.microsoft.com/office/mac/drawingml/2011/main" val="1"/>
            </a:ext>
          </a:extLst>
        </p:spPr>
        <p:txBody>
          <a:bodyPr lIns="87624" tIns="87624" rIns="87624" bIns="87624">
            <a:spAutoFit/>
          </a:bodyPr>
          <a:lstStyle>
            <a:lvl1pPr>
              <a:defRPr sz="1800">
                <a:latin typeface="Helvetica Neue Light"/>
                <a:ea typeface="Helvetica Neue Light"/>
                <a:cs typeface="Helvetica Neue Light"/>
                <a:sym typeface="Helvetica Neue Light"/>
              </a:defRPr>
            </a:lvl1pPr>
          </a:lstStyle>
          <a:p>
            <a:pPr/>
            <a:r>
              <a:t>Different particles with equal momentum produce rings with different opening angles</a:t>
            </a:r>
          </a:p>
        </p:txBody>
      </p:sp>
      <p:sp>
        <p:nvSpPr>
          <p:cNvPr id="906" name="Google Shape;780;p39"/>
          <p:cNvSpPr txBox="1"/>
          <p:nvPr/>
        </p:nvSpPr>
        <p:spPr>
          <a:xfrm rot="19701859">
            <a:off x="705086" y="302166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0" name="Google Shape;785;p40"/>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11" name="Google Shape;786;p40"/>
          <p:cNvSpPr txBox="1"/>
          <p:nvPr>
            <p:ph type="title"/>
          </p:nvPr>
        </p:nvSpPr>
        <p:spPr>
          <a:xfrm>
            <a:off x="311699" y="445025"/>
            <a:ext cx="8520602" cy="572701"/>
          </a:xfrm>
          <a:prstGeom prst="rect">
            <a:avLst/>
          </a:prstGeom>
        </p:spPr>
        <p:txBody>
          <a:bodyPr/>
          <a:lstStyle>
            <a:lvl1pPr>
              <a:defRPr sz="2500"/>
            </a:lvl1pPr>
          </a:lstStyle>
          <a:p>
            <a:pPr/>
            <a:r>
              <a:t>Particle Identification (PID)</a:t>
            </a:r>
          </a:p>
        </p:txBody>
      </p:sp>
      <p:pic>
        <p:nvPicPr>
          <p:cNvPr id="912" name="Example-Feynman-diagram-contributing-to-B-meson-decays-that-form-the-variable-R-K.pngGoogle Shape;787;p40" descr="Example-Feynman-diagram-contributing-to-B-meson-decays-that-form-the-variable-R-K.pngGoogle Shape;787;p40">
            <a:hlinkClick r:id="rId3" invalidUrl="" action="" tgtFrame="" tooltip="" history="1" highlightClick="0" endSnd="0"/>
          </p:cNvPr>
          <p:cNvPicPr>
            <a:picLocks noChangeAspect="1"/>
          </p:cNvPicPr>
          <p:nvPr/>
        </p:nvPicPr>
        <p:blipFill>
          <a:blip r:embed="rId4">
            <a:extLst/>
          </a:blip>
          <a:stretch>
            <a:fillRect/>
          </a:stretch>
        </p:blipFill>
        <p:spPr>
          <a:xfrm>
            <a:off x="453625" y="1017725"/>
            <a:ext cx="1996858" cy="998439"/>
          </a:xfrm>
          <a:prstGeom prst="rect">
            <a:avLst/>
          </a:prstGeom>
          <a:ln w="8625">
            <a:solidFill>
              <a:srgbClr val="FFFFFF"/>
            </a:solidFill>
          </a:ln>
        </p:spPr>
      </p:pic>
      <p:sp>
        <p:nvSpPr>
          <p:cNvPr id="913" name="Google Shape;788;p40"/>
          <p:cNvSpPr/>
          <p:nvPr/>
        </p:nvSpPr>
        <p:spPr>
          <a:xfrm>
            <a:off x="2176224" y="1174899"/>
            <a:ext cx="194101" cy="142801"/>
          </a:xfrm>
          <a:prstGeom prst="rect">
            <a:avLst/>
          </a:prstGeom>
          <a:ln w="28575">
            <a:solidFill>
              <a:srgbClr val="FF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914" name="Google Shape;789;p40"/>
          <p:cNvSpPr/>
          <p:nvPr/>
        </p:nvSpPr>
        <p:spPr>
          <a:xfrm rot="5844192">
            <a:off x="2118806" y="1851884"/>
            <a:ext cx="183934" cy="1860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ln w="19050">
            <a:solidFill>
              <a:srgbClr val="F1C232"/>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915" name="Google Shape;790;p40"/>
          <p:cNvSpPr/>
          <p:nvPr/>
        </p:nvSpPr>
        <p:spPr>
          <a:xfrm rot="5844192">
            <a:off x="2109686" y="1589308"/>
            <a:ext cx="183934" cy="18601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ln w="19050">
            <a:solidFill>
              <a:srgbClr val="F1C232"/>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pic>
        <p:nvPicPr>
          <p:cNvPr id="916" name="Google Shape;791;p40" descr="Google Shape;791;p40">
            <a:hlinkClick r:id="rId5" invalidUrl="" action="" tgtFrame="" tooltip="" history="1" highlightClick="0" endSnd="0"/>
          </p:cNvPr>
          <p:cNvPicPr>
            <a:picLocks noChangeAspect="1"/>
          </p:cNvPicPr>
          <p:nvPr/>
        </p:nvPicPr>
        <p:blipFill>
          <a:blip r:embed="rId6">
            <a:extLst/>
          </a:blip>
          <a:stretch>
            <a:fillRect/>
          </a:stretch>
        </p:blipFill>
        <p:spPr>
          <a:xfrm>
            <a:off x="3085982" y="1094987"/>
            <a:ext cx="5449005" cy="3572887"/>
          </a:xfrm>
          <a:prstGeom prst="rect">
            <a:avLst/>
          </a:prstGeom>
          <a:ln w="12700">
            <a:miter lim="400000"/>
          </a:ln>
        </p:spPr>
      </p:pic>
      <p:sp>
        <p:nvSpPr>
          <p:cNvPr id="917" name="Google Shape;792;p40"/>
          <p:cNvSpPr/>
          <p:nvPr/>
        </p:nvSpPr>
        <p:spPr>
          <a:xfrm>
            <a:off x="5923434" y="2862313"/>
            <a:ext cx="210301" cy="240300"/>
          </a:xfrm>
          <a:prstGeom prst="rect">
            <a:avLst/>
          </a:prstGeom>
          <a:ln w="27375">
            <a:solidFill>
              <a:srgbClr val="FF0000"/>
            </a:solidFill>
          </a:ln>
        </p:spPr>
        <p:txBody>
          <a:bodyPr lIns="0" tIns="0" rIns="0" bIns="0" anchor="ctr"/>
          <a:lstStyle/>
          <a:p>
            <a:pPr algn="ctr">
              <a:defRPr sz="1300">
                <a:solidFill>
                  <a:srgbClr val="000000"/>
                </a:solidFill>
                <a:latin typeface="Helvetica Neue Light"/>
                <a:ea typeface="Helvetica Neue Light"/>
                <a:cs typeface="Helvetica Neue Light"/>
                <a:sym typeface="Helvetica Neue Light"/>
              </a:defRPr>
            </a:pPr>
          </a:p>
        </p:txBody>
      </p:sp>
      <p:sp>
        <p:nvSpPr>
          <p:cNvPr id="918" name="Google Shape;793;p40"/>
          <p:cNvSpPr/>
          <p:nvPr/>
        </p:nvSpPr>
        <p:spPr>
          <a:xfrm rot="5405768">
            <a:off x="4017671" y="2933033"/>
            <a:ext cx="357602" cy="3255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ln w="28575">
            <a:solidFill>
              <a:srgbClr val="F1C232"/>
            </a:solidFill>
          </a:ln>
        </p:spPr>
        <p:txBody>
          <a:bodyPr lIns="0" tIns="0" rIns="0" bIns="0" anchor="ctr"/>
          <a:lstStyle/>
          <a:p>
            <a:pPr algn="ctr">
              <a:defRPr sz="1300">
                <a:solidFill>
                  <a:srgbClr val="000000"/>
                </a:solidFill>
                <a:latin typeface="Helvetica Neue Light"/>
                <a:ea typeface="Helvetica Neue Light"/>
                <a:cs typeface="Helvetica Neue Light"/>
                <a:sym typeface="Helvetica Neue Light"/>
              </a:defRPr>
            </a:pPr>
          </a:p>
        </p:txBody>
      </p:sp>
      <p:sp>
        <p:nvSpPr>
          <p:cNvPr id="919" name="Google Shape;794;p40"/>
          <p:cNvSpPr/>
          <p:nvPr/>
        </p:nvSpPr>
        <p:spPr>
          <a:xfrm>
            <a:off x="4552062" y="2888608"/>
            <a:ext cx="310201" cy="212101"/>
          </a:xfrm>
          <a:prstGeom prst="ellipse">
            <a:avLst/>
          </a:prstGeom>
          <a:ln w="27375">
            <a:solidFill>
              <a:srgbClr val="00FFFF"/>
            </a:solidFill>
          </a:ln>
        </p:spPr>
        <p:txBody>
          <a:bodyPr lIns="0" tIns="0" rIns="0" bIns="0" anchor="ctr"/>
          <a:lstStyle/>
          <a:p>
            <a:pPr algn="ctr">
              <a:defRPr sz="1300">
                <a:solidFill>
                  <a:srgbClr val="000000"/>
                </a:solidFill>
                <a:latin typeface="Helvetica Neue Light"/>
                <a:ea typeface="Helvetica Neue Light"/>
                <a:cs typeface="Helvetica Neue Light"/>
                <a:sym typeface="Helvetica Neue Light"/>
              </a:defRPr>
            </a:pPr>
          </a:p>
        </p:txBody>
      </p:sp>
      <p:sp>
        <p:nvSpPr>
          <p:cNvPr id="920" name="Google Shape;795;p40">
            <a:hlinkClick r:id="rId7"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921" name="Google Shape;796;p40" descr="Google Shape;796;p40">
            <a:hlinkClick r:id="rId8" invalidUrl="" action="" tgtFrame="" tooltip="" history="1" highlightClick="0" endSnd="0"/>
          </p:cNvPr>
          <p:cNvPicPr>
            <a:picLocks noChangeAspect="1"/>
          </p:cNvPicPr>
          <p:nvPr/>
        </p:nvPicPr>
        <p:blipFill>
          <a:blip r:embed="rId9">
            <a:extLst/>
          </a:blip>
          <a:srcRect l="0" t="0" r="4343" b="0"/>
          <a:stretch>
            <a:fillRect/>
          </a:stretch>
        </p:blipFill>
        <p:spPr>
          <a:xfrm>
            <a:off x="1356343" y="4789578"/>
            <a:ext cx="1094129" cy="330044"/>
          </a:xfrm>
          <a:prstGeom prst="rect">
            <a:avLst/>
          </a:prstGeom>
          <a:ln w="12700">
            <a:miter lim="400000"/>
          </a:ln>
        </p:spPr>
      </p:pic>
      <p:pic>
        <p:nvPicPr>
          <p:cNvPr id="922" name="UL_FMF-logoENG-HOR-RGB_black.pngGoogle Shape;797;p40" descr="UL_FMF-logoENG-HOR-RGB_black.pngGoogle Shape;797;p40">
            <a:hlinkClick r:id="rId10" invalidUrl="" action="" tgtFrame="" tooltip="" history="1" highlightClick="0" endSnd="0"/>
          </p:cNvPr>
          <p:cNvPicPr>
            <a:picLocks noChangeAspect="1"/>
          </p:cNvPicPr>
          <p:nvPr/>
        </p:nvPicPr>
        <p:blipFill>
          <a:blip r:embed="rId11">
            <a:extLst/>
          </a:blip>
          <a:srcRect l="6381" t="17806" r="6328" b="17960"/>
          <a:stretch>
            <a:fillRect/>
          </a:stretch>
        </p:blipFill>
        <p:spPr>
          <a:xfrm>
            <a:off x="2720345" y="4789577"/>
            <a:ext cx="2295650" cy="330044"/>
          </a:xfrm>
          <a:prstGeom prst="rect">
            <a:avLst/>
          </a:prstGeom>
          <a:ln w="12700">
            <a:miter lim="400000"/>
          </a:ln>
        </p:spPr>
      </p:pic>
      <p:pic>
        <p:nvPicPr>
          <p:cNvPr id="923" name="Logo_MVZI_ang.width-800.pngGoogle Shape;798;p40" descr="Logo_MVZI_ang.width-800.pngGoogle Shape;798;p40">
            <a:hlinkClick r:id="rId12" invalidUrl="" action="" tgtFrame="" tooltip="" history="1" highlightClick="0" endSnd="0"/>
          </p:cNvPr>
          <p:cNvPicPr>
            <a:picLocks noChangeAspect="1"/>
          </p:cNvPicPr>
          <p:nvPr/>
        </p:nvPicPr>
        <p:blipFill>
          <a:blip r:embed="rId13">
            <a:extLst/>
          </a:blip>
          <a:srcRect l="22410" t="22360" r="5204" b="21671"/>
          <a:stretch>
            <a:fillRect/>
          </a:stretch>
        </p:blipFill>
        <p:spPr>
          <a:xfrm>
            <a:off x="5593438" y="4778566"/>
            <a:ext cx="1603025" cy="330040"/>
          </a:xfrm>
          <a:prstGeom prst="rect">
            <a:avLst/>
          </a:prstGeom>
          <a:ln w="12700">
            <a:miter lim="400000"/>
          </a:ln>
        </p:spPr>
      </p:pic>
      <p:pic>
        <p:nvPicPr>
          <p:cNvPr id="924" name="Logo_MVZI_ang.width-800.pngGoogle Shape;799;p40" descr="Logo_MVZI_ang.width-800.pngGoogle Shape;799;p40">
            <a:hlinkClick r:id="rId12" invalidUrl="" action="" tgtFrame="" tooltip="" history="1" highlightClick="0" endSnd="0"/>
          </p:cNvPr>
          <p:cNvPicPr>
            <a:picLocks noChangeAspect="1"/>
          </p:cNvPicPr>
          <p:nvPr/>
        </p:nvPicPr>
        <p:blipFill>
          <a:blip r:embed="rId14">
            <a:extLst/>
          </a:blip>
          <a:srcRect l="4594" t="17532" r="86105" b="37857"/>
          <a:stretch>
            <a:fillRect/>
          </a:stretch>
        </p:blipFill>
        <p:spPr>
          <a:xfrm>
            <a:off x="5279006" y="4778569"/>
            <a:ext cx="258431" cy="330040"/>
          </a:xfrm>
          <a:prstGeom prst="rect">
            <a:avLst/>
          </a:prstGeom>
          <a:ln w="12700">
            <a:miter lim="400000"/>
          </a:ln>
        </p:spPr>
      </p:pic>
      <p:sp>
        <p:nvSpPr>
          <p:cNvPr id="925" name="Google Shape;800;p40">
            <a:hlinkClick r:id="rId15" invalidUrl="" action="" tgtFrame="" tooltip="" history="1" highlightClick="0" endSnd="0"/>
          </p:cNvPr>
          <p:cNvSpPr txBox="1"/>
          <p:nvPr/>
        </p:nvSpPr>
        <p:spPr>
          <a:xfrm rot="16200000">
            <a:off x="2876261" y="3050176"/>
            <a:ext cx="885901" cy="377022"/>
          </a:xfrm>
          <a:prstGeom prst="rect">
            <a:avLst/>
          </a:prstGeom>
          <a:ln w="12700">
            <a:miter lim="400000"/>
          </a:ln>
          <a:extLst>
            <a:ext uri="{C572A759-6A51-4108-AA02-DFA0A04FC94B}">
              <ma14:wrappingTextBoxFlag xmlns:ma14="http://schemas.microsoft.com/office/mac/drawingml/2011/main" val="1"/>
            </a:ext>
          </a:extLst>
        </p:spPr>
        <p:txBody>
          <a:bodyPr lIns="87624" tIns="87624" rIns="87624" bIns="87624">
            <a:spAutoFit/>
          </a:bodyPr>
          <a:lstStyle/>
          <a:p>
            <a:pPr>
              <a:defRPr b="1" sz="1200">
                <a:solidFill>
                  <a:srgbClr val="000000"/>
                </a:solidFill>
              </a:defRPr>
            </a:pPr>
            <a:r>
              <a:t>C</a:t>
            </a:r>
            <a:r>
              <a:rPr baseline="-25000"/>
              <a:t>4</a:t>
            </a:r>
            <a:r>
              <a:t>F</a:t>
            </a:r>
            <a:r>
              <a:rPr baseline="-25000"/>
              <a:t>10</a:t>
            </a:r>
          </a:p>
        </p:txBody>
      </p:sp>
      <p:pic>
        <p:nvPicPr>
          <p:cNvPr id="926" name="Google Shape;801;p40" descr="Google Shape;801;p40">
            <a:hlinkClick r:id="rId16" invalidUrl="" action="" tgtFrame="" tooltip="" history="1" highlightClick="0" endSnd="0"/>
          </p:cNvPr>
          <p:cNvPicPr>
            <a:picLocks noChangeAspect="1"/>
          </p:cNvPicPr>
          <p:nvPr/>
        </p:nvPicPr>
        <p:blipFill>
          <a:blip r:embed="rId17">
            <a:extLst/>
          </a:blip>
          <a:stretch>
            <a:fillRect/>
          </a:stretch>
        </p:blipFill>
        <p:spPr>
          <a:xfrm>
            <a:off x="3185385" y="4277447"/>
            <a:ext cx="463028" cy="316280"/>
          </a:xfrm>
          <a:prstGeom prst="rect">
            <a:avLst/>
          </a:prstGeom>
          <a:ln w="12700">
            <a:miter lim="400000"/>
          </a:ln>
        </p:spPr>
      </p:pic>
      <p:sp>
        <p:nvSpPr>
          <p:cNvPr id="927" name="Google Shape;802;p40"/>
          <p:cNvSpPr/>
          <p:nvPr/>
        </p:nvSpPr>
        <p:spPr>
          <a:xfrm flipH="1">
            <a:off x="5836375" y="1347100"/>
            <a:ext cx="1" cy="2793601"/>
          </a:xfrm>
          <a:prstGeom prst="line">
            <a:avLst/>
          </a:prstGeom>
          <a:ln w="18275">
            <a:solidFill>
              <a:schemeClr val="accent2"/>
            </a:solidFill>
          </a:ln>
        </p:spPr>
        <p:txBody>
          <a:bodyPr lIns="0" tIns="0" rIns="0" bIns="0"/>
          <a:lstStyle/>
          <a:p>
            <a:pPr/>
          </a:p>
        </p:txBody>
      </p:sp>
      <p:sp>
        <p:nvSpPr>
          <p:cNvPr id="928" name="Google Shape;803;p40"/>
          <p:cNvSpPr/>
          <p:nvPr/>
        </p:nvSpPr>
        <p:spPr>
          <a:xfrm>
            <a:off x="5787787" y="1352359"/>
            <a:ext cx="93301" cy="212101"/>
          </a:xfrm>
          <a:prstGeom prst="ellipse">
            <a:avLst/>
          </a:prstGeom>
          <a:ln w="27375">
            <a:solidFill>
              <a:srgbClr val="00FFFF"/>
            </a:solidFill>
          </a:ln>
        </p:spPr>
        <p:txBody>
          <a:bodyPr lIns="0" tIns="0" rIns="0" bIns="0" anchor="ctr"/>
          <a:lstStyle/>
          <a:p>
            <a:pPr algn="ctr">
              <a:defRPr sz="1300">
                <a:solidFill>
                  <a:srgbClr val="000000"/>
                </a:solidFill>
                <a:latin typeface="Helvetica Neue Light"/>
                <a:ea typeface="Helvetica Neue Light"/>
                <a:cs typeface="Helvetica Neue Light"/>
                <a:sym typeface="Helvetica Neue Light"/>
              </a:defRPr>
            </a:pPr>
          </a:p>
        </p:txBody>
      </p:sp>
      <p:sp>
        <p:nvSpPr>
          <p:cNvPr id="929" name="Google Shape;804;p40"/>
          <p:cNvSpPr/>
          <p:nvPr/>
        </p:nvSpPr>
        <p:spPr>
          <a:xfrm>
            <a:off x="5787788" y="2229602"/>
            <a:ext cx="93301" cy="240300"/>
          </a:xfrm>
          <a:prstGeom prst="rect">
            <a:avLst/>
          </a:prstGeom>
          <a:ln w="27375">
            <a:solidFill>
              <a:srgbClr val="FF0000"/>
            </a:solidFill>
          </a:ln>
        </p:spPr>
        <p:txBody>
          <a:bodyPr lIns="0" tIns="0" rIns="0" bIns="0" anchor="ctr"/>
          <a:lstStyle/>
          <a:p>
            <a:pPr algn="ctr">
              <a:defRPr sz="1300">
                <a:solidFill>
                  <a:srgbClr val="000000"/>
                </a:solidFill>
                <a:latin typeface="Helvetica Neue Light"/>
                <a:ea typeface="Helvetica Neue Light"/>
                <a:cs typeface="Helvetica Neue Light"/>
                <a:sym typeface="Helvetica Neue Light"/>
              </a:defRPr>
            </a:pPr>
          </a:p>
        </p:txBody>
      </p:sp>
      <p:sp>
        <p:nvSpPr>
          <p:cNvPr id="930" name="Google Shape;805;p40"/>
          <p:cNvSpPr txBox="1"/>
          <p:nvPr/>
        </p:nvSpPr>
        <p:spPr>
          <a:xfrm>
            <a:off x="3400438" y="1026024"/>
            <a:ext cx="5053501" cy="373662"/>
          </a:xfrm>
          <a:prstGeom prst="rect">
            <a:avLst/>
          </a:prstGeom>
          <a:ln w="12700">
            <a:miter lim="400000"/>
          </a:ln>
          <a:extLst>
            <a:ext uri="{C572A759-6A51-4108-AA02-DFA0A04FC94B}">
              <ma14:wrappingTextBoxFlag xmlns:ma14="http://schemas.microsoft.com/office/mac/drawingml/2011/main" val="1"/>
            </a:ext>
          </a:extLst>
        </p:spPr>
        <p:txBody>
          <a:bodyPr lIns="87624" tIns="87624" rIns="87624" bIns="87624">
            <a:spAutoFit/>
          </a:bodyPr>
          <a:lstStyle>
            <a:lvl1pPr algn="ctr">
              <a:defRPr sz="1300" u="sng">
                <a:solidFill>
                  <a:schemeClr val="accent2"/>
                </a:solidFill>
                <a:latin typeface="Helvetica Neue Light"/>
                <a:ea typeface="Helvetica Neue Light"/>
                <a:cs typeface="Helvetica Neue Light"/>
                <a:sym typeface="Helvetica Neue Light"/>
              </a:defRPr>
            </a:lvl1pPr>
          </a:lstStyle>
          <a:p>
            <a:pPr/>
            <a:r>
              <a:t>Different particles with equal momentum produce different angles</a:t>
            </a:r>
          </a:p>
        </p:txBody>
      </p:sp>
      <p:pic>
        <p:nvPicPr>
          <p:cNvPr id="931" name="Screenshot 2026-05-26 at 23.36.32.pngGoogle Shape;806;p40" descr="Screenshot 2026-05-26 at 23.36.32.pngGoogle Shape;806;p40">
            <a:hlinkClick r:id="rId18" invalidUrl="" action="" tgtFrame="" tooltip="" history="1" highlightClick="0" endSnd="0"/>
          </p:cNvPr>
          <p:cNvPicPr>
            <a:picLocks noChangeAspect="1"/>
          </p:cNvPicPr>
          <p:nvPr/>
        </p:nvPicPr>
        <p:blipFill>
          <a:blip r:embed="rId19">
            <a:extLst/>
          </a:blip>
          <a:srcRect l="0" t="0" r="49817" b="0"/>
          <a:stretch>
            <a:fillRect/>
          </a:stretch>
        </p:blipFill>
        <p:spPr>
          <a:xfrm>
            <a:off x="456604" y="2074223"/>
            <a:ext cx="1978663" cy="1181114"/>
          </a:xfrm>
          <a:prstGeom prst="rect">
            <a:avLst/>
          </a:prstGeom>
          <a:ln w="10725">
            <a:solidFill>
              <a:srgbClr val="FFFFFF"/>
            </a:solidFill>
          </a:ln>
        </p:spPr>
      </p:pic>
      <p:pic>
        <p:nvPicPr>
          <p:cNvPr id="932" name="Screenshot 2026-05-26 at 23.36.32.pngGoogle Shape;807;p40" descr="Screenshot 2026-05-26 at 23.36.32.pngGoogle Shape;807;p40">
            <a:hlinkClick r:id="rId18" invalidUrl="" action="" tgtFrame="" tooltip="" history="1" highlightClick="0" endSnd="0"/>
          </p:cNvPr>
          <p:cNvPicPr>
            <a:picLocks noChangeAspect="1"/>
          </p:cNvPicPr>
          <p:nvPr/>
        </p:nvPicPr>
        <p:blipFill>
          <a:blip r:embed="rId19">
            <a:extLst/>
          </a:blip>
          <a:srcRect l="49817" t="0" r="0" b="0"/>
          <a:stretch>
            <a:fillRect/>
          </a:stretch>
        </p:blipFill>
        <p:spPr>
          <a:xfrm>
            <a:off x="471814" y="3304259"/>
            <a:ext cx="1978664" cy="1181114"/>
          </a:xfrm>
          <a:prstGeom prst="rect">
            <a:avLst/>
          </a:prstGeom>
          <a:ln w="10725">
            <a:solidFill>
              <a:srgbClr val="FFFFFF"/>
            </a:solidFill>
          </a:ln>
        </p:spPr>
      </p:pic>
      <p:sp>
        <p:nvSpPr>
          <p:cNvPr id="933" name="Google Shape;808;p40"/>
          <p:cNvSpPr txBox="1"/>
          <p:nvPr/>
        </p:nvSpPr>
        <p:spPr>
          <a:xfrm>
            <a:off x="368699" y="2411307"/>
            <a:ext cx="436502" cy="404012"/>
          </a:xfrm>
          <a:prstGeom prst="rect">
            <a:avLst/>
          </a:prstGeom>
          <a:ln w="12700">
            <a:miter lim="400000"/>
          </a:ln>
          <a:extLst>
            <a:ext uri="{C572A759-6A51-4108-AA02-DFA0A04FC94B}">
              <ma14:wrappingTextBoxFlag xmlns:ma14="http://schemas.microsoft.com/office/mac/drawingml/2011/main" val="1"/>
            </a:ext>
          </a:extLst>
        </p:spPr>
        <p:txBody>
          <a:bodyPr lIns="102799" tIns="102799" rIns="102799" bIns="102799" anchor="ctr">
            <a:spAutoFit/>
          </a:bodyPr>
          <a:lstStyle/>
          <a:p>
            <a:pPr algn="ctr">
              <a:defRPr sz="1300">
                <a:solidFill>
                  <a:srgbClr val="EFEFEF"/>
                </a:solidFill>
                <a:latin typeface="Helvetica Neue Light"/>
                <a:ea typeface="Helvetica Neue Light"/>
                <a:cs typeface="Helvetica Neue Light"/>
                <a:sym typeface="Helvetica Neue Light"/>
              </a:defRPr>
            </a:pPr>
            <a:r>
              <a:t>D</a:t>
            </a:r>
            <a:r>
              <a:rPr baseline="30000"/>
              <a:t>0</a:t>
            </a:r>
          </a:p>
        </p:txBody>
      </p:sp>
      <p:sp>
        <p:nvSpPr>
          <p:cNvPr id="934" name="Google Shape;809;p40"/>
          <p:cNvSpPr txBox="1"/>
          <p:nvPr/>
        </p:nvSpPr>
        <p:spPr>
          <a:xfrm>
            <a:off x="368721" y="3633499"/>
            <a:ext cx="436501" cy="404012"/>
          </a:xfrm>
          <a:prstGeom prst="rect">
            <a:avLst/>
          </a:prstGeom>
          <a:ln w="12700">
            <a:miter lim="400000"/>
          </a:ln>
          <a:extLst>
            <a:ext uri="{C572A759-6A51-4108-AA02-DFA0A04FC94B}">
              <ma14:wrappingTextBoxFlag xmlns:ma14="http://schemas.microsoft.com/office/mac/drawingml/2011/main" val="1"/>
            </a:ext>
          </a:extLst>
        </p:spPr>
        <p:txBody>
          <a:bodyPr lIns="102799" tIns="102799" rIns="102799" bIns="102799" anchor="ctr">
            <a:spAutoFit/>
          </a:bodyPr>
          <a:lstStyle/>
          <a:p>
            <a:pPr algn="ctr">
              <a:defRPr sz="1300">
                <a:solidFill>
                  <a:srgbClr val="EFEFEF"/>
                </a:solidFill>
                <a:latin typeface="Helvetica Neue Light"/>
                <a:ea typeface="Helvetica Neue Light"/>
                <a:cs typeface="Helvetica Neue Light"/>
                <a:sym typeface="Helvetica Neue Light"/>
              </a:defRPr>
            </a:pPr>
            <a:r>
              <a:t>D</a:t>
            </a:r>
            <a:r>
              <a:rPr baseline="30000"/>
              <a:t>0</a:t>
            </a:r>
          </a:p>
        </p:txBody>
      </p:sp>
      <p:sp>
        <p:nvSpPr>
          <p:cNvPr id="935" name="Google Shape;810;p40"/>
          <p:cNvSpPr/>
          <p:nvPr/>
        </p:nvSpPr>
        <p:spPr>
          <a:xfrm>
            <a:off x="2214946" y="2109285"/>
            <a:ext cx="220201" cy="471301"/>
          </a:xfrm>
          <a:prstGeom prst="ellipse">
            <a:avLst/>
          </a:prstGeom>
          <a:ln w="32150">
            <a:solidFill>
              <a:srgbClr val="00FFFF"/>
            </a:solidFill>
          </a:ln>
        </p:spPr>
        <p:txBody>
          <a:bodyPr lIns="0" tIns="0" rIns="0" bIns="0" anchor="ctr"/>
          <a:lstStyle/>
          <a:p>
            <a:pPr algn="ctr">
              <a:defRPr sz="1500">
                <a:solidFill>
                  <a:srgbClr val="000000"/>
                </a:solidFill>
                <a:latin typeface="Helvetica Neue Light"/>
                <a:ea typeface="Helvetica Neue Light"/>
                <a:cs typeface="Helvetica Neue Light"/>
                <a:sym typeface="Helvetica Neue Light"/>
              </a:defRPr>
            </a:pPr>
          </a:p>
        </p:txBody>
      </p:sp>
      <p:sp>
        <p:nvSpPr>
          <p:cNvPr id="936" name="Google Shape;811;p40"/>
          <p:cNvSpPr/>
          <p:nvPr/>
        </p:nvSpPr>
        <p:spPr>
          <a:xfrm>
            <a:off x="2235470" y="2714799"/>
            <a:ext cx="181801" cy="395401"/>
          </a:xfrm>
          <a:prstGeom prst="rect">
            <a:avLst/>
          </a:prstGeom>
          <a:ln w="32150">
            <a:solidFill>
              <a:srgbClr val="FF0000"/>
            </a:solidFill>
          </a:ln>
        </p:spPr>
        <p:txBody>
          <a:bodyPr lIns="0" tIns="0" rIns="0" bIns="0" anchor="ctr"/>
          <a:lstStyle/>
          <a:p>
            <a:pPr algn="ctr">
              <a:defRPr sz="1500">
                <a:solidFill>
                  <a:srgbClr val="000000"/>
                </a:solidFill>
                <a:latin typeface="Helvetica Neue Light"/>
                <a:ea typeface="Helvetica Neue Light"/>
                <a:cs typeface="Helvetica Neue Light"/>
                <a:sym typeface="Helvetica Neue Light"/>
              </a:defRPr>
            </a:pPr>
          </a:p>
        </p:txBody>
      </p:sp>
      <p:sp>
        <p:nvSpPr>
          <p:cNvPr id="937" name="Google Shape;812;p40"/>
          <p:cNvSpPr/>
          <p:nvPr/>
        </p:nvSpPr>
        <p:spPr>
          <a:xfrm>
            <a:off x="2232133" y="3399209"/>
            <a:ext cx="181801" cy="395401"/>
          </a:xfrm>
          <a:prstGeom prst="rect">
            <a:avLst/>
          </a:prstGeom>
          <a:ln w="32150">
            <a:solidFill>
              <a:srgbClr val="FF0000"/>
            </a:solidFill>
          </a:ln>
        </p:spPr>
        <p:txBody>
          <a:bodyPr lIns="0" tIns="0" rIns="0" bIns="0" anchor="ctr"/>
          <a:lstStyle/>
          <a:p>
            <a:pPr algn="ctr">
              <a:defRPr sz="1500">
                <a:solidFill>
                  <a:srgbClr val="000000"/>
                </a:solidFill>
                <a:latin typeface="Helvetica Neue Light"/>
                <a:ea typeface="Helvetica Neue Light"/>
                <a:cs typeface="Helvetica Neue Light"/>
                <a:sym typeface="Helvetica Neue Light"/>
              </a:defRPr>
            </a:pPr>
          </a:p>
        </p:txBody>
      </p:sp>
      <p:sp>
        <p:nvSpPr>
          <p:cNvPr id="938" name="Google Shape;813;p40"/>
          <p:cNvSpPr/>
          <p:nvPr/>
        </p:nvSpPr>
        <p:spPr>
          <a:xfrm>
            <a:off x="2212893" y="3886410"/>
            <a:ext cx="220201" cy="471301"/>
          </a:xfrm>
          <a:prstGeom prst="ellipse">
            <a:avLst/>
          </a:prstGeom>
          <a:ln w="32150">
            <a:solidFill>
              <a:srgbClr val="00FFFF"/>
            </a:solidFill>
          </a:ln>
        </p:spPr>
        <p:txBody>
          <a:bodyPr lIns="0" tIns="0" rIns="0" bIns="0" anchor="ctr"/>
          <a:lstStyle/>
          <a:p>
            <a:pPr algn="ctr">
              <a:defRPr sz="1500">
                <a:solidFill>
                  <a:srgbClr val="000000"/>
                </a:solidFill>
                <a:latin typeface="Helvetica Neue Light"/>
                <a:ea typeface="Helvetica Neue Light"/>
                <a:cs typeface="Helvetica Neue Light"/>
                <a:sym typeface="Helvetica Neue Light"/>
              </a:defRPr>
            </a:pPr>
          </a:p>
        </p:txBody>
      </p:sp>
      <p:sp>
        <p:nvSpPr>
          <p:cNvPr id="939" name="Google Shape;814;p40"/>
          <p:cNvSpPr txBox="1"/>
          <p:nvPr/>
        </p:nvSpPr>
        <p:spPr>
          <a:xfrm rot="19701859">
            <a:off x="7940586" y="19156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3" name="Google Shape;819;p41"/>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44" name="Google Shape;820;p41"/>
          <p:cNvSpPr txBox="1"/>
          <p:nvPr>
            <p:ph type="title"/>
          </p:nvPr>
        </p:nvSpPr>
        <p:spPr>
          <a:xfrm>
            <a:off x="311699" y="445025"/>
            <a:ext cx="8520602" cy="572701"/>
          </a:xfrm>
          <a:prstGeom prst="rect">
            <a:avLst/>
          </a:prstGeom>
        </p:spPr>
        <p:txBody>
          <a:bodyPr/>
          <a:lstStyle>
            <a:lvl1pPr>
              <a:defRPr sz="2500"/>
            </a:lvl1pPr>
          </a:lstStyle>
          <a:p>
            <a:pPr/>
            <a:r>
              <a:t>Micro Channel Plates (MCPs)</a:t>
            </a:r>
          </a:p>
        </p:txBody>
      </p:sp>
      <p:sp>
        <p:nvSpPr>
          <p:cNvPr id="945" name="Google Shape;821;p41"/>
          <p:cNvSpPr txBox="1"/>
          <p:nvPr>
            <p:ph type="body" sz="half" idx="1"/>
          </p:nvPr>
        </p:nvSpPr>
        <p:spPr>
          <a:xfrm>
            <a:off x="311699" y="1152475"/>
            <a:ext cx="3142802" cy="3416400"/>
          </a:xfrm>
          <a:prstGeom prst="rect">
            <a:avLst/>
          </a:prstGeom>
        </p:spPr>
        <p:txBody>
          <a:bodyPr/>
          <a:lstStyle>
            <a:lvl1pPr marL="0" indent="0">
              <a:spcBef>
                <a:spcPts val="1200"/>
              </a:spcBef>
              <a:buSzTx/>
              <a:buNone/>
            </a:lvl1pPr>
          </a:lstStyle>
          <a:p>
            <a:pPr/>
            <a:r>
              <a:t>Inside each channel (blue) there is an emissive coating that releases more electrons when struck by an electron.</a:t>
            </a:r>
          </a:p>
        </p:txBody>
      </p:sp>
      <p:sp>
        <p:nvSpPr>
          <p:cNvPr id="946" name="Google Shape;823;p41">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947" name="Google Shape;824;p41" descr="Google Shape;824;p41">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948" name="UL_FMF-logoENG-HOR-RGB_black.pngGoogle Shape;825;p41" descr="UL_FMF-logoENG-HOR-RGB_black.pngGoogle Shape;825;p41">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949" name="Logo_MVZI_ang.width-800.pngGoogle Shape;826;p41" descr="Logo_MVZI_ang.width-800.pngGoogle Shape;826;p41">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950" name="Logo_MVZI_ang.width-800.pngGoogle Shape;827;p41" descr="Logo_MVZI_ang.width-800.pngGoogle Shape;827;p41">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sp>
        <p:nvSpPr>
          <p:cNvPr id="951" name="Google Shape;828;p41"/>
          <p:cNvSpPr/>
          <p:nvPr/>
        </p:nvSpPr>
        <p:spPr>
          <a:xfrm flipV="1">
            <a:off x="8486331" y="1984874"/>
            <a:ext cx="1" cy="564002"/>
          </a:xfrm>
          <a:prstGeom prst="line">
            <a:avLst/>
          </a:prstGeom>
          <a:ln>
            <a:solidFill>
              <a:schemeClr val="accent2"/>
            </a:solidFill>
            <a:tailEnd type="triangle"/>
          </a:ln>
        </p:spPr>
        <p:txBody>
          <a:bodyPr lIns="0" tIns="0" rIns="0" bIns="0"/>
          <a:lstStyle/>
          <a:p>
            <a:pPr/>
          </a:p>
        </p:txBody>
      </p:sp>
      <p:sp>
        <p:nvSpPr>
          <p:cNvPr id="952" name="Google Shape;829;p41"/>
          <p:cNvSpPr/>
          <p:nvPr/>
        </p:nvSpPr>
        <p:spPr>
          <a:xfrm flipV="1">
            <a:off x="8486331" y="3749626"/>
            <a:ext cx="1" cy="564001"/>
          </a:xfrm>
          <a:prstGeom prst="line">
            <a:avLst/>
          </a:prstGeom>
          <a:ln>
            <a:solidFill>
              <a:schemeClr val="accent2"/>
            </a:solidFill>
            <a:tailEnd type="triangle"/>
          </a:ln>
        </p:spPr>
        <p:txBody>
          <a:bodyPr lIns="0" tIns="0" rIns="0" bIns="0"/>
          <a:lstStyle/>
          <a:p>
            <a:pPr/>
          </a:p>
        </p:txBody>
      </p:sp>
      <p:sp>
        <p:nvSpPr>
          <p:cNvPr id="953" name="Google Shape;830;p41"/>
          <p:cNvSpPr/>
          <p:nvPr/>
        </p:nvSpPr>
        <p:spPr>
          <a:xfrm flipV="1">
            <a:off x="8486331" y="2579392"/>
            <a:ext cx="1" cy="1145101"/>
          </a:xfrm>
          <a:prstGeom prst="line">
            <a:avLst/>
          </a:prstGeom>
          <a:ln w="38100">
            <a:solidFill>
              <a:schemeClr val="accent2"/>
            </a:solidFill>
            <a:tailEnd type="triangle"/>
          </a:ln>
        </p:spPr>
        <p:txBody>
          <a:bodyPr lIns="0" tIns="0" rIns="0" bIns="0"/>
          <a:lstStyle/>
          <a:p>
            <a:pPr/>
          </a:p>
        </p:txBody>
      </p:sp>
      <p:pic>
        <p:nvPicPr>
          <p:cNvPr id="954" name="{&quot;red&quot;:0,&quot;green&quot;:0,&quot;blue&quot;:0,&quot;origURL&quot;:&quot;https://www.codecogs.com/eqnedit.php?latex=%5CVec%7BE%7D#0&quot;,&quot;size&quot;:16,&quot;width&quot;:46.55905511811024,&quot;height&quot;:47.811023622047244}Google Shape;831;p41" descr="{&quot;red&quot;:0,&quot;green&quot;:0,&quot;blue&quot;:0,&quot;origURL&quot;:&quot;https://www.codecogs.com/eqnedit.php?latex=%5CVec%7BE%7D#0&quot;,&quot;size&quot;:16,&quot;width&quot;:46.55905511811024,&quot;height&quot;:47.811023622047244}Google Shape;831;p41"/>
          <p:cNvPicPr>
            <a:picLocks noChangeAspect="1"/>
          </p:cNvPicPr>
          <p:nvPr/>
        </p:nvPicPr>
        <p:blipFill>
          <a:blip r:embed="rId11">
            <a:extLst/>
          </a:blip>
          <a:stretch>
            <a:fillRect/>
          </a:stretch>
        </p:blipFill>
        <p:spPr>
          <a:xfrm rot="16200000">
            <a:off x="8638750" y="3102192"/>
            <a:ext cx="166117" cy="220981"/>
          </a:xfrm>
          <a:prstGeom prst="rect">
            <a:avLst/>
          </a:prstGeom>
          <a:ln w="12700">
            <a:miter lim="400000"/>
          </a:ln>
        </p:spPr>
      </p:pic>
      <p:pic>
        <p:nvPicPr>
          <p:cNvPr id="955" name="{&quot;red&quot;:0,&quot;green&quot;:0,&quot;blue&quot;:0,&quot;origURL&quot;:&quot;https://www.codecogs.com/eqnedit.php?latex=%5CVec%7BE%7D#0&quot;,&quot;size&quot;:16,&quot;width&quot;:46.55905511811024,&quot;height&quot;:47.811023622047244}Google Shape;832;p41" descr="{&quot;red&quot;:0,&quot;green&quot;:0,&quot;blue&quot;:0,&quot;origURL&quot;:&quot;https://www.codecogs.com/eqnedit.php?latex=%5CVec%7BE%7D#0&quot;,&quot;size&quot;:16,&quot;width&quot;:46.55905511811024,&quot;height&quot;:47.811023622047244}Google Shape;832;p41"/>
          <p:cNvPicPr>
            <a:picLocks noChangeAspect="1"/>
          </p:cNvPicPr>
          <p:nvPr/>
        </p:nvPicPr>
        <p:blipFill>
          <a:blip r:embed="rId11">
            <a:extLst/>
          </a:blip>
          <a:stretch>
            <a:fillRect/>
          </a:stretch>
        </p:blipFill>
        <p:spPr>
          <a:xfrm rot="16200000">
            <a:off x="8638750" y="2181958"/>
            <a:ext cx="166117" cy="220981"/>
          </a:xfrm>
          <a:prstGeom prst="rect">
            <a:avLst/>
          </a:prstGeom>
          <a:ln w="12700">
            <a:miter lim="400000"/>
          </a:ln>
        </p:spPr>
      </p:pic>
      <p:pic>
        <p:nvPicPr>
          <p:cNvPr id="956" name="{&quot;red&quot;:0,&quot;green&quot;:0,&quot;blue&quot;:0,&quot;origURL&quot;:&quot;https://www.codecogs.com/eqnedit.php?latex=%5CVec%7BE%7D#0&quot;,&quot;size&quot;:16,&quot;width&quot;:46.55905511811024,&quot;height&quot;:47.811023622047244}Google Shape;833;p41" descr="{&quot;red&quot;:0,&quot;green&quot;:0,&quot;blue&quot;:0,&quot;origURL&quot;:&quot;https://www.codecogs.com/eqnedit.php?latex=%5CVec%7BE%7D#0&quot;,&quot;size&quot;:16,&quot;width&quot;:46.55905511811024,&quot;height&quot;:47.811023622047244}Google Shape;833;p41"/>
          <p:cNvPicPr>
            <a:picLocks noChangeAspect="1"/>
          </p:cNvPicPr>
          <p:nvPr/>
        </p:nvPicPr>
        <p:blipFill>
          <a:blip r:embed="rId11">
            <a:extLst/>
          </a:blip>
          <a:stretch>
            <a:fillRect/>
          </a:stretch>
        </p:blipFill>
        <p:spPr>
          <a:xfrm rot="16200000">
            <a:off x="8638750" y="3953100"/>
            <a:ext cx="166117" cy="220981"/>
          </a:xfrm>
          <a:prstGeom prst="rect">
            <a:avLst/>
          </a:prstGeom>
          <a:ln w="12700">
            <a:miter lim="400000"/>
          </a:ln>
        </p:spPr>
      </p:pic>
      <p:sp>
        <p:nvSpPr>
          <p:cNvPr id="957" name="Google Shape;834;p41"/>
          <p:cNvSpPr txBox="1"/>
          <p:nvPr/>
        </p:nvSpPr>
        <p:spPr>
          <a:xfrm rot="19701859">
            <a:off x="887286" y="312574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1" name="Google Shape;839;p42"/>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62" name="Google Shape;840;p42"/>
          <p:cNvSpPr txBox="1"/>
          <p:nvPr>
            <p:ph type="title"/>
          </p:nvPr>
        </p:nvSpPr>
        <p:spPr>
          <a:xfrm>
            <a:off x="311699" y="445025"/>
            <a:ext cx="8520602" cy="572701"/>
          </a:xfrm>
          <a:prstGeom prst="rect">
            <a:avLst/>
          </a:prstGeom>
        </p:spPr>
        <p:txBody>
          <a:bodyPr/>
          <a:lstStyle>
            <a:lvl1pPr>
              <a:defRPr sz="2500"/>
            </a:lvl1pPr>
          </a:lstStyle>
          <a:p>
            <a:pPr/>
            <a:r>
              <a:t>Shockley-Ramo theorem details</a:t>
            </a:r>
          </a:p>
        </p:txBody>
      </p:sp>
      <p:sp>
        <p:nvSpPr>
          <p:cNvPr id="963" name="Google Shape;841;p42"/>
          <p:cNvSpPr txBox="1"/>
          <p:nvPr>
            <p:ph type="body" idx="1"/>
          </p:nvPr>
        </p:nvSpPr>
        <p:spPr>
          <a:xfrm>
            <a:off x="311699" y="1152475"/>
            <a:ext cx="8520602" cy="3416400"/>
          </a:xfrm>
          <a:prstGeom prst="rect">
            <a:avLst/>
          </a:prstGeom>
        </p:spPr>
        <p:txBody>
          <a:bodyPr/>
          <a:lstStyle>
            <a:lvl1pPr marL="0" indent="0">
              <a:spcBef>
                <a:spcPts val="1200"/>
              </a:spcBef>
              <a:buSzTx/>
              <a:buNone/>
            </a:lvl1pPr>
          </a:lstStyle>
          <a:p>
            <a:pPr/>
            <a:r>
              <a:t>Shockley-Ramo</a:t>
            </a:r>
          </a:p>
        </p:txBody>
      </p:sp>
      <p:sp>
        <p:nvSpPr>
          <p:cNvPr id="964" name="Google Shape;842;p42">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965" name="Google Shape;843;p42" descr="Google Shape;843;p42">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966" name="UL_FMF-logoENG-HOR-RGB_black.pngGoogle Shape;844;p42" descr="UL_FMF-logoENG-HOR-RGB_black.pngGoogle Shape;844;p42">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967" name="Logo_MVZI_ang.width-800.pngGoogle Shape;845;p42" descr="Logo_MVZI_ang.width-800.pngGoogle Shape;845;p42">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968" name="Logo_MVZI_ang.width-800.pngGoogle Shape;846;p42" descr="Logo_MVZI_ang.width-800.pngGoogle Shape;846;p42">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pic>
        <p:nvPicPr>
          <p:cNvPr id="969" name="ShockleyRamoDetailed_ManimCE_v0.19.0.gifGoogle Shape;847;p42" descr="ShockleyRamoDetailed_ManimCE_v0.19.0.gifGoogle Shape;847;p42"/>
          <p:cNvPicPr>
            <a:picLocks noChangeAspect="0"/>
          </p:cNvPicPr>
          <p:nvPr/>
        </p:nvPicPr>
        <p:blipFill>
          <a:blip r:embed="rId11">
            <a:extLst/>
          </a:blip>
          <a:stretch>
            <a:fillRect/>
          </a:stretch>
        </p:blipFill>
        <p:spPr>
          <a:xfrm>
            <a:off x="0" y="1031875"/>
            <a:ext cx="9144000" cy="3657600"/>
          </a:xfrm>
          <a:prstGeom prst="rect">
            <a:avLst/>
          </a:prstGeom>
          <a:ln w="12700">
            <a:miter lim="400000"/>
          </a:ln>
        </p:spPr>
      </p:pic>
      <p:sp>
        <p:nvSpPr>
          <p:cNvPr id="970" name="Google Shape;848;p42"/>
          <p:cNvSpPr txBox="1"/>
          <p:nvPr/>
        </p:nvSpPr>
        <p:spPr>
          <a:xfrm rot="19701859">
            <a:off x="290386" y="188679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4" name="Google Shape;853;p43"/>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75" name="Google Shape;854;p43"/>
          <p:cNvSpPr txBox="1"/>
          <p:nvPr>
            <p:ph type="title"/>
          </p:nvPr>
        </p:nvSpPr>
        <p:spPr>
          <a:xfrm>
            <a:off x="311699" y="445025"/>
            <a:ext cx="8520602" cy="572701"/>
          </a:xfrm>
          <a:prstGeom prst="rect">
            <a:avLst/>
          </a:prstGeom>
        </p:spPr>
        <p:txBody>
          <a:bodyPr/>
          <a:lstStyle>
            <a:lvl1pPr>
              <a:defRPr sz="2500"/>
            </a:lvl1pPr>
          </a:lstStyle>
          <a:p>
            <a:pPr/>
            <a:r>
              <a:t>Shockley-Ramo theorem details</a:t>
            </a:r>
          </a:p>
        </p:txBody>
      </p:sp>
      <p:sp>
        <p:nvSpPr>
          <p:cNvPr id="976" name="Google Shape;855;p43"/>
          <p:cNvSpPr txBox="1"/>
          <p:nvPr>
            <p:ph type="body" idx="1"/>
          </p:nvPr>
        </p:nvSpPr>
        <p:spPr>
          <a:xfrm>
            <a:off x="311699" y="1152475"/>
            <a:ext cx="8520602" cy="3416400"/>
          </a:xfrm>
          <a:prstGeom prst="rect">
            <a:avLst/>
          </a:prstGeom>
        </p:spPr>
        <p:txBody>
          <a:bodyPr/>
          <a:lstStyle>
            <a:lvl1pPr marL="0" indent="0">
              <a:spcBef>
                <a:spcPts val="1200"/>
              </a:spcBef>
              <a:buSzTx/>
              <a:buNone/>
            </a:lvl1pPr>
          </a:lstStyle>
          <a:p>
            <a:pPr/>
            <a:r>
              <a:t>Shockley-Ramo</a:t>
            </a:r>
          </a:p>
        </p:txBody>
      </p:sp>
      <p:sp>
        <p:nvSpPr>
          <p:cNvPr id="977" name="Google Shape;856;p43">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978" name="Google Shape;857;p43" descr="Google Shape;857;p43">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979" name="UL_FMF-logoENG-HOR-RGB_black.pngGoogle Shape;858;p43" descr="UL_FMF-logoENG-HOR-RGB_black.pngGoogle Shape;858;p43">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980" name="Logo_MVZI_ang.width-800.pngGoogle Shape;859;p43" descr="Logo_MVZI_ang.width-800.pngGoogle Shape;859;p43">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981" name="Logo_MVZI_ang.width-800.pngGoogle Shape;860;p43" descr="Logo_MVZI_ang.width-800.pngGoogle Shape;860;p43">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pic>
        <p:nvPicPr>
          <p:cNvPr id="982" name="ShockleyRamoWeightingPotential_Center_ManimCE_v0.19.0.gifGoogle Shape;861;p43" descr="ShockleyRamoWeightingPotential_Center_ManimCE_v0.19.0.gifGoogle Shape;861;p43">
            <a:hlinkClick r:id="rId11" invalidUrl="" action="" tgtFrame="" tooltip="" history="1" highlightClick="0" endSnd="0"/>
          </p:cNvPr>
          <p:cNvPicPr>
            <a:picLocks noChangeAspect="0"/>
          </p:cNvPicPr>
          <p:nvPr/>
        </p:nvPicPr>
        <p:blipFill>
          <a:blip r:embed="rId12">
            <a:extLst/>
          </a:blip>
          <a:stretch>
            <a:fillRect/>
          </a:stretch>
        </p:blipFill>
        <p:spPr>
          <a:xfrm>
            <a:off x="0" y="1031875"/>
            <a:ext cx="9144000" cy="3657600"/>
          </a:xfrm>
          <a:prstGeom prst="rect">
            <a:avLst/>
          </a:prstGeom>
          <a:ln w="12700">
            <a:miter lim="400000"/>
          </a:ln>
        </p:spPr>
      </p:pic>
      <p:sp>
        <p:nvSpPr>
          <p:cNvPr id="983" name="Google Shape;862;p43"/>
          <p:cNvSpPr txBox="1"/>
          <p:nvPr/>
        </p:nvSpPr>
        <p:spPr>
          <a:xfrm rot="19701859">
            <a:off x="7340286" y="214401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7" name="Google Shape;867;p44"/>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88" name="Google Shape;868;p44"/>
          <p:cNvSpPr txBox="1"/>
          <p:nvPr>
            <p:ph type="title"/>
          </p:nvPr>
        </p:nvSpPr>
        <p:spPr>
          <a:xfrm>
            <a:off x="311699" y="445025"/>
            <a:ext cx="8520602" cy="572701"/>
          </a:xfrm>
          <a:prstGeom prst="rect">
            <a:avLst/>
          </a:prstGeom>
        </p:spPr>
        <p:txBody>
          <a:bodyPr/>
          <a:lstStyle>
            <a:lvl1pPr>
              <a:defRPr sz="2500"/>
            </a:lvl1pPr>
          </a:lstStyle>
          <a:p>
            <a:pPr/>
            <a:r>
              <a:t>Shockley-Ramo theorem</a:t>
            </a:r>
          </a:p>
        </p:txBody>
      </p:sp>
      <p:sp>
        <p:nvSpPr>
          <p:cNvPr id="989" name="Google Shape;869;p44"/>
          <p:cNvSpPr txBox="1"/>
          <p:nvPr>
            <p:ph type="body" idx="1"/>
          </p:nvPr>
        </p:nvSpPr>
        <p:spPr>
          <a:xfrm>
            <a:off x="311699" y="1152475"/>
            <a:ext cx="8520602" cy="3416400"/>
          </a:xfrm>
          <a:prstGeom prst="rect">
            <a:avLst/>
          </a:prstGeom>
        </p:spPr>
        <p:txBody>
          <a:bodyPr/>
          <a:lstStyle>
            <a:lvl1pPr marL="0" indent="0">
              <a:spcBef>
                <a:spcPts val="1200"/>
              </a:spcBef>
              <a:buSzTx/>
              <a:buNone/>
            </a:lvl1pPr>
          </a:lstStyle>
          <a:p>
            <a:pPr/>
            <a:r>
              <a:t>Shockley-Ramo</a:t>
            </a:r>
          </a:p>
        </p:txBody>
      </p:sp>
      <p:sp>
        <p:nvSpPr>
          <p:cNvPr id="990" name="Google Shape;870;p44">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991" name="Google Shape;871;p44" descr="Google Shape;871;p44">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992" name="UL_FMF-logoENG-HOR-RGB_black.pngGoogle Shape;872;p44" descr="UL_FMF-logoENG-HOR-RGB_black.pngGoogle Shape;872;p44">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993" name="Logo_MVZI_ang.width-800.pngGoogle Shape;873;p44" descr="Logo_MVZI_ang.width-800.pngGoogle Shape;873;p44">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994" name="Logo_MVZI_ang.width-800.pngGoogle Shape;874;p44" descr="Logo_MVZI_ang.width-800.pngGoogle Shape;874;p44">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pic>
        <p:nvPicPr>
          <p:cNvPr id="995" name="ShockleyRamoTheorem_ManimCE_v0.19.0.gifGoogle Shape;875;p44" descr="ShockleyRamoTheorem_ManimCE_v0.19.0.gifGoogle Shape;875;p44">
            <a:hlinkClick r:id="rId11" invalidUrl="" action="" tgtFrame="" tooltip="" history="1" highlightClick="0" endSnd="0"/>
          </p:cNvPr>
          <p:cNvPicPr>
            <a:picLocks noChangeAspect="0"/>
          </p:cNvPicPr>
          <p:nvPr/>
        </p:nvPicPr>
        <p:blipFill>
          <a:blip r:embed="rId12">
            <a:extLst/>
          </a:blip>
          <a:stretch>
            <a:fillRect/>
          </a:stretch>
        </p:blipFill>
        <p:spPr>
          <a:xfrm>
            <a:off x="0" y="1017731"/>
            <a:ext cx="9144000" cy="3657601"/>
          </a:xfrm>
          <a:prstGeom prst="rect">
            <a:avLst/>
          </a:prstGeom>
          <a:ln w="12700">
            <a:miter lim="400000"/>
          </a:ln>
        </p:spPr>
      </p:pic>
      <p:sp>
        <p:nvSpPr>
          <p:cNvPr id="996" name="Google Shape;876;p44"/>
          <p:cNvSpPr txBox="1"/>
          <p:nvPr/>
        </p:nvSpPr>
        <p:spPr>
          <a:xfrm rot="19701859">
            <a:off x="175436" y="354796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0" name="Google Shape;881;p45"/>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01" name="Google Shape;882;p45"/>
          <p:cNvSpPr txBox="1"/>
          <p:nvPr>
            <p:ph type="title"/>
          </p:nvPr>
        </p:nvSpPr>
        <p:spPr>
          <a:xfrm>
            <a:off x="311699" y="445025"/>
            <a:ext cx="8520602" cy="572701"/>
          </a:xfrm>
          <a:prstGeom prst="rect">
            <a:avLst/>
          </a:prstGeom>
        </p:spPr>
        <p:txBody>
          <a:bodyPr/>
          <a:lstStyle>
            <a:lvl1pPr>
              <a:defRPr sz="2500"/>
            </a:lvl1pPr>
          </a:lstStyle>
          <a:p>
            <a:pPr/>
            <a:r>
              <a:t>Shockley-Ramo theorem</a:t>
            </a:r>
          </a:p>
        </p:txBody>
      </p:sp>
      <p:sp>
        <p:nvSpPr>
          <p:cNvPr id="1002" name="Google Shape;883;p45">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003" name="Google Shape;884;p45" descr="Google Shape;884;p45">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004" name="UL_FMF-logoENG-HOR-RGB_black.pngGoogle Shape;885;p45" descr="UL_FMF-logoENG-HOR-RGB_black.pngGoogle Shape;885;p45">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1005" name="Logo_MVZI_ang.width-800.pngGoogle Shape;886;p45" descr="Logo_MVZI_ang.width-800.pngGoogle Shape;886;p45">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1006" name="Logo_MVZI_ang.width-800.pngGoogle Shape;887;p45" descr="Logo_MVZI_ang.width-800.pngGoogle Shape;887;p45">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pic>
        <p:nvPicPr>
          <p:cNvPr id="1007" name="ShockleyRamoMCP_eMinus_ManimCE_v0.19.0.gifGoogle Shape;888;p45" descr="ShockleyRamoMCP_eMinus_ManimCE_v0.19.0.gifGoogle Shape;888;p45">
            <a:hlinkClick r:id="rId11" invalidUrl="" action="" tgtFrame="" tooltip="" history="1" highlightClick="0" endSnd="0"/>
          </p:cNvPr>
          <p:cNvPicPr>
            <a:picLocks noChangeAspect="0"/>
          </p:cNvPicPr>
          <p:nvPr/>
        </p:nvPicPr>
        <p:blipFill>
          <a:blip r:embed="rId12">
            <a:extLst/>
          </a:blip>
          <a:stretch>
            <a:fillRect/>
          </a:stretch>
        </p:blipFill>
        <p:spPr>
          <a:xfrm>
            <a:off x="0" y="1017724"/>
            <a:ext cx="9144000" cy="3657601"/>
          </a:xfrm>
          <a:prstGeom prst="rect">
            <a:avLst/>
          </a:prstGeom>
          <a:ln w="12700">
            <a:miter lim="400000"/>
          </a:ln>
        </p:spPr>
      </p:pic>
      <p:sp>
        <p:nvSpPr>
          <p:cNvPr id="1008" name="Google Shape;889;p45"/>
          <p:cNvSpPr txBox="1"/>
          <p:nvPr/>
        </p:nvSpPr>
        <p:spPr>
          <a:xfrm rot="19701859">
            <a:off x="7988086" y="116989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2" name="Google Shape;894;p46"/>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13" name="Google Shape;895;p46"/>
          <p:cNvSpPr txBox="1"/>
          <p:nvPr>
            <p:ph type="title"/>
          </p:nvPr>
        </p:nvSpPr>
        <p:spPr>
          <a:xfrm>
            <a:off x="311699" y="445025"/>
            <a:ext cx="8520602" cy="572701"/>
          </a:xfrm>
          <a:prstGeom prst="rect">
            <a:avLst/>
          </a:prstGeom>
        </p:spPr>
        <p:txBody>
          <a:bodyPr/>
          <a:lstStyle>
            <a:lvl1pPr indent="388620" defTabSz="777240">
              <a:defRPr sz="2125"/>
            </a:lvl1pPr>
          </a:lstStyle>
          <a:p>
            <a:pPr/>
            <a:r>
              <a:t>LHCb’s RICH Detectors				Belle-II’s ARICH</a:t>
            </a:r>
          </a:p>
        </p:txBody>
      </p:sp>
      <p:pic>
        <p:nvPicPr>
          <p:cNvPr id="1014" name="Screenshot 2026-02-05 at 15.24.35.pngGoogle Shape;896;p46" descr="Screenshot 2026-02-05 at 15.24.35.pngGoogle Shape;896;p46">
            <a:hlinkClick r:id="rId3" invalidUrl="" action="" tgtFrame="" tooltip="" history="1" highlightClick="0" endSnd="0"/>
          </p:cNvPr>
          <p:cNvPicPr>
            <a:picLocks noChangeAspect="1"/>
          </p:cNvPicPr>
          <p:nvPr/>
        </p:nvPicPr>
        <p:blipFill>
          <a:blip r:embed="rId4">
            <a:extLst/>
          </a:blip>
          <a:stretch>
            <a:fillRect/>
          </a:stretch>
        </p:blipFill>
        <p:spPr>
          <a:xfrm>
            <a:off x="277226" y="974725"/>
            <a:ext cx="4738776" cy="3436050"/>
          </a:xfrm>
          <a:prstGeom prst="rect">
            <a:avLst/>
          </a:prstGeom>
          <a:ln w="12700">
            <a:miter lim="400000"/>
          </a:ln>
        </p:spPr>
      </p:pic>
      <p:sp>
        <p:nvSpPr>
          <p:cNvPr id="1015" name="Google Shape;897;p46"/>
          <p:cNvSpPr txBox="1"/>
          <p:nvPr>
            <p:ph type="body" sz="quarter" idx="1"/>
          </p:nvPr>
        </p:nvSpPr>
        <p:spPr>
          <a:xfrm>
            <a:off x="1048402" y="4353030"/>
            <a:ext cx="918300" cy="393601"/>
          </a:xfrm>
          <a:prstGeom prst="rect">
            <a:avLst/>
          </a:prstGeom>
        </p:spPr>
        <p:txBody>
          <a:bodyPr anchor="ctr"/>
          <a:lstStyle>
            <a:lvl1pPr marL="0" indent="0" algn="ctr" defTabSz="758951">
              <a:spcBef>
                <a:spcPts val="900"/>
              </a:spcBef>
              <a:buSzTx/>
              <a:buNone/>
              <a:defRPr sz="1494"/>
            </a:lvl1pPr>
          </a:lstStyle>
          <a:p>
            <a:pPr/>
            <a:r>
              <a:t>RICH 1</a:t>
            </a:r>
          </a:p>
        </p:txBody>
      </p:sp>
      <p:sp>
        <p:nvSpPr>
          <p:cNvPr id="1016" name="Google Shape;898;p46"/>
          <p:cNvSpPr txBox="1"/>
          <p:nvPr/>
        </p:nvSpPr>
        <p:spPr>
          <a:xfrm>
            <a:off x="3204885" y="4353030"/>
            <a:ext cx="918300" cy="3936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gn="ctr" defTabSz="758951">
              <a:lnSpc>
                <a:spcPct val="115000"/>
              </a:lnSpc>
              <a:spcBef>
                <a:spcPts val="900"/>
              </a:spcBef>
              <a:defRPr sz="1494">
                <a:solidFill>
                  <a:srgbClr val="EFEFEF"/>
                </a:solidFill>
                <a:latin typeface="Helvetica Neue Light"/>
                <a:ea typeface="Helvetica Neue Light"/>
                <a:cs typeface="Helvetica Neue Light"/>
                <a:sym typeface="Helvetica Neue Light"/>
              </a:defRPr>
            </a:lvl1pPr>
          </a:lstStyle>
          <a:p>
            <a:pPr/>
            <a:r>
              <a:t>RICH 2</a:t>
            </a:r>
          </a:p>
        </p:txBody>
      </p:sp>
      <p:sp>
        <p:nvSpPr>
          <p:cNvPr id="1017" name="Google Shape;899;p46">
            <a:hlinkClick r:id="rId5"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018" name="Google Shape;900;p46" descr="Google Shape;900;p46">
            <a:hlinkClick r:id="rId6" invalidUrl="" action="" tgtFrame="" tooltip="" history="1" highlightClick="0" endSnd="0"/>
          </p:cNvPr>
          <p:cNvPicPr>
            <a:picLocks noChangeAspect="1"/>
          </p:cNvPicPr>
          <p:nvPr/>
        </p:nvPicPr>
        <p:blipFill>
          <a:blip r:embed="rId7">
            <a:extLst/>
          </a:blip>
          <a:srcRect l="0" t="0" r="4343" b="0"/>
          <a:stretch>
            <a:fillRect/>
          </a:stretch>
        </p:blipFill>
        <p:spPr>
          <a:xfrm>
            <a:off x="1356343" y="4789578"/>
            <a:ext cx="1094129" cy="330044"/>
          </a:xfrm>
          <a:prstGeom prst="rect">
            <a:avLst/>
          </a:prstGeom>
          <a:ln w="12700">
            <a:miter lim="400000"/>
          </a:ln>
        </p:spPr>
      </p:pic>
      <p:pic>
        <p:nvPicPr>
          <p:cNvPr id="1019" name="UL_FMF-logoENG-HOR-RGB_black.pngGoogle Shape;901;p46" descr="UL_FMF-logoENG-HOR-RGB_black.pngGoogle Shape;901;p46">
            <a:hlinkClick r:id="rId8" invalidUrl="" action="" tgtFrame="" tooltip="" history="1" highlightClick="0" endSnd="0"/>
          </p:cNvPr>
          <p:cNvPicPr>
            <a:picLocks noChangeAspect="1"/>
          </p:cNvPicPr>
          <p:nvPr/>
        </p:nvPicPr>
        <p:blipFill>
          <a:blip r:embed="rId9">
            <a:extLst/>
          </a:blip>
          <a:srcRect l="6381" t="17806" r="6328" b="17960"/>
          <a:stretch>
            <a:fillRect/>
          </a:stretch>
        </p:blipFill>
        <p:spPr>
          <a:xfrm>
            <a:off x="2720345" y="4789577"/>
            <a:ext cx="2295650" cy="330044"/>
          </a:xfrm>
          <a:prstGeom prst="rect">
            <a:avLst/>
          </a:prstGeom>
          <a:ln w="12700">
            <a:miter lim="400000"/>
          </a:ln>
        </p:spPr>
      </p:pic>
      <p:pic>
        <p:nvPicPr>
          <p:cNvPr id="1020" name="Logo_MVZI_ang.width-800.pngGoogle Shape;902;p46" descr="Logo_MVZI_ang.width-800.pngGoogle Shape;902;p46">
            <a:hlinkClick r:id="rId10" invalidUrl="" action="" tgtFrame="" tooltip="" history="1" highlightClick="0" endSnd="0"/>
          </p:cNvPr>
          <p:cNvPicPr>
            <a:picLocks noChangeAspect="1"/>
          </p:cNvPicPr>
          <p:nvPr/>
        </p:nvPicPr>
        <p:blipFill>
          <a:blip r:embed="rId11">
            <a:extLst/>
          </a:blip>
          <a:srcRect l="22410" t="22360" r="5204" b="21671"/>
          <a:stretch>
            <a:fillRect/>
          </a:stretch>
        </p:blipFill>
        <p:spPr>
          <a:xfrm>
            <a:off x="5593438" y="4778566"/>
            <a:ext cx="1603025" cy="330040"/>
          </a:xfrm>
          <a:prstGeom prst="rect">
            <a:avLst/>
          </a:prstGeom>
          <a:ln w="12700">
            <a:miter lim="400000"/>
          </a:ln>
        </p:spPr>
      </p:pic>
      <p:pic>
        <p:nvPicPr>
          <p:cNvPr id="1021" name="Logo_MVZI_ang.width-800.pngGoogle Shape;903;p46" descr="Logo_MVZI_ang.width-800.pngGoogle Shape;903;p46">
            <a:hlinkClick r:id="rId10" invalidUrl="" action="" tgtFrame="" tooltip="" history="1" highlightClick="0" endSnd="0"/>
          </p:cNvPr>
          <p:cNvPicPr>
            <a:picLocks noChangeAspect="1"/>
          </p:cNvPicPr>
          <p:nvPr/>
        </p:nvPicPr>
        <p:blipFill>
          <a:blip r:embed="rId12">
            <a:extLst/>
          </a:blip>
          <a:srcRect l="4594" t="17532" r="86105" b="37857"/>
          <a:stretch>
            <a:fillRect/>
          </a:stretch>
        </p:blipFill>
        <p:spPr>
          <a:xfrm>
            <a:off x="5279006" y="4778569"/>
            <a:ext cx="258431" cy="330040"/>
          </a:xfrm>
          <a:prstGeom prst="rect">
            <a:avLst/>
          </a:prstGeom>
          <a:ln w="12700">
            <a:miter lim="400000"/>
          </a:ln>
        </p:spPr>
      </p:pic>
      <p:pic>
        <p:nvPicPr>
          <p:cNvPr id="1022" name="ARICHinAction.pngGoogle Shape;904;p46" descr="ARICHinAction.pngGoogle Shape;904;p46"/>
          <p:cNvPicPr>
            <a:picLocks noChangeAspect="1"/>
          </p:cNvPicPr>
          <p:nvPr/>
        </p:nvPicPr>
        <p:blipFill>
          <a:blip r:embed="rId13">
            <a:extLst/>
          </a:blip>
          <a:stretch>
            <a:fillRect/>
          </a:stretch>
        </p:blipFill>
        <p:spPr>
          <a:xfrm>
            <a:off x="5593450" y="974725"/>
            <a:ext cx="2921776" cy="3456043"/>
          </a:xfrm>
          <a:prstGeom prst="rect">
            <a:avLst/>
          </a:prstGeom>
          <a:ln w="12700">
            <a:miter lim="400000"/>
          </a:ln>
        </p:spPr>
      </p:pic>
      <p:sp>
        <p:nvSpPr>
          <p:cNvPr id="1023" name="Google Shape;905;p46"/>
          <p:cNvSpPr/>
          <p:nvPr/>
        </p:nvSpPr>
        <p:spPr>
          <a:xfrm rot="971120">
            <a:off x="7230804" y="1273019"/>
            <a:ext cx="413281" cy="194713"/>
          </a:xfrm>
          <a:prstGeom prst="rightArrow">
            <a:avLst>
              <a:gd name="adj1" fmla="val 50000"/>
              <a:gd name="adj2" fmla="val 50000"/>
            </a:avLst>
          </a:prstGeom>
          <a:solidFill>
            <a:srgbClr val="D9D9D9"/>
          </a:solidFill>
          <a:ln>
            <a:solidFill>
              <a:srgbClr val="EFEFEF"/>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1024" name="Google Shape;906;p46"/>
          <p:cNvSpPr txBox="1"/>
          <p:nvPr/>
        </p:nvSpPr>
        <p:spPr>
          <a:xfrm>
            <a:off x="5547545" y="2619015"/>
            <a:ext cx="671401" cy="38126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1300">
                <a:solidFill>
                  <a:srgbClr val="EFEFEF"/>
                </a:solidFill>
                <a:latin typeface="Helvetica Neue Light"/>
                <a:ea typeface="Helvetica Neue Light"/>
                <a:cs typeface="Helvetica Neue Light"/>
                <a:sym typeface="Helvetica Neue Light"/>
              </a:defRPr>
            </a:lvl1pPr>
          </a:lstStyle>
          <a:p>
            <a:pPr/>
            <a:r>
              <a:t>Vertex</a:t>
            </a:r>
          </a:p>
        </p:txBody>
      </p:sp>
      <p:sp>
        <p:nvSpPr>
          <p:cNvPr id="1025" name="Google Shape;907;p46"/>
          <p:cNvSpPr txBox="1"/>
          <p:nvPr/>
        </p:nvSpPr>
        <p:spPr>
          <a:xfrm rot="20075755">
            <a:off x="6093836" y="1925881"/>
            <a:ext cx="1496506" cy="48396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1000">
                <a:solidFill>
                  <a:srgbClr val="EFEFEF"/>
                </a:solidFill>
                <a:latin typeface="Helvetica Neue Light"/>
                <a:ea typeface="Helvetica Neue Light"/>
                <a:cs typeface="Helvetica Neue Light"/>
                <a:sym typeface="Helvetica Neue Light"/>
              </a:defRPr>
            </a:lvl1pPr>
          </a:lstStyle>
          <a:p>
            <a:pPr/>
            <a:r>
              <a:t>Charged particle track</a:t>
            </a:r>
          </a:p>
        </p:txBody>
      </p:sp>
      <p:sp>
        <p:nvSpPr>
          <p:cNvPr id="1026" name="Google Shape;908;p46"/>
          <p:cNvSpPr txBox="1"/>
          <p:nvPr/>
        </p:nvSpPr>
        <p:spPr>
          <a:xfrm rot="917060">
            <a:off x="6079730" y="2842982"/>
            <a:ext cx="1496534" cy="33156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1000">
                <a:solidFill>
                  <a:srgbClr val="EFEFEF"/>
                </a:solidFill>
                <a:latin typeface="Helvetica Neue Light"/>
                <a:ea typeface="Helvetica Neue Light"/>
                <a:cs typeface="Helvetica Neue Light"/>
                <a:sym typeface="Helvetica Neue Light"/>
              </a:defRPr>
            </a:lvl1pPr>
          </a:lstStyle>
          <a:p>
            <a:pPr/>
            <a:r>
              <a:t>Charged particle track</a:t>
            </a:r>
          </a:p>
        </p:txBody>
      </p:sp>
      <p:sp>
        <p:nvSpPr>
          <p:cNvPr id="1027" name="Google Shape;909;p46"/>
          <p:cNvSpPr txBox="1"/>
          <p:nvPr/>
        </p:nvSpPr>
        <p:spPr>
          <a:xfrm>
            <a:off x="6518575" y="1004668"/>
            <a:ext cx="749401" cy="58446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1300">
                <a:solidFill>
                  <a:srgbClr val="EFEFEF"/>
                </a:solidFill>
                <a:latin typeface="Helvetica Neue Light"/>
                <a:ea typeface="Helvetica Neue Light"/>
                <a:cs typeface="Helvetica Neue Light"/>
                <a:sym typeface="Helvetica Neue Light"/>
              </a:defRPr>
            </a:lvl1pPr>
          </a:lstStyle>
          <a:p>
            <a:pPr/>
            <a:r>
              <a:t>Aerogel radiator</a:t>
            </a:r>
          </a:p>
        </p:txBody>
      </p:sp>
      <p:sp>
        <p:nvSpPr>
          <p:cNvPr id="1028" name="Google Shape;910;p46"/>
          <p:cNvSpPr/>
          <p:nvPr/>
        </p:nvSpPr>
        <p:spPr>
          <a:xfrm rot="10306545">
            <a:off x="8020576" y="2348322"/>
            <a:ext cx="413150" cy="194865"/>
          </a:xfrm>
          <a:prstGeom prst="rightArrow">
            <a:avLst>
              <a:gd name="adj1" fmla="val 50000"/>
              <a:gd name="adj2" fmla="val 50000"/>
            </a:avLst>
          </a:prstGeom>
          <a:solidFill>
            <a:srgbClr val="D9D9D9"/>
          </a:solidFill>
          <a:ln>
            <a:solidFill>
              <a:srgbClr val="EFEFEF"/>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1029" name="Google Shape;911;p46"/>
          <p:cNvSpPr txBox="1"/>
          <p:nvPr/>
        </p:nvSpPr>
        <p:spPr>
          <a:xfrm>
            <a:off x="8445400" y="2216369"/>
            <a:ext cx="698401" cy="38126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1300">
                <a:solidFill>
                  <a:srgbClr val="EFEFEF"/>
                </a:solidFill>
                <a:latin typeface="Helvetica Neue Light"/>
                <a:ea typeface="Helvetica Neue Light"/>
                <a:cs typeface="Helvetica Neue Light"/>
                <a:sym typeface="Helvetica Neue Light"/>
              </a:defRPr>
            </a:lvl1pPr>
          </a:lstStyle>
          <a:p>
            <a:pPr/>
            <a:r>
              <a:t>Sensor</a:t>
            </a:r>
          </a:p>
        </p:txBody>
      </p:sp>
      <p:sp>
        <p:nvSpPr>
          <p:cNvPr id="1030" name="Google Shape;912;p46"/>
          <p:cNvSpPr/>
          <p:nvPr/>
        </p:nvSpPr>
        <p:spPr>
          <a:xfrm rot="16557676">
            <a:off x="7734577" y="1634397"/>
            <a:ext cx="395740" cy="146602"/>
          </a:xfrm>
          <a:prstGeom prst="triangle">
            <a:avLst/>
          </a:prstGeom>
          <a:ln w="19050">
            <a:solidFill>
              <a:srgbClr val="FF00FF"/>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1031" name="Google Shape;913;p46"/>
          <p:cNvSpPr/>
          <p:nvPr/>
        </p:nvSpPr>
        <p:spPr>
          <a:xfrm rot="16456073">
            <a:off x="7709993" y="3042388"/>
            <a:ext cx="221715" cy="228112"/>
          </a:xfrm>
          <a:prstGeom prst="triangle">
            <a:avLst/>
          </a:prstGeom>
          <a:ln w="19050">
            <a:solidFill>
              <a:srgbClr val="FF00FF"/>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grpSp>
        <p:nvGrpSpPr>
          <p:cNvPr id="1034" name="Google Shape;914;p46"/>
          <p:cNvGrpSpPr/>
          <p:nvPr/>
        </p:nvGrpSpPr>
        <p:grpSpPr>
          <a:xfrm>
            <a:off x="8110700" y="1415469"/>
            <a:ext cx="964200" cy="584462"/>
            <a:chOff x="0" y="0"/>
            <a:chExt cx="964198" cy="584460"/>
          </a:xfrm>
        </p:grpSpPr>
        <p:sp>
          <p:nvSpPr>
            <p:cNvPr id="1032" name="Rectangle"/>
            <p:cNvSpPr/>
            <p:nvPr/>
          </p:nvSpPr>
          <p:spPr>
            <a:xfrm>
              <a:off x="0" y="59580"/>
              <a:ext cx="964199" cy="465301"/>
            </a:xfrm>
            <a:prstGeom prst="rect">
              <a:avLst/>
            </a:prstGeom>
            <a:solidFill>
              <a:srgbClr val="999999"/>
            </a:solidFill>
            <a:ln w="19050" cap="flat">
              <a:solidFill>
                <a:srgbClr val="FF00FF"/>
              </a:solidFill>
              <a:prstDash val="solid"/>
              <a:round/>
            </a:ln>
            <a:effectLst/>
          </p:spPr>
          <p:txBody>
            <a:bodyPr wrap="square" lIns="0" tIns="0" rIns="0" bIns="0" numCol="1" anchor="ctr">
              <a:noAutofit/>
            </a:bodyPr>
            <a:lstStyle/>
            <a:p>
              <a:pPr algn="ctr">
                <a:defRPr sz="1300">
                  <a:solidFill>
                    <a:srgbClr val="EFEFEF"/>
                  </a:solidFill>
                  <a:latin typeface="Helvetica Neue Light"/>
                  <a:ea typeface="Helvetica Neue Light"/>
                  <a:cs typeface="Helvetica Neue Light"/>
                  <a:sym typeface="Helvetica Neue Light"/>
                </a:defRPr>
              </a:pPr>
            </a:p>
          </p:txBody>
        </p:sp>
        <p:sp>
          <p:nvSpPr>
            <p:cNvPr id="1033" name="Cherenkov ring"/>
            <p:cNvSpPr txBox="1"/>
            <p:nvPr/>
          </p:nvSpPr>
          <p:spPr>
            <a:xfrm>
              <a:off x="9525" y="0"/>
              <a:ext cx="945149" cy="5844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300">
                  <a:solidFill>
                    <a:srgbClr val="EFEFEF"/>
                  </a:solidFill>
                  <a:latin typeface="Helvetica Neue Light"/>
                  <a:ea typeface="Helvetica Neue Light"/>
                  <a:cs typeface="Helvetica Neue Light"/>
                  <a:sym typeface="Helvetica Neue Light"/>
                </a:defRPr>
              </a:lvl1pPr>
            </a:lstStyle>
            <a:p>
              <a:pPr/>
              <a:r>
                <a:t>Cherenkov ring</a:t>
              </a:r>
            </a:p>
          </p:txBody>
        </p:sp>
      </p:grpSp>
      <p:grpSp>
        <p:nvGrpSpPr>
          <p:cNvPr id="1037" name="Google Shape;915;p46"/>
          <p:cNvGrpSpPr/>
          <p:nvPr/>
        </p:nvGrpSpPr>
        <p:grpSpPr>
          <a:xfrm>
            <a:off x="8041050" y="2891569"/>
            <a:ext cx="964200" cy="584462"/>
            <a:chOff x="0" y="0"/>
            <a:chExt cx="964198" cy="584460"/>
          </a:xfrm>
        </p:grpSpPr>
        <p:sp>
          <p:nvSpPr>
            <p:cNvPr id="1035" name="Rectangle"/>
            <p:cNvSpPr/>
            <p:nvPr/>
          </p:nvSpPr>
          <p:spPr>
            <a:xfrm>
              <a:off x="0" y="59580"/>
              <a:ext cx="964199" cy="465301"/>
            </a:xfrm>
            <a:prstGeom prst="rect">
              <a:avLst/>
            </a:prstGeom>
            <a:solidFill>
              <a:srgbClr val="999999"/>
            </a:solidFill>
            <a:ln w="19050" cap="flat">
              <a:solidFill>
                <a:srgbClr val="FF00FF"/>
              </a:solidFill>
              <a:prstDash val="solid"/>
              <a:round/>
            </a:ln>
            <a:effectLst/>
          </p:spPr>
          <p:txBody>
            <a:bodyPr wrap="square" lIns="0" tIns="0" rIns="0" bIns="0" numCol="1" anchor="ctr">
              <a:noAutofit/>
            </a:bodyPr>
            <a:lstStyle/>
            <a:p>
              <a:pPr algn="ctr">
                <a:defRPr sz="1300">
                  <a:solidFill>
                    <a:srgbClr val="EFEFEF"/>
                  </a:solidFill>
                  <a:latin typeface="Helvetica Neue Light"/>
                  <a:ea typeface="Helvetica Neue Light"/>
                  <a:cs typeface="Helvetica Neue Light"/>
                  <a:sym typeface="Helvetica Neue Light"/>
                </a:defRPr>
              </a:pPr>
            </a:p>
          </p:txBody>
        </p:sp>
        <p:sp>
          <p:nvSpPr>
            <p:cNvPr id="1036" name="Cherenkov ring"/>
            <p:cNvSpPr txBox="1"/>
            <p:nvPr/>
          </p:nvSpPr>
          <p:spPr>
            <a:xfrm>
              <a:off x="9525" y="0"/>
              <a:ext cx="945149" cy="5844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300">
                  <a:solidFill>
                    <a:srgbClr val="EFEFEF"/>
                  </a:solidFill>
                  <a:latin typeface="Helvetica Neue Light"/>
                  <a:ea typeface="Helvetica Neue Light"/>
                  <a:cs typeface="Helvetica Neue Light"/>
                  <a:sym typeface="Helvetica Neue Light"/>
                </a:defRPr>
              </a:lvl1pPr>
            </a:lstStyle>
            <a:p>
              <a:pPr/>
              <a:r>
                <a:t>Cherenkov ring</a:t>
              </a:r>
            </a:p>
          </p:txBody>
        </p:sp>
      </p:grpSp>
      <p:sp>
        <p:nvSpPr>
          <p:cNvPr id="1038" name="Google Shape;916;p46"/>
          <p:cNvSpPr txBox="1"/>
          <p:nvPr/>
        </p:nvSpPr>
        <p:spPr>
          <a:xfrm rot="19701859">
            <a:off x="4702221" y="6005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2" name="Google Shape;921;p47"/>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43" name="Google Shape;922;p47"/>
          <p:cNvSpPr txBox="1"/>
          <p:nvPr>
            <p:ph type="title"/>
          </p:nvPr>
        </p:nvSpPr>
        <p:spPr>
          <a:xfrm>
            <a:off x="311699" y="445025"/>
            <a:ext cx="8520602" cy="572701"/>
          </a:xfrm>
          <a:prstGeom prst="rect">
            <a:avLst/>
          </a:prstGeom>
        </p:spPr>
        <p:txBody>
          <a:bodyPr/>
          <a:lstStyle>
            <a:lvl1pPr>
              <a:defRPr sz="2500"/>
            </a:lvl1pPr>
          </a:lstStyle>
          <a:p>
            <a:pPr/>
            <a:r>
              <a:t>LAPPDs</a:t>
            </a:r>
          </a:p>
        </p:txBody>
      </p:sp>
      <p:pic>
        <p:nvPicPr>
          <p:cNvPr id="1044" name="CapacitorPulse.gifGoogle Shape;923;p47" descr="CapacitorPulse.gifGoogle Shape;923;p47">
            <a:hlinkClick r:id="rId3" invalidUrl="" action="" tgtFrame="" tooltip="" history="1" highlightClick="0" endSnd="0"/>
          </p:cNvPr>
          <p:cNvPicPr>
            <a:picLocks noChangeAspect="0"/>
          </p:cNvPicPr>
          <p:nvPr/>
        </p:nvPicPr>
        <p:blipFill>
          <a:blip r:embed="rId4">
            <a:extLst/>
          </a:blip>
          <a:stretch>
            <a:fillRect/>
          </a:stretch>
        </p:blipFill>
        <p:spPr>
          <a:xfrm>
            <a:off x="336511" y="1017724"/>
            <a:ext cx="8470970" cy="3725152"/>
          </a:xfrm>
          <a:prstGeom prst="rect">
            <a:avLst/>
          </a:prstGeom>
          <a:ln w="12700">
            <a:miter lim="400000"/>
          </a:ln>
        </p:spPr>
      </p:pic>
      <p:sp>
        <p:nvSpPr>
          <p:cNvPr id="1045" name="Google Shape;924;p47">
            <a:hlinkClick r:id="rId5"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046" name="Google Shape;925;p47" descr="Google Shape;925;p47">
            <a:hlinkClick r:id="rId6" invalidUrl="" action="" tgtFrame="" tooltip="" history="1" highlightClick="0" endSnd="0"/>
          </p:cNvPr>
          <p:cNvPicPr>
            <a:picLocks noChangeAspect="1"/>
          </p:cNvPicPr>
          <p:nvPr/>
        </p:nvPicPr>
        <p:blipFill>
          <a:blip r:embed="rId7">
            <a:extLst/>
          </a:blip>
          <a:srcRect l="0" t="0" r="4343" b="0"/>
          <a:stretch>
            <a:fillRect/>
          </a:stretch>
        </p:blipFill>
        <p:spPr>
          <a:xfrm>
            <a:off x="1356343" y="4789578"/>
            <a:ext cx="1094129" cy="330044"/>
          </a:xfrm>
          <a:prstGeom prst="rect">
            <a:avLst/>
          </a:prstGeom>
          <a:ln w="12700">
            <a:miter lim="400000"/>
          </a:ln>
        </p:spPr>
      </p:pic>
      <p:pic>
        <p:nvPicPr>
          <p:cNvPr id="1047" name="UL_FMF-logoENG-HOR-RGB_black.pngGoogle Shape;926;p47" descr="UL_FMF-logoENG-HOR-RGB_black.pngGoogle Shape;926;p47">
            <a:hlinkClick r:id="rId8" invalidUrl="" action="" tgtFrame="" tooltip="" history="1" highlightClick="0" endSnd="0"/>
          </p:cNvPr>
          <p:cNvPicPr>
            <a:picLocks noChangeAspect="1"/>
          </p:cNvPicPr>
          <p:nvPr/>
        </p:nvPicPr>
        <p:blipFill>
          <a:blip r:embed="rId9">
            <a:extLst/>
          </a:blip>
          <a:srcRect l="6381" t="17806" r="6328" b="17960"/>
          <a:stretch>
            <a:fillRect/>
          </a:stretch>
        </p:blipFill>
        <p:spPr>
          <a:xfrm>
            <a:off x="2720345" y="4789577"/>
            <a:ext cx="2295650" cy="330044"/>
          </a:xfrm>
          <a:prstGeom prst="rect">
            <a:avLst/>
          </a:prstGeom>
          <a:ln w="12700">
            <a:miter lim="400000"/>
          </a:ln>
        </p:spPr>
      </p:pic>
      <p:pic>
        <p:nvPicPr>
          <p:cNvPr id="1048" name="Logo_MVZI_ang.width-800.pngGoogle Shape;927;p47" descr="Logo_MVZI_ang.width-800.pngGoogle Shape;927;p47">
            <a:hlinkClick r:id="rId10" invalidUrl="" action="" tgtFrame="" tooltip="" history="1" highlightClick="0" endSnd="0"/>
          </p:cNvPr>
          <p:cNvPicPr>
            <a:picLocks noChangeAspect="1"/>
          </p:cNvPicPr>
          <p:nvPr/>
        </p:nvPicPr>
        <p:blipFill>
          <a:blip r:embed="rId11">
            <a:extLst/>
          </a:blip>
          <a:srcRect l="22410" t="22360" r="5204" b="21671"/>
          <a:stretch>
            <a:fillRect/>
          </a:stretch>
        </p:blipFill>
        <p:spPr>
          <a:xfrm>
            <a:off x="5593438" y="4778566"/>
            <a:ext cx="1603025" cy="330040"/>
          </a:xfrm>
          <a:prstGeom prst="rect">
            <a:avLst/>
          </a:prstGeom>
          <a:ln w="12700">
            <a:miter lim="400000"/>
          </a:ln>
        </p:spPr>
      </p:pic>
      <p:pic>
        <p:nvPicPr>
          <p:cNvPr id="1049" name="Logo_MVZI_ang.width-800.pngGoogle Shape;928;p47" descr="Logo_MVZI_ang.width-800.pngGoogle Shape;928;p47">
            <a:hlinkClick r:id="rId10" invalidUrl="" action="" tgtFrame="" tooltip="" history="1" highlightClick="0" endSnd="0"/>
          </p:cNvPr>
          <p:cNvPicPr>
            <a:picLocks noChangeAspect="1"/>
          </p:cNvPicPr>
          <p:nvPr/>
        </p:nvPicPr>
        <p:blipFill>
          <a:blip r:embed="rId12">
            <a:extLst/>
          </a:blip>
          <a:srcRect l="4594" t="17532" r="86105" b="37857"/>
          <a:stretch>
            <a:fillRect/>
          </a:stretch>
        </p:blipFill>
        <p:spPr>
          <a:xfrm>
            <a:off x="5279006" y="4778569"/>
            <a:ext cx="258431" cy="330040"/>
          </a:xfrm>
          <a:prstGeom prst="rect">
            <a:avLst/>
          </a:prstGeom>
          <a:ln w="12700">
            <a:miter lim="400000"/>
          </a:ln>
        </p:spPr>
      </p:pic>
      <p:sp>
        <p:nvSpPr>
          <p:cNvPr id="1050" name="Google Shape;929;p47"/>
          <p:cNvSpPr txBox="1"/>
          <p:nvPr/>
        </p:nvSpPr>
        <p:spPr>
          <a:xfrm rot="19701859">
            <a:off x="429461" y="150439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4" name="Google Shape;934;p48"/>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55" name="Google Shape;935;p48"/>
          <p:cNvSpPr txBox="1"/>
          <p:nvPr>
            <p:ph type="title"/>
          </p:nvPr>
        </p:nvSpPr>
        <p:spPr>
          <a:xfrm>
            <a:off x="311699" y="445025"/>
            <a:ext cx="8520602" cy="572701"/>
          </a:xfrm>
          <a:prstGeom prst="rect">
            <a:avLst/>
          </a:prstGeom>
        </p:spPr>
        <p:txBody>
          <a:bodyPr/>
          <a:lstStyle>
            <a:lvl1pPr>
              <a:defRPr sz="2500"/>
            </a:lvl1pPr>
          </a:lstStyle>
          <a:p>
            <a:pPr/>
            <a:r>
              <a:t>Experimental setup</a:t>
            </a:r>
          </a:p>
        </p:txBody>
      </p:sp>
      <p:sp>
        <p:nvSpPr>
          <p:cNvPr id="1056" name="Google Shape;936;p48">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057" name="Google Shape;937;p48" descr="Google Shape;937;p48">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058" name="UL_FMF-logoENG-HOR-RGB_black.pngGoogle Shape;938;p48" descr="UL_FMF-logoENG-HOR-RGB_black.pngGoogle Shape;938;p48">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1059" name="Logo_MVZI_ang.width-800.pngGoogle Shape;939;p48" descr="Logo_MVZI_ang.width-800.pngGoogle Shape;939;p48">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1060" name="Logo_MVZI_ang.width-800.pngGoogle Shape;940;p48" descr="Logo_MVZI_ang.width-800.pngGoogle Shape;940;p48">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pic>
        <p:nvPicPr>
          <p:cNvPr id="1061" name="LAPPDlaserSigPath.pngGoogle Shape;941;p48" descr="LAPPDlaserSigPath.pngGoogle Shape;941;p48"/>
          <p:cNvPicPr>
            <a:picLocks noChangeAspect="1"/>
          </p:cNvPicPr>
          <p:nvPr/>
        </p:nvPicPr>
        <p:blipFill>
          <a:blip r:embed="rId11">
            <a:extLst/>
          </a:blip>
          <a:stretch>
            <a:fillRect/>
          </a:stretch>
        </p:blipFill>
        <p:spPr>
          <a:xfrm>
            <a:off x="1705286" y="1015800"/>
            <a:ext cx="5733429" cy="3689752"/>
          </a:xfrm>
          <a:prstGeom prst="rect">
            <a:avLst/>
          </a:prstGeom>
          <a:ln w="12700">
            <a:miter lim="400000"/>
          </a:ln>
        </p:spPr>
      </p:pic>
      <p:sp>
        <p:nvSpPr>
          <p:cNvPr id="1062" name="Google Shape;942;p48"/>
          <p:cNvSpPr txBox="1"/>
          <p:nvPr/>
        </p:nvSpPr>
        <p:spPr>
          <a:xfrm rot="19701859">
            <a:off x="7940586" y="19156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6" name="Google Shape;947;p49"/>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67" name="Google Shape;948;p49"/>
          <p:cNvSpPr txBox="1"/>
          <p:nvPr>
            <p:ph type="title"/>
          </p:nvPr>
        </p:nvSpPr>
        <p:spPr>
          <a:xfrm>
            <a:off x="311699" y="445025"/>
            <a:ext cx="8520602" cy="572701"/>
          </a:xfrm>
          <a:prstGeom prst="rect">
            <a:avLst/>
          </a:prstGeom>
        </p:spPr>
        <p:txBody>
          <a:bodyPr/>
          <a:lstStyle>
            <a:lvl1pPr>
              <a:defRPr sz="2500"/>
            </a:lvl1pPr>
          </a:lstStyle>
          <a:p>
            <a:pPr/>
            <a:r>
              <a:t>Characterization</a:t>
            </a:r>
          </a:p>
        </p:txBody>
      </p:sp>
      <p:sp>
        <p:nvSpPr>
          <p:cNvPr id="1068" name="Google Shape;949;p49"/>
          <p:cNvSpPr txBox="1"/>
          <p:nvPr>
            <p:ph type="body" sz="half" idx="1"/>
          </p:nvPr>
        </p:nvSpPr>
        <p:spPr>
          <a:xfrm>
            <a:off x="311699" y="1152475"/>
            <a:ext cx="3287402" cy="3416400"/>
          </a:xfrm>
          <a:prstGeom prst="rect">
            <a:avLst/>
          </a:prstGeom>
        </p:spPr>
        <p:txBody>
          <a:bodyPr/>
          <a:lstStyle>
            <a:lvl1pPr marL="0" indent="0">
              <a:spcBef>
                <a:spcPts val="1200"/>
              </a:spcBef>
              <a:buSzTx/>
              <a:buNone/>
            </a:lvl1pPr>
          </a:lstStyle>
          <a:p>
            <a:pPr/>
            <a:r>
              <a:t>Source setup and readout chain</a:t>
            </a:r>
          </a:p>
        </p:txBody>
      </p:sp>
      <p:pic>
        <p:nvPicPr>
          <p:cNvPr id="1069" name="LAPPDsigPath.pngGoogle Shape;950;p49" descr="LAPPDsigPath.pngGoogle Shape;950;p49"/>
          <p:cNvPicPr>
            <a:picLocks noChangeAspect="1"/>
          </p:cNvPicPr>
          <p:nvPr/>
        </p:nvPicPr>
        <p:blipFill>
          <a:blip r:embed="rId2">
            <a:extLst/>
          </a:blip>
          <a:stretch>
            <a:fillRect/>
          </a:stretch>
        </p:blipFill>
        <p:spPr>
          <a:xfrm>
            <a:off x="3599100" y="445022"/>
            <a:ext cx="5414651" cy="4113855"/>
          </a:xfrm>
          <a:prstGeom prst="rect">
            <a:avLst/>
          </a:prstGeom>
          <a:ln w="12700">
            <a:miter lim="400000"/>
          </a:ln>
        </p:spPr>
      </p:pic>
      <p:sp>
        <p:nvSpPr>
          <p:cNvPr id="1070" name="Google Shape;951;p49">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071" name="Google Shape;952;p49" descr="Google Shape;952;p49">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072" name="UL_FMF-logoENG-HOR-RGB_black.pngGoogle Shape;953;p49" descr="UL_FMF-logoENG-HOR-RGB_black.pngGoogle Shape;953;p49">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1073" name="Logo_MVZI_ang.width-800.pngGoogle Shape;954;p49" descr="Logo_MVZI_ang.width-800.pngGoogle Shape;954;p49">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1074" name="Logo_MVZI_ang.width-800.pngGoogle Shape;955;p49" descr="Logo_MVZI_ang.width-800.pngGoogle Shape;955;p49">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sp>
        <p:nvSpPr>
          <p:cNvPr id="1075" name="Google Shape;956;p49"/>
          <p:cNvSpPr txBox="1"/>
          <p:nvPr/>
        </p:nvSpPr>
        <p:spPr>
          <a:xfrm rot="19701859">
            <a:off x="443336" y="258359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77" name="Google Shape;961;p50"/>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78" name="Google Shape;962;p50"/>
          <p:cNvSpPr txBox="1"/>
          <p:nvPr>
            <p:ph type="title"/>
          </p:nvPr>
        </p:nvSpPr>
        <p:spPr>
          <a:xfrm>
            <a:off x="311699" y="445025"/>
            <a:ext cx="8520602" cy="572701"/>
          </a:xfrm>
          <a:prstGeom prst="rect">
            <a:avLst/>
          </a:prstGeom>
        </p:spPr>
        <p:txBody>
          <a:bodyPr/>
          <a:lstStyle/>
          <a:p>
            <a:pPr defTabSz="365760">
              <a:defRPr sz="1000"/>
            </a:pPr>
            <a:r>
              <a:t>Motivation for R&amp;D</a:t>
            </a:r>
          </a:p>
          <a:p>
            <a:pPr defTabSz="365760">
              <a:defRPr sz="1000"/>
            </a:pPr>
          </a:p>
        </p:txBody>
      </p:sp>
      <p:pic>
        <p:nvPicPr>
          <p:cNvPr id="1079" name="Google Shape;963;p50" descr="Google Shape;963;p50">
            <a:hlinkClick r:id="rId2" invalidUrl="" action="" tgtFrame="" tooltip="" history="1" highlightClick="0" endSnd="0"/>
          </p:cNvPr>
          <p:cNvPicPr>
            <a:picLocks noChangeAspect="1"/>
          </p:cNvPicPr>
          <p:nvPr/>
        </p:nvPicPr>
        <p:blipFill>
          <a:blip r:embed="rId3">
            <a:extLst/>
          </a:blip>
          <a:stretch>
            <a:fillRect/>
          </a:stretch>
        </p:blipFill>
        <p:spPr>
          <a:xfrm>
            <a:off x="152400" y="1313165"/>
            <a:ext cx="8839200" cy="2077213"/>
          </a:xfrm>
          <a:prstGeom prst="rect">
            <a:avLst/>
          </a:prstGeom>
          <a:ln w="12700">
            <a:miter lim="400000"/>
          </a:ln>
        </p:spPr>
      </p:pic>
      <p:sp>
        <p:nvSpPr>
          <p:cNvPr id="1080" name="Google Shape;964;p50"/>
          <p:cNvSpPr txBox="1"/>
          <p:nvPr/>
        </p:nvSpPr>
        <p:spPr>
          <a:xfrm>
            <a:off x="706975" y="845299"/>
            <a:ext cx="2592300"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800"/>
            </a:lvl1pPr>
          </a:lstStyle>
          <a:p>
            <a:pPr/>
            <a:r>
              <a:t>Event pile-up over 2 ns</a:t>
            </a:r>
          </a:p>
        </p:txBody>
      </p:sp>
      <p:sp>
        <p:nvSpPr>
          <p:cNvPr id="1081" name="Google Shape;965;p50"/>
          <p:cNvSpPr txBox="1"/>
          <p:nvPr/>
        </p:nvSpPr>
        <p:spPr>
          <a:xfrm>
            <a:off x="4948825" y="845299"/>
            <a:ext cx="27153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800"/>
            </a:lvl1pPr>
          </a:lstStyle>
          <a:p>
            <a:pPr/>
            <a:r>
              <a:t>Event pile-up over 20ps</a:t>
            </a:r>
          </a:p>
        </p:txBody>
      </p:sp>
      <p:sp>
        <p:nvSpPr>
          <p:cNvPr id="1082" name="Google Shape;966;p50"/>
          <p:cNvSpPr txBox="1"/>
          <p:nvPr/>
        </p:nvSpPr>
        <p:spPr>
          <a:xfrm>
            <a:off x="460199" y="3752224"/>
            <a:ext cx="8223602" cy="78372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2100"/>
            </a:lvl1pPr>
          </a:lstStyle>
          <a:p>
            <a:pPr/>
            <a:r>
              <a:t>Future detectors require better time resolution (&lt;50 ps) to separate tracks and ID particles</a:t>
            </a:r>
          </a:p>
        </p:txBody>
      </p:sp>
      <p:sp>
        <p:nvSpPr>
          <p:cNvPr id="1083" name="Google Shape;967;p50">
            <a:hlinkClick r:id="rId4"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084" name="Google Shape;968;p50" descr="Google Shape;968;p50">
            <a:hlinkClick r:id="rId5" invalidUrl="" action="" tgtFrame="" tooltip="" history="1" highlightClick="0" endSnd="0"/>
          </p:cNvPr>
          <p:cNvPicPr>
            <a:picLocks noChangeAspect="1"/>
          </p:cNvPicPr>
          <p:nvPr/>
        </p:nvPicPr>
        <p:blipFill>
          <a:blip r:embed="rId6">
            <a:extLst/>
          </a:blip>
          <a:srcRect l="0" t="0" r="4343" b="0"/>
          <a:stretch>
            <a:fillRect/>
          </a:stretch>
        </p:blipFill>
        <p:spPr>
          <a:xfrm>
            <a:off x="1356343" y="4789578"/>
            <a:ext cx="1094129" cy="330044"/>
          </a:xfrm>
          <a:prstGeom prst="rect">
            <a:avLst/>
          </a:prstGeom>
          <a:ln w="12700">
            <a:miter lim="400000"/>
          </a:ln>
        </p:spPr>
      </p:pic>
      <p:pic>
        <p:nvPicPr>
          <p:cNvPr id="1085" name="UL_FMF-logoENG-HOR-RGB_black.pngGoogle Shape;969;p50" descr="UL_FMF-logoENG-HOR-RGB_black.pngGoogle Shape;969;p50">
            <a:hlinkClick r:id="rId7" invalidUrl="" action="" tgtFrame="" tooltip="" history="1" highlightClick="0" endSnd="0"/>
          </p:cNvPr>
          <p:cNvPicPr>
            <a:picLocks noChangeAspect="1"/>
          </p:cNvPicPr>
          <p:nvPr/>
        </p:nvPicPr>
        <p:blipFill>
          <a:blip r:embed="rId8">
            <a:extLst/>
          </a:blip>
          <a:srcRect l="6381" t="17806" r="6328" b="17960"/>
          <a:stretch>
            <a:fillRect/>
          </a:stretch>
        </p:blipFill>
        <p:spPr>
          <a:xfrm>
            <a:off x="2720345" y="4789577"/>
            <a:ext cx="2295650" cy="330044"/>
          </a:xfrm>
          <a:prstGeom prst="rect">
            <a:avLst/>
          </a:prstGeom>
          <a:ln w="12700">
            <a:miter lim="400000"/>
          </a:ln>
        </p:spPr>
      </p:pic>
      <p:pic>
        <p:nvPicPr>
          <p:cNvPr id="1086" name="Logo_MVZI_ang.width-800.pngGoogle Shape;970;p50" descr="Logo_MVZI_ang.width-800.pngGoogle Shape;970;p50">
            <a:hlinkClick r:id="rId9" invalidUrl="" action="" tgtFrame="" tooltip="" history="1" highlightClick="0" endSnd="0"/>
          </p:cNvPr>
          <p:cNvPicPr>
            <a:picLocks noChangeAspect="1"/>
          </p:cNvPicPr>
          <p:nvPr/>
        </p:nvPicPr>
        <p:blipFill>
          <a:blip r:embed="rId10">
            <a:extLst/>
          </a:blip>
          <a:srcRect l="22410" t="22360" r="5204" b="21671"/>
          <a:stretch>
            <a:fillRect/>
          </a:stretch>
        </p:blipFill>
        <p:spPr>
          <a:xfrm>
            <a:off x="5593438" y="4778566"/>
            <a:ext cx="1603025" cy="330040"/>
          </a:xfrm>
          <a:prstGeom prst="rect">
            <a:avLst/>
          </a:prstGeom>
          <a:ln w="12700">
            <a:miter lim="400000"/>
          </a:ln>
        </p:spPr>
      </p:pic>
      <p:pic>
        <p:nvPicPr>
          <p:cNvPr id="1087" name="Logo_MVZI_ang.width-800.pngGoogle Shape;971;p50" descr="Logo_MVZI_ang.width-800.pngGoogle Shape;971;p50">
            <a:hlinkClick r:id="rId9" invalidUrl="" action="" tgtFrame="" tooltip="" history="1" highlightClick="0" endSnd="0"/>
          </p:cNvPr>
          <p:cNvPicPr>
            <a:picLocks noChangeAspect="1"/>
          </p:cNvPicPr>
          <p:nvPr/>
        </p:nvPicPr>
        <p:blipFill>
          <a:blip r:embed="rId11">
            <a:extLst/>
          </a:blip>
          <a:srcRect l="4594" t="17532" r="86105" b="37857"/>
          <a:stretch>
            <a:fillRect/>
          </a:stretch>
        </p:blipFill>
        <p:spPr>
          <a:xfrm>
            <a:off x="5279006" y="4778569"/>
            <a:ext cx="258431" cy="330040"/>
          </a:xfrm>
          <a:prstGeom prst="rect">
            <a:avLst/>
          </a:prstGeom>
          <a:ln w="12700">
            <a:miter lim="400000"/>
          </a:ln>
        </p:spPr>
      </p:pic>
      <p:sp>
        <p:nvSpPr>
          <p:cNvPr id="1088" name="Google Shape;972;p50"/>
          <p:cNvSpPr txBox="1"/>
          <p:nvPr/>
        </p:nvSpPr>
        <p:spPr>
          <a:xfrm rot="19701859">
            <a:off x="3377336" y="43466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0" name="Google Shape;977;p51"/>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91" name="Google Shape;978;p51"/>
          <p:cNvSpPr txBox="1"/>
          <p:nvPr>
            <p:ph type="title"/>
          </p:nvPr>
        </p:nvSpPr>
        <p:spPr>
          <a:xfrm>
            <a:off x="311699" y="445025"/>
            <a:ext cx="8520602" cy="572701"/>
          </a:xfrm>
          <a:prstGeom prst="rect">
            <a:avLst/>
          </a:prstGeom>
        </p:spPr>
        <p:txBody>
          <a:bodyPr/>
          <a:lstStyle>
            <a:lvl1pPr defTabSz="475487">
              <a:defRPr sz="1300"/>
            </a:lvl1pPr>
          </a:lstStyle>
          <a:p>
            <a:pPr/>
            <a:r>
              <a:t>Motivation for R&amp;D: RICH pile-up</a:t>
            </a:r>
          </a:p>
        </p:txBody>
      </p:sp>
      <p:pic>
        <p:nvPicPr>
          <p:cNvPr id="1092" name="Screenshot 2026-02-09 at 01.09.03.pngGoogle Shape;979;p51" descr="Screenshot 2026-02-09 at 01.09.03.pngGoogle Shape;979;p51">
            <a:hlinkClick r:id="rId3" invalidUrl="" action="" tgtFrame="" tooltip="" history="1" highlightClick="0" endSnd="0"/>
          </p:cNvPr>
          <p:cNvPicPr>
            <a:picLocks noChangeAspect="1"/>
          </p:cNvPicPr>
          <p:nvPr/>
        </p:nvPicPr>
        <p:blipFill>
          <a:blip r:embed="rId4">
            <a:extLst/>
          </a:blip>
          <a:stretch>
            <a:fillRect/>
          </a:stretch>
        </p:blipFill>
        <p:spPr>
          <a:xfrm>
            <a:off x="513799" y="1017724"/>
            <a:ext cx="8116390" cy="3424103"/>
          </a:xfrm>
          <a:prstGeom prst="rect">
            <a:avLst/>
          </a:prstGeom>
          <a:ln w="12700">
            <a:miter lim="400000"/>
          </a:ln>
        </p:spPr>
      </p:pic>
      <p:sp>
        <p:nvSpPr>
          <p:cNvPr id="1093" name="Google Shape;980;p51">
            <a:hlinkClick r:id="rId5"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094" name="Google Shape;981;p51" descr="Google Shape;981;p51">
            <a:hlinkClick r:id="rId6" invalidUrl="" action="" tgtFrame="" tooltip="" history="1" highlightClick="0" endSnd="0"/>
          </p:cNvPr>
          <p:cNvPicPr>
            <a:picLocks noChangeAspect="1"/>
          </p:cNvPicPr>
          <p:nvPr/>
        </p:nvPicPr>
        <p:blipFill>
          <a:blip r:embed="rId7">
            <a:extLst/>
          </a:blip>
          <a:srcRect l="0" t="0" r="4343" b="0"/>
          <a:stretch>
            <a:fillRect/>
          </a:stretch>
        </p:blipFill>
        <p:spPr>
          <a:xfrm>
            <a:off x="1356343" y="4789578"/>
            <a:ext cx="1094129" cy="330044"/>
          </a:xfrm>
          <a:prstGeom prst="rect">
            <a:avLst/>
          </a:prstGeom>
          <a:ln w="12700">
            <a:miter lim="400000"/>
          </a:ln>
        </p:spPr>
      </p:pic>
      <p:pic>
        <p:nvPicPr>
          <p:cNvPr id="1095" name="UL_FMF-logoENG-HOR-RGB_black.pngGoogle Shape;982;p51" descr="UL_FMF-logoENG-HOR-RGB_black.pngGoogle Shape;982;p51">
            <a:hlinkClick r:id="rId8" invalidUrl="" action="" tgtFrame="" tooltip="" history="1" highlightClick="0" endSnd="0"/>
          </p:cNvPr>
          <p:cNvPicPr>
            <a:picLocks noChangeAspect="1"/>
          </p:cNvPicPr>
          <p:nvPr/>
        </p:nvPicPr>
        <p:blipFill>
          <a:blip r:embed="rId9">
            <a:extLst/>
          </a:blip>
          <a:srcRect l="6381" t="17806" r="6328" b="17960"/>
          <a:stretch>
            <a:fillRect/>
          </a:stretch>
        </p:blipFill>
        <p:spPr>
          <a:xfrm>
            <a:off x="2720345" y="4789577"/>
            <a:ext cx="2295650" cy="330044"/>
          </a:xfrm>
          <a:prstGeom prst="rect">
            <a:avLst/>
          </a:prstGeom>
          <a:ln w="12700">
            <a:miter lim="400000"/>
          </a:ln>
        </p:spPr>
      </p:pic>
      <p:pic>
        <p:nvPicPr>
          <p:cNvPr id="1096" name="Logo_MVZI_ang.width-800.pngGoogle Shape;983;p51" descr="Logo_MVZI_ang.width-800.pngGoogle Shape;983;p51">
            <a:hlinkClick r:id="rId10" invalidUrl="" action="" tgtFrame="" tooltip="" history="1" highlightClick="0" endSnd="0"/>
          </p:cNvPr>
          <p:cNvPicPr>
            <a:picLocks noChangeAspect="1"/>
          </p:cNvPicPr>
          <p:nvPr/>
        </p:nvPicPr>
        <p:blipFill>
          <a:blip r:embed="rId11">
            <a:extLst/>
          </a:blip>
          <a:srcRect l="22410" t="22360" r="5204" b="21671"/>
          <a:stretch>
            <a:fillRect/>
          </a:stretch>
        </p:blipFill>
        <p:spPr>
          <a:xfrm>
            <a:off x="5593438" y="4778566"/>
            <a:ext cx="1603025" cy="330040"/>
          </a:xfrm>
          <a:prstGeom prst="rect">
            <a:avLst/>
          </a:prstGeom>
          <a:ln w="12700">
            <a:miter lim="400000"/>
          </a:ln>
        </p:spPr>
      </p:pic>
      <p:pic>
        <p:nvPicPr>
          <p:cNvPr id="1097" name="Logo_MVZI_ang.width-800.pngGoogle Shape;984;p51" descr="Logo_MVZI_ang.width-800.pngGoogle Shape;984;p51">
            <a:hlinkClick r:id="rId10" invalidUrl="" action="" tgtFrame="" tooltip="" history="1" highlightClick="0" endSnd="0"/>
          </p:cNvPr>
          <p:cNvPicPr>
            <a:picLocks noChangeAspect="1"/>
          </p:cNvPicPr>
          <p:nvPr/>
        </p:nvPicPr>
        <p:blipFill>
          <a:blip r:embed="rId12">
            <a:extLst/>
          </a:blip>
          <a:srcRect l="4594" t="17532" r="86105" b="37857"/>
          <a:stretch>
            <a:fillRect/>
          </a:stretch>
        </p:blipFill>
        <p:spPr>
          <a:xfrm>
            <a:off x="5279006" y="4778569"/>
            <a:ext cx="258431" cy="330040"/>
          </a:xfrm>
          <a:prstGeom prst="rect">
            <a:avLst/>
          </a:prstGeom>
          <a:ln w="12700">
            <a:miter lim="400000"/>
          </a:ln>
        </p:spPr>
      </p:pic>
      <p:sp>
        <p:nvSpPr>
          <p:cNvPr id="1098" name="Google Shape;985;p51"/>
          <p:cNvSpPr txBox="1"/>
          <p:nvPr/>
        </p:nvSpPr>
        <p:spPr>
          <a:xfrm rot="19701859">
            <a:off x="6624186" y="22514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2" name="Google Shape;990;p52"/>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03" name="Google Shape;991;p52"/>
          <p:cNvSpPr txBox="1"/>
          <p:nvPr>
            <p:ph type="title"/>
          </p:nvPr>
        </p:nvSpPr>
        <p:spPr>
          <a:xfrm>
            <a:off x="311699" y="445025"/>
            <a:ext cx="8520602" cy="572701"/>
          </a:xfrm>
          <a:prstGeom prst="rect">
            <a:avLst/>
          </a:prstGeom>
        </p:spPr>
        <p:txBody>
          <a:bodyPr/>
          <a:lstStyle>
            <a:lvl1pPr>
              <a:defRPr sz="2500"/>
            </a:lvl1pPr>
          </a:lstStyle>
          <a:p>
            <a:pPr/>
            <a:r>
              <a:t>LAPPDs - segmentation flexibility requirement</a:t>
            </a:r>
          </a:p>
        </p:txBody>
      </p:sp>
      <p:sp>
        <p:nvSpPr>
          <p:cNvPr id="1104" name="Google Shape;992;p52">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105" name="Google Shape;993;p52" descr="Google Shape;993;p52">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106" name="UL_FMF-logoENG-HOR-RGB_black.pngGoogle Shape;994;p52" descr="UL_FMF-logoENG-HOR-RGB_black.pngGoogle Shape;994;p52">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1107" name="Logo_MVZI_ang.width-800.pngGoogle Shape;995;p52" descr="Logo_MVZI_ang.width-800.pngGoogle Shape;995;p52">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1108" name="Logo_MVZI_ang.width-800.pngGoogle Shape;996;p52" descr="Logo_MVZI_ang.width-800.pngGoogle Shape;996;p52">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pic>
        <p:nvPicPr>
          <p:cNvPr id="1109" name="Screenshot 2026-05-20 at 00.31.48.pngGoogle Shape;997;p52" descr="Screenshot 2026-05-20 at 00.31.48.pngGoogle Shape;997;p52">
            <a:hlinkClick r:id="rId11" invalidUrl="" action="" tgtFrame="" tooltip="" history="1" highlightClick="0" endSnd="0"/>
          </p:cNvPr>
          <p:cNvPicPr>
            <a:picLocks noChangeAspect="1"/>
          </p:cNvPicPr>
          <p:nvPr/>
        </p:nvPicPr>
        <p:blipFill>
          <a:blip r:embed="rId12">
            <a:extLst/>
          </a:blip>
          <a:stretch>
            <a:fillRect/>
          </a:stretch>
        </p:blipFill>
        <p:spPr>
          <a:xfrm>
            <a:off x="552462" y="1017724"/>
            <a:ext cx="8039076" cy="3670176"/>
          </a:xfrm>
          <a:prstGeom prst="rect">
            <a:avLst/>
          </a:prstGeom>
          <a:ln w="12700">
            <a:miter lim="400000"/>
          </a:ln>
        </p:spPr>
      </p:pic>
      <p:sp>
        <p:nvSpPr>
          <p:cNvPr id="1110" name="Google Shape;998;p52"/>
          <p:cNvSpPr txBox="1"/>
          <p:nvPr/>
        </p:nvSpPr>
        <p:spPr>
          <a:xfrm rot="19701859">
            <a:off x="7940586" y="19156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4" name="Google Shape;1003;p53"/>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15" name="Google Shape;1004;p53"/>
          <p:cNvSpPr txBox="1"/>
          <p:nvPr>
            <p:ph type="title"/>
          </p:nvPr>
        </p:nvSpPr>
        <p:spPr>
          <a:xfrm>
            <a:off x="311699" y="445025"/>
            <a:ext cx="8520602" cy="572701"/>
          </a:xfrm>
          <a:prstGeom prst="rect">
            <a:avLst/>
          </a:prstGeom>
        </p:spPr>
        <p:txBody>
          <a:bodyPr/>
          <a:lstStyle>
            <a:lvl1pPr>
              <a:defRPr sz="2500"/>
            </a:lvl1pPr>
          </a:lstStyle>
          <a:p>
            <a:pPr/>
            <a:r>
              <a:t>LAPPDs</a:t>
            </a:r>
          </a:p>
        </p:txBody>
      </p:sp>
      <p:sp>
        <p:nvSpPr>
          <p:cNvPr id="1116" name="Google Shape;1005;p53"/>
          <p:cNvSpPr txBox="1"/>
          <p:nvPr>
            <p:ph type="body" sz="half" idx="1"/>
          </p:nvPr>
        </p:nvSpPr>
        <p:spPr>
          <a:xfrm>
            <a:off x="311700" y="1152475"/>
            <a:ext cx="3245400" cy="3416400"/>
          </a:xfrm>
          <a:prstGeom prst="rect">
            <a:avLst/>
          </a:prstGeom>
        </p:spPr>
        <p:txBody>
          <a:bodyPr/>
          <a:lstStyle>
            <a:lvl1pPr marL="0" indent="0">
              <a:spcBef>
                <a:spcPts val="1200"/>
              </a:spcBef>
              <a:buSzTx/>
              <a:buNone/>
            </a:lvl1pPr>
          </a:lstStyle>
          <a:p>
            <a:pPr/>
            <a:r>
              <a:t>Capacitive coupling allows flexible readout segmentation.</a:t>
            </a:r>
          </a:p>
        </p:txBody>
      </p:sp>
      <p:pic>
        <p:nvPicPr>
          <p:cNvPr id="1117" name="lappd162channelAndSeparatorMeasurements.pngGoogle Shape;1006;p53" descr="lappd162channelAndSeparatorMeasurements.pngGoogle Shape;1006;p53">
            <a:hlinkClick r:id="rId3" invalidUrl="" action="" tgtFrame="" tooltip="" history="1" highlightClick="0" endSnd="0"/>
          </p:cNvPr>
          <p:cNvPicPr>
            <a:picLocks noChangeAspect="1"/>
          </p:cNvPicPr>
          <p:nvPr/>
        </p:nvPicPr>
        <p:blipFill>
          <a:blip r:embed="rId4">
            <a:extLst/>
          </a:blip>
          <a:stretch>
            <a:fillRect/>
          </a:stretch>
        </p:blipFill>
        <p:spPr>
          <a:xfrm>
            <a:off x="3652949" y="50875"/>
            <a:ext cx="5437625" cy="4651775"/>
          </a:xfrm>
          <a:prstGeom prst="rect">
            <a:avLst/>
          </a:prstGeom>
          <a:ln w="12700">
            <a:miter lim="400000"/>
          </a:ln>
        </p:spPr>
      </p:pic>
      <p:sp>
        <p:nvSpPr>
          <p:cNvPr id="1118" name="Google Shape;1007;p53">
            <a:hlinkClick r:id="rId5"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119" name="Google Shape;1008;p53" descr="Google Shape;1008;p53">
            <a:hlinkClick r:id="rId6" invalidUrl="" action="" tgtFrame="" tooltip="" history="1" highlightClick="0" endSnd="0"/>
          </p:cNvPr>
          <p:cNvPicPr>
            <a:picLocks noChangeAspect="1"/>
          </p:cNvPicPr>
          <p:nvPr/>
        </p:nvPicPr>
        <p:blipFill>
          <a:blip r:embed="rId7">
            <a:extLst/>
          </a:blip>
          <a:srcRect l="0" t="0" r="4343" b="0"/>
          <a:stretch>
            <a:fillRect/>
          </a:stretch>
        </p:blipFill>
        <p:spPr>
          <a:xfrm>
            <a:off x="1356343" y="4789578"/>
            <a:ext cx="1094129" cy="330044"/>
          </a:xfrm>
          <a:prstGeom prst="rect">
            <a:avLst/>
          </a:prstGeom>
          <a:ln w="12700">
            <a:miter lim="400000"/>
          </a:ln>
        </p:spPr>
      </p:pic>
      <p:pic>
        <p:nvPicPr>
          <p:cNvPr id="1120" name="UL_FMF-logoENG-HOR-RGB_black.pngGoogle Shape;1009;p53" descr="UL_FMF-logoENG-HOR-RGB_black.pngGoogle Shape;1009;p53">
            <a:hlinkClick r:id="rId8" invalidUrl="" action="" tgtFrame="" tooltip="" history="1" highlightClick="0" endSnd="0"/>
          </p:cNvPr>
          <p:cNvPicPr>
            <a:picLocks noChangeAspect="1"/>
          </p:cNvPicPr>
          <p:nvPr/>
        </p:nvPicPr>
        <p:blipFill>
          <a:blip r:embed="rId9">
            <a:extLst/>
          </a:blip>
          <a:srcRect l="6381" t="17806" r="6328" b="17960"/>
          <a:stretch>
            <a:fillRect/>
          </a:stretch>
        </p:blipFill>
        <p:spPr>
          <a:xfrm>
            <a:off x="2720345" y="4789577"/>
            <a:ext cx="2295650" cy="330044"/>
          </a:xfrm>
          <a:prstGeom prst="rect">
            <a:avLst/>
          </a:prstGeom>
          <a:ln w="12700">
            <a:miter lim="400000"/>
          </a:ln>
        </p:spPr>
      </p:pic>
      <p:pic>
        <p:nvPicPr>
          <p:cNvPr id="1121" name="Logo_MVZI_ang.width-800.pngGoogle Shape;1010;p53" descr="Logo_MVZI_ang.width-800.pngGoogle Shape;1010;p53">
            <a:hlinkClick r:id="rId10" invalidUrl="" action="" tgtFrame="" tooltip="" history="1" highlightClick="0" endSnd="0"/>
          </p:cNvPr>
          <p:cNvPicPr>
            <a:picLocks noChangeAspect="1"/>
          </p:cNvPicPr>
          <p:nvPr/>
        </p:nvPicPr>
        <p:blipFill>
          <a:blip r:embed="rId11">
            <a:extLst/>
          </a:blip>
          <a:srcRect l="22410" t="22360" r="5204" b="21671"/>
          <a:stretch>
            <a:fillRect/>
          </a:stretch>
        </p:blipFill>
        <p:spPr>
          <a:xfrm>
            <a:off x="5593438" y="4778566"/>
            <a:ext cx="1603025" cy="330040"/>
          </a:xfrm>
          <a:prstGeom prst="rect">
            <a:avLst/>
          </a:prstGeom>
          <a:ln w="12700">
            <a:miter lim="400000"/>
          </a:ln>
        </p:spPr>
      </p:pic>
      <p:pic>
        <p:nvPicPr>
          <p:cNvPr id="1122" name="Logo_MVZI_ang.width-800.pngGoogle Shape;1011;p53" descr="Logo_MVZI_ang.width-800.pngGoogle Shape;1011;p53">
            <a:hlinkClick r:id="rId10" invalidUrl="" action="" tgtFrame="" tooltip="" history="1" highlightClick="0" endSnd="0"/>
          </p:cNvPr>
          <p:cNvPicPr>
            <a:picLocks noChangeAspect="1"/>
          </p:cNvPicPr>
          <p:nvPr/>
        </p:nvPicPr>
        <p:blipFill>
          <a:blip r:embed="rId12">
            <a:extLst/>
          </a:blip>
          <a:srcRect l="4594" t="17532" r="86105" b="37857"/>
          <a:stretch>
            <a:fillRect/>
          </a:stretch>
        </p:blipFill>
        <p:spPr>
          <a:xfrm>
            <a:off x="5279006" y="4778569"/>
            <a:ext cx="258431" cy="330040"/>
          </a:xfrm>
          <a:prstGeom prst="rect">
            <a:avLst/>
          </a:prstGeom>
          <a:ln w="12700">
            <a:miter lim="400000"/>
          </a:ln>
        </p:spPr>
      </p:pic>
      <p:pic>
        <p:nvPicPr>
          <p:cNvPr id="1123" name="OG_INCOM_electrodes.jpgGoogle Shape;1012;p53" descr="OG_INCOM_electrodes.jpgGoogle Shape;1012;p53"/>
          <p:cNvPicPr>
            <a:picLocks noChangeAspect="1"/>
          </p:cNvPicPr>
          <p:nvPr/>
        </p:nvPicPr>
        <p:blipFill>
          <a:blip r:embed="rId13">
            <a:extLst/>
          </a:blip>
          <a:srcRect l="15349" t="6706" r="15638" b="6653"/>
          <a:stretch>
            <a:fillRect/>
          </a:stretch>
        </p:blipFill>
        <p:spPr>
          <a:xfrm>
            <a:off x="311700" y="1956399"/>
            <a:ext cx="2641824" cy="2647953"/>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7" name="Google Shape;1017;p54"/>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28" name="Google Shape;1018;p54"/>
          <p:cNvSpPr txBox="1"/>
          <p:nvPr>
            <p:ph type="title"/>
          </p:nvPr>
        </p:nvSpPr>
        <p:spPr>
          <a:xfrm>
            <a:off x="311699" y="445025"/>
            <a:ext cx="8520602" cy="572701"/>
          </a:xfrm>
          <a:prstGeom prst="rect">
            <a:avLst/>
          </a:prstGeom>
        </p:spPr>
        <p:txBody>
          <a:bodyPr/>
          <a:lstStyle>
            <a:lvl1pPr>
              <a:defRPr sz="2500"/>
            </a:lvl1pPr>
          </a:lstStyle>
          <a:p>
            <a:pPr/>
            <a:r>
              <a:t>Motivation for R&amp;D: Upgrade 2</a:t>
            </a:r>
          </a:p>
        </p:txBody>
      </p:sp>
      <p:sp>
        <p:nvSpPr>
          <p:cNvPr id="1129" name="Google Shape;1019;p54"/>
          <p:cNvSpPr txBox="1"/>
          <p:nvPr>
            <p:ph type="body" idx="1"/>
          </p:nvPr>
        </p:nvSpPr>
        <p:spPr>
          <a:xfrm>
            <a:off x="311699" y="1152475"/>
            <a:ext cx="8520602" cy="3416400"/>
          </a:xfrm>
          <a:prstGeom prst="rect">
            <a:avLst/>
          </a:prstGeom>
        </p:spPr>
        <p:txBody>
          <a:bodyPr/>
          <a:lstStyle/>
          <a:p>
            <a:pPr marL="0" indent="0">
              <a:spcBef>
                <a:spcPts val="1200"/>
              </a:spcBef>
              <a:buSzTx/>
              <a:buNone/>
            </a:pPr>
            <a:r>
              <a:t>“The installation of the LHCb Upgrade II detector will occur during LS4. </a:t>
            </a:r>
            <a:r>
              <a:rPr sz="1500"/>
              <a:t>[(July ‘26 - Dec ‘29) ...]</a:t>
            </a:r>
            <a:r>
              <a:t> All PID subdetectors would be severely affected by the significant rise in particle flux and occupancy at the Upgrade II luminosity targets, some reaching 100% occupancy in the inner region near the beam line. </a:t>
            </a:r>
            <a:r>
              <a:rPr sz="1500"/>
              <a:t>[...]</a:t>
            </a:r>
            <a:r>
              <a:t> Improved granularity is shown to be insufficient to fully mitigate the effects of increased pile-up. Therefore, additional hit time information of order tens of picosecond resolution is required to suppress background” - </a:t>
            </a:r>
            <a:r>
              <a:rPr u="sng">
                <a:solidFill>
                  <a:srgbClr val="9FC5E8"/>
                </a:solidFill>
                <a:uFill>
                  <a:solidFill>
                    <a:srgbClr val="9FC5E8"/>
                  </a:solidFill>
                </a:uFill>
                <a:hlinkClick r:id="rId2" invalidUrl="" action="" tgtFrame="" tooltip="" history="1" highlightClick="0" endSnd="0"/>
              </a:rPr>
              <a:t>LHCb Upgrade 2 TDR</a:t>
            </a:r>
          </a:p>
        </p:txBody>
      </p:sp>
      <p:sp>
        <p:nvSpPr>
          <p:cNvPr id="1130" name="Google Shape;1020;p54">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131" name="Google Shape;1021;p54" descr="Google Shape;1021;p54">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132" name="UL_FMF-logoENG-HOR-RGB_black.pngGoogle Shape;1022;p54" descr="UL_FMF-logoENG-HOR-RGB_black.pngGoogle Shape;1022;p54">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1133" name="Logo_MVZI_ang.width-800.pngGoogle Shape;1023;p54" descr="Logo_MVZI_ang.width-800.pngGoogle Shape;1023;p54">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1134" name="Logo_MVZI_ang.width-800.pngGoogle Shape;1024;p54" descr="Logo_MVZI_ang.width-800.pngGoogle Shape;1024;p54">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sp>
        <p:nvSpPr>
          <p:cNvPr id="1135" name="Google Shape;1025;p54"/>
          <p:cNvSpPr txBox="1"/>
          <p:nvPr/>
        </p:nvSpPr>
        <p:spPr>
          <a:xfrm rot="19701859">
            <a:off x="6672836" y="351369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7" name="Google Shape;1030;p55"/>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38" name="Google Shape;1031;p55"/>
          <p:cNvSpPr txBox="1"/>
          <p:nvPr>
            <p:ph type="title"/>
          </p:nvPr>
        </p:nvSpPr>
        <p:spPr>
          <a:xfrm>
            <a:off x="311699" y="445025"/>
            <a:ext cx="8520602" cy="572701"/>
          </a:xfrm>
          <a:prstGeom prst="rect">
            <a:avLst/>
          </a:prstGeom>
        </p:spPr>
        <p:txBody>
          <a:bodyPr/>
          <a:lstStyle>
            <a:lvl1pPr>
              <a:defRPr sz="2500"/>
            </a:lvl1pPr>
          </a:lstStyle>
          <a:p>
            <a:pPr/>
            <a:r>
              <a:t>Detector R&amp;D</a:t>
            </a:r>
          </a:p>
        </p:txBody>
      </p:sp>
      <p:sp>
        <p:nvSpPr>
          <p:cNvPr id="1139" name="Google Shape;1032;p55"/>
          <p:cNvSpPr txBox="1"/>
          <p:nvPr>
            <p:ph type="body" idx="1"/>
          </p:nvPr>
        </p:nvSpPr>
        <p:spPr>
          <a:xfrm>
            <a:off x="311699" y="1152475"/>
            <a:ext cx="8520602" cy="3416400"/>
          </a:xfrm>
          <a:prstGeom prst="rect">
            <a:avLst/>
          </a:prstGeom>
        </p:spPr>
        <p:txBody>
          <a:bodyPr/>
          <a:lstStyle/>
          <a:p>
            <a:pPr marL="0" indent="0">
              <a:buSzTx/>
              <a:buNone/>
            </a:pPr>
            <a:r>
              <a:t>Research and Development is defined as </a:t>
            </a:r>
            <a:r>
              <a:rPr i="1"/>
              <a:t>Applied research carries the findings of basic research to a point where they can be exploited to meet a specific need, while the development stage of research and development includes the steps necessary to bring a new or modified product or process into production. - </a:t>
            </a:r>
            <a:r>
              <a:rPr i="1" u="sng">
                <a:solidFill>
                  <a:srgbClr val="9FC5E8"/>
                </a:solidFill>
                <a:uFill>
                  <a:solidFill>
                    <a:srgbClr val="9FC5E8"/>
                  </a:solidFill>
                </a:uFill>
                <a:hlinkClick r:id="rId2" invalidUrl="" action="" tgtFrame="" tooltip="" history="1" highlightClick="0" endSnd="0"/>
              </a:rPr>
              <a:t>Britannica</a:t>
            </a:r>
            <a:r>
              <a:t> </a:t>
            </a:r>
          </a:p>
          <a:p>
            <a:pPr marL="0" indent="0">
              <a:spcBef>
                <a:spcPts val="1200"/>
              </a:spcBef>
              <a:buSzTx/>
              <a:buNone/>
            </a:pPr>
            <a:r>
              <a:t>In practice, Detector R&amp;D is the creation of tools &amp; methods to test new detector technologies.</a:t>
            </a:r>
          </a:p>
        </p:txBody>
      </p:sp>
      <p:sp>
        <p:nvSpPr>
          <p:cNvPr id="1140" name="Google Shape;1033;p55">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141" name="Google Shape;1034;p55" descr="Google Shape;1034;p55">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142" name="UL_FMF-logoENG-HOR-RGB_black.pngGoogle Shape;1035;p55" descr="UL_FMF-logoENG-HOR-RGB_black.pngGoogle Shape;1035;p55">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1143" name="Logo_MVZI_ang.width-800.pngGoogle Shape;1036;p55" descr="Logo_MVZI_ang.width-800.pngGoogle Shape;1036;p55">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1144" name="Logo_MVZI_ang.width-800.pngGoogle Shape;1037;p55" descr="Logo_MVZI_ang.width-800.pngGoogle Shape;1037;p55">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sp>
        <p:nvSpPr>
          <p:cNvPr id="1145" name="Google Shape;1038;p55"/>
          <p:cNvSpPr txBox="1"/>
          <p:nvPr/>
        </p:nvSpPr>
        <p:spPr>
          <a:xfrm rot="19701859">
            <a:off x="6526811" y="343719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7" name="Google Shape;1043;p56"/>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48" name="Google Shape;1044;p56"/>
          <p:cNvSpPr txBox="1"/>
          <p:nvPr>
            <p:ph type="title"/>
          </p:nvPr>
        </p:nvSpPr>
        <p:spPr>
          <a:xfrm>
            <a:off x="311699" y="445025"/>
            <a:ext cx="8520602" cy="572701"/>
          </a:xfrm>
          <a:prstGeom prst="rect">
            <a:avLst/>
          </a:prstGeom>
        </p:spPr>
        <p:txBody>
          <a:bodyPr/>
          <a:lstStyle>
            <a:lvl1pPr>
              <a:defRPr sz="2500"/>
            </a:lvl1pPr>
          </a:lstStyle>
          <a:p>
            <a:pPr/>
            <a:r>
              <a:t>DRD4</a:t>
            </a:r>
          </a:p>
        </p:txBody>
      </p:sp>
      <p:sp>
        <p:nvSpPr>
          <p:cNvPr id="1149" name="Google Shape;1045;p56"/>
          <p:cNvSpPr txBox="1"/>
          <p:nvPr>
            <p:ph type="body" idx="1"/>
          </p:nvPr>
        </p:nvSpPr>
        <p:spPr>
          <a:xfrm>
            <a:off x="311699" y="1152475"/>
            <a:ext cx="8520602" cy="3416400"/>
          </a:xfrm>
          <a:prstGeom prst="rect">
            <a:avLst/>
          </a:prstGeom>
        </p:spPr>
        <p:txBody>
          <a:bodyPr/>
          <a:lstStyle/>
          <a:p>
            <a:pPr marL="0" indent="0">
              <a:buSzTx/>
              <a:buNone/>
            </a:pPr>
            <a:r>
              <a:t>“The scope of the DRD4 international Collaboration, which is anchored at CERN, is to bundle and boost R&amp;D activities in photodetector technology and particle identification techniques for future high-energy physics (HEP) experiments and facilities”</a:t>
            </a:r>
          </a:p>
          <a:p>
            <a:pPr marL="0" indent="0">
              <a:spcBef>
                <a:spcPts val="1200"/>
              </a:spcBef>
              <a:buSzTx/>
              <a:buNone/>
            </a:pPr>
            <a:r>
              <a:t>WG1: Photon Detectors</a:t>
            </a:r>
          </a:p>
          <a:p>
            <a:pPr marL="0" indent="0">
              <a:spcBef>
                <a:spcPts val="1200"/>
              </a:spcBef>
              <a:buSzTx/>
              <a:buNone/>
            </a:pPr>
            <a:r>
              <a:t>WP2: Vacuum-based Photon Detectors</a:t>
            </a:r>
          </a:p>
          <a:p>
            <a:pPr>
              <a:spcBef>
                <a:spcPts val="1200"/>
              </a:spcBef>
              <a:buChar char="-"/>
            </a:pPr>
            <a:r>
              <a:t>Studies of large-area vacuum photo sensors, e.g., LAPPDs</a:t>
            </a:r>
          </a:p>
        </p:txBody>
      </p:sp>
      <p:pic>
        <p:nvPicPr>
          <p:cNvPr id="1150" name="whiteDRD4logoNoBackground.pngGoogle Shape;1046;p56" descr="whiteDRD4logoNoBackground.pngGoogle Shape;1046;p56">
            <a:hlinkClick r:id="rId3" invalidUrl="" action="" tgtFrame="" tooltip="" history="1" highlightClick="0" endSnd="0"/>
          </p:cNvPr>
          <p:cNvPicPr>
            <a:picLocks noChangeAspect="1"/>
          </p:cNvPicPr>
          <p:nvPr/>
        </p:nvPicPr>
        <p:blipFill>
          <a:blip r:embed="rId4">
            <a:extLst/>
          </a:blip>
          <a:srcRect l="3966" t="0" r="10013" b="0"/>
          <a:stretch>
            <a:fillRect/>
          </a:stretch>
        </p:blipFill>
        <p:spPr>
          <a:xfrm>
            <a:off x="7026782" y="3352565"/>
            <a:ext cx="2011127" cy="1315150"/>
          </a:xfrm>
          <a:prstGeom prst="rect">
            <a:avLst/>
          </a:prstGeom>
          <a:ln w="12700">
            <a:miter lim="400000"/>
          </a:ln>
        </p:spPr>
      </p:pic>
      <p:sp>
        <p:nvSpPr>
          <p:cNvPr id="1151" name="Google Shape;1047;p56">
            <a:hlinkClick r:id="rId5"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152" name="Google Shape;1048;p56" descr="Google Shape;1048;p56">
            <a:hlinkClick r:id="rId6" invalidUrl="" action="" tgtFrame="" tooltip="" history="1" highlightClick="0" endSnd="0"/>
          </p:cNvPr>
          <p:cNvPicPr>
            <a:picLocks noChangeAspect="1"/>
          </p:cNvPicPr>
          <p:nvPr/>
        </p:nvPicPr>
        <p:blipFill>
          <a:blip r:embed="rId7">
            <a:extLst/>
          </a:blip>
          <a:srcRect l="0" t="0" r="4343" b="0"/>
          <a:stretch>
            <a:fillRect/>
          </a:stretch>
        </p:blipFill>
        <p:spPr>
          <a:xfrm>
            <a:off x="1356343" y="4789578"/>
            <a:ext cx="1094129" cy="330044"/>
          </a:xfrm>
          <a:prstGeom prst="rect">
            <a:avLst/>
          </a:prstGeom>
          <a:ln w="12700">
            <a:miter lim="400000"/>
          </a:ln>
        </p:spPr>
      </p:pic>
      <p:pic>
        <p:nvPicPr>
          <p:cNvPr id="1153" name="UL_FMF-logoENG-HOR-RGB_black.pngGoogle Shape;1049;p56" descr="UL_FMF-logoENG-HOR-RGB_black.pngGoogle Shape;1049;p56">
            <a:hlinkClick r:id="rId8" invalidUrl="" action="" tgtFrame="" tooltip="" history="1" highlightClick="0" endSnd="0"/>
          </p:cNvPr>
          <p:cNvPicPr>
            <a:picLocks noChangeAspect="1"/>
          </p:cNvPicPr>
          <p:nvPr/>
        </p:nvPicPr>
        <p:blipFill>
          <a:blip r:embed="rId9">
            <a:extLst/>
          </a:blip>
          <a:srcRect l="6381" t="17806" r="6328" b="17960"/>
          <a:stretch>
            <a:fillRect/>
          </a:stretch>
        </p:blipFill>
        <p:spPr>
          <a:xfrm>
            <a:off x="2720345" y="4789577"/>
            <a:ext cx="2295650" cy="330044"/>
          </a:xfrm>
          <a:prstGeom prst="rect">
            <a:avLst/>
          </a:prstGeom>
          <a:ln w="12700">
            <a:miter lim="400000"/>
          </a:ln>
        </p:spPr>
      </p:pic>
      <p:pic>
        <p:nvPicPr>
          <p:cNvPr id="1154" name="Logo_MVZI_ang.width-800.pngGoogle Shape;1050;p56" descr="Logo_MVZI_ang.width-800.pngGoogle Shape;1050;p56">
            <a:hlinkClick r:id="rId10" invalidUrl="" action="" tgtFrame="" tooltip="" history="1" highlightClick="0" endSnd="0"/>
          </p:cNvPr>
          <p:cNvPicPr>
            <a:picLocks noChangeAspect="1"/>
          </p:cNvPicPr>
          <p:nvPr/>
        </p:nvPicPr>
        <p:blipFill>
          <a:blip r:embed="rId11">
            <a:extLst/>
          </a:blip>
          <a:srcRect l="22410" t="22360" r="5204" b="21671"/>
          <a:stretch>
            <a:fillRect/>
          </a:stretch>
        </p:blipFill>
        <p:spPr>
          <a:xfrm>
            <a:off x="5593438" y="4778566"/>
            <a:ext cx="1603025" cy="330040"/>
          </a:xfrm>
          <a:prstGeom prst="rect">
            <a:avLst/>
          </a:prstGeom>
          <a:ln w="12700">
            <a:miter lim="400000"/>
          </a:ln>
        </p:spPr>
      </p:pic>
      <p:pic>
        <p:nvPicPr>
          <p:cNvPr id="1155" name="Logo_MVZI_ang.width-800.pngGoogle Shape;1051;p56" descr="Logo_MVZI_ang.width-800.pngGoogle Shape;1051;p56">
            <a:hlinkClick r:id="rId10" invalidUrl="" action="" tgtFrame="" tooltip="" history="1" highlightClick="0" endSnd="0"/>
          </p:cNvPr>
          <p:cNvPicPr>
            <a:picLocks noChangeAspect="1"/>
          </p:cNvPicPr>
          <p:nvPr/>
        </p:nvPicPr>
        <p:blipFill>
          <a:blip r:embed="rId12">
            <a:extLst/>
          </a:blip>
          <a:srcRect l="4594" t="17532" r="86105" b="37857"/>
          <a:stretch>
            <a:fillRect/>
          </a:stretch>
        </p:blipFill>
        <p:spPr>
          <a:xfrm>
            <a:off x="5279006" y="4778569"/>
            <a:ext cx="258431" cy="330040"/>
          </a:xfrm>
          <a:prstGeom prst="rect">
            <a:avLst/>
          </a:prstGeom>
          <a:ln w="12700">
            <a:miter lim="400000"/>
          </a:ln>
        </p:spPr>
      </p:pic>
      <p:sp>
        <p:nvSpPr>
          <p:cNvPr id="1156" name="Google Shape;1052;p56"/>
          <p:cNvSpPr txBox="1"/>
          <p:nvPr/>
        </p:nvSpPr>
        <p:spPr>
          <a:xfrm rot="19701859">
            <a:off x="6464261" y="260144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0" name="Google Shape;1057;p57"/>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61" name="Google Shape;1058;p57"/>
          <p:cNvSpPr txBox="1"/>
          <p:nvPr>
            <p:ph type="title"/>
          </p:nvPr>
        </p:nvSpPr>
        <p:spPr>
          <a:xfrm>
            <a:off x="311699" y="445025"/>
            <a:ext cx="8520602" cy="572701"/>
          </a:xfrm>
          <a:prstGeom prst="rect">
            <a:avLst/>
          </a:prstGeom>
        </p:spPr>
        <p:txBody>
          <a:bodyPr/>
          <a:lstStyle>
            <a:lvl1pPr>
              <a:defRPr sz="2500"/>
            </a:lvl1pPr>
          </a:lstStyle>
          <a:p>
            <a:pPr/>
            <a:r>
              <a:t>LHC</a:t>
            </a:r>
          </a:p>
        </p:txBody>
      </p:sp>
      <p:pic>
        <p:nvPicPr>
          <p:cNvPr id="1162" name="Google Shape;1059;p57" descr="Google Shape;1059;p57"/>
          <p:cNvPicPr>
            <a:picLocks noChangeAspect="0"/>
          </p:cNvPicPr>
          <p:nvPr/>
        </p:nvPicPr>
        <p:blipFill>
          <a:blip r:embed="rId2">
            <a:extLst/>
          </a:blip>
          <a:stretch>
            <a:fillRect/>
          </a:stretch>
        </p:blipFill>
        <p:spPr>
          <a:xfrm>
            <a:off x="431999" y="1178099"/>
            <a:ext cx="8280002" cy="2787302"/>
          </a:xfrm>
          <a:prstGeom prst="rect">
            <a:avLst/>
          </a:prstGeom>
          <a:ln w="12700">
            <a:miter lim="400000"/>
          </a:ln>
        </p:spPr>
      </p:pic>
      <p:sp>
        <p:nvSpPr>
          <p:cNvPr id="1163" name="Google Shape;1060;p57">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164" name="Google Shape;1061;p57" descr="Google Shape;1061;p57">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165" name="UL_FMF-logoENG-HOR-RGB_black.pngGoogle Shape;1062;p57" descr="UL_FMF-logoENG-HOR-RGB_black.pngGoogle Shape;1062;p57">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1166" name="Logo_MVZI_ang.width-800.pngGoogle Shape;1063;p57" descr="Logo_MVZI_ang.width-800.pngGoogle Shape;1063;p57">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1167" name="Logo_MVZI_ang.width-800.pngGoogle Shape;1064;p57" descr="Logo_MVZI_ang.width-800.pngGoogle Shape;1064;p57">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sp>
        <p:nvSpPr>
          <p:cNvPr id="1168" name="Google Shape;1065;p57"/>
          <p:cNvSpPr txBox="1"/>
          <p:nvPr/>
        </p:nvSpPr>
        <p:spPr>
          <a:xfrm rot="19701859">
            <a:off x="2515211" y="273794"/>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0" name="Google Shape;1070;p58"/>
          <p:cNvSpPr txBox="1"/>
          <p:nvPr>
            <p:ph type="sldNum" sz="quarter" idx="2"/>
          </p:nvPr>
        </p:nvSpPr>
        <p:spPr>
          <a:xfrm>
            <a:off x="8740116" y="4753308"/>
            <a:ext cx="393319" cy="38023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71" name="Google Shape;1071;p58"/>
          <p:cNvSpPr txBox="1"/>
          <p:nvPr>
            <p:ph type="title"/>
          </p:nvPr>
        </p:nvSpPr>
        <p:spPr>
          <a:xfrm>
            <a:off x="311699" y="445025"/>
            <a:ext cx="8520602" cy="572701"/>
          </a:xfrm>
          <a:prstGeom prst="rect">
            <a:avLst/>
          </a:prstGeom>
        </p:spPr>
        <p:txBody>
          <a:bodyPr/>
          <a:lstStyle>
            <a:lvl1pPr>
              <a:defRPr sz="2500"/>
            </a:lvl1pPr>
          </a:lstStyle>
          <a:p>
            <a:pPr/>
            <a:r>
              <a:t>Experimental setup</a:t>
            </a:r>
          </a:p>
        </p:txBody>
      </p:sp>
      <p:sp>
        <p:nvSpPr>
          <p:cNvPr id="1172" name="Google Shape;1072;p58">
            <a:hlinkClick r:id="rId3" invalidUrl="" action="" tgtFrame="" tooltip="" history="1" highlightClick="0" endSnd="0"/>
          </p:cNvPr>
          <p:cNvSpPr txBox="1"/>
          <p:nvPr/>
        </p:nvSpPr>
        <p:spPr>
          <a:xfrm>
            <a:off x="-301" y="4742875"/>
            <a:ext cx="1250402" cy="3802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chemeClr val="accent2"/>
                </a:solidFill>
              </a:defRPr>
            </a:lvl1pPr>
          </a:lstStyle>
          <a:p>
            <a:pPr/>
            <a:r>
              <a:t>Trey Grijalva</a:t>
            </a:r>
          </a:p>
        </p:txBody>
      </p:sp>
      <p:pic>
        <p:nvPicPr>
          <p:cNvPr id="1173" name="Google Shape;1073;p58" descr="Google Shape;1073;p58">
            <a:hlinkClick r:id="rId4" invalidUrl="" action="" tgtFrame="" tooltip="" history="1" highlightClick="0" endSnd="0"/>
          </p:cNvPr>
          <p:cNvPicPr>
            <a:picLocks noChangeAspect="1"/>
          </p:cNvPicPr>
          <p:nvPr/>
        </p:nvPicPr>
        <p:blipFill>
          <a:blip r:embed="rId5">
            <a:extLst/>
          </a:blip>
          <a:srcRect l="0" t="0" r="4343" b="0"/>
          <a:stretch>
            <a:fillRect/>
          </a:stretch>
        </p:blipFill>
        <p:spPr>
          <a:xfrm>
            <a:off x="1356343" y="4789578"/>
            <a:ext cx="1094129" cy="330044"/>
          </a:xfrm>
          <a:prstGeom prst="rect">
            <a:avLst/>
          </a:prstGeom>
          <a:ln w="12700">
            <a:miter lim="400000"/>
          </a:ln>
        </p:spPr>
      </p:pic>
      <p:pic>
        <p:nvPicPr>
          <p:cNvPr id="1174" name="UL_FMF-logoENG-HOR-RGB_black.pngGoogle Shape;1074;p58" descr="UL_FMF-logoENG-HOR-RGB_black.pngGoogle Shape;1074;p58">
            <a:hlinkClick r:id="rId6" invalidUrl="" action="" tgtFrame="" tooltip="" history="1" highlightClick="0" endSnd="0"/>
          </p:cNvPr>
          <p:cNvPicPr>
            <a:picLocks noChangeAspect="1"/>
          </p:cNvPicPr>
          <p:nvPr/>
        </p:nvPicPr>
        <p:blipFill>
          <a:blip r:embed="rId7">
            <a:extLst/>
          </a:blip>
          <a:srcRect l="6381" t="17806" r="6328" b="17960"/>
          <a:stretch>
            <a:fillRect/>
          </a:stretch>
        </p:blipFill>
        <p:spPr>
          <a:xfrm>
            <a:off x="2720345" y="4789577"/>
            <a:ext cx="2295650" cy="330044"/>
          </a:xfrm>
          <a:prstGeom prst="rect">
            <a:avLst/>
          </a:prstGeom>
          <a:ln w="12700">
            <a:miter lim="400000"/>
          </a:ln>
        </p:spPr>
      </p:pic>
      <p:pic>
        <p:nvPicPr>
          <p:cNvPr id="1175" name="Logo_MVZI_ang.width-800.pngGoogle Shape;1075;p58" descr="Logo_MVZI_ang.width-800.pngGoogle Shape;1075;p58">
            <a:hlinkClick r:id="rId8" invalidUrl="" action="" tgtFrame="" tooltip="" history="1" highlightClick="0" endSnd="0"/>
          </p:cNvPr>
          <p:cNvPicPr>
            <a:picLocks noChangeAspect="1"/>
          </p:cNvPicPr>
          <p:nvPr/>
        </p:nvPicPr>
        <p:blipFill>
          <a:blip r:embed="rId9">
            <a:extLst/>
          </a:blip>
          <a:srcRect l="22410" t="22360" r="5204" b="21671"/>
          <a:stretch>
            <a:fillRect/>
          </a:stretch>
        </p:blipFill>
        <p:spPr>
          <a:xfrm>
            <a:off x="5593438" y="4778566"/>
            <a:ext cx="1603025" cy="330040"/>
          </a:xfrm>
          <a:prstGeom prst="rect">
            <a:avLst/>
          </a:prstGeom>
          <a:ln w="12700">
            <a:miter lim="400000"/>
          </a:ln>
        </p:spPr>
      </p:pic>
      <p:pic>
        <p:nvPicPr>
          <p:cNvPr id="1176" name="Logo_MVZI_ang.width-800.pngGoogle Shape;1076;p58" descr="Logo_MVZI_ang.width-800.pngGoogle Shape;1076;p58">
            <a:hlinkClick r:id="rId8" invalidUrl="" action="" tgtFrame="" tooltip="" history="1" highlightClick="0" endSnd="0"/>
          </p:cNvPr>
          <p:cNvPicPr>
            <a:picLocks noChangeAspect="1"/>
          </p:cNvPicPr>
          <p:nvPr/>
        </p:nvPicPr>
        <p:blipFill>
          <a:blip r:embed="rId10">
            <a:extLst/>
          </a:blip>
          <a:srcRect l="4594" t="17532" r="86105" b="37857"/>
          <a:stretch>
            <a:fillRect/>
          </a:stretch>
        </p:blipFill>
        <p:spPr>
          <a:xfrm>
            <a:off x="5279006" y="4778569"/>
            <a:ext cx="258431" cy="330040"/>
          </a:xfrm>
          <a:prstGeom prst="rect">
            <a:avLst/>
          </a:prstGeom>
          <a:ln w="12700">
            <a:miter lim="400000"/>
          </a:ln>
        </p:spPr>
      </p:pic>
      <p:pic>
        <p:nvPicPr>
          <p:cNvPr id="1177" name="outlinedLAPPDsetup.JPGGoogle Shape;1077;p58" descr="outlinedLAPPDsetup.JPGGoogle Shape;1077;p58"/>
          <p:cNvPicPr>
            <a:picLocks noChangeAspect="1"/>
          </p:cNvPicPr>
          <p:nvPr/>
        </p:nvPicPr>
        <p:blipFill>
          <a:blip r:embed="rId11">
            <a:extLst/>
          </a:blip>
          <a:srcRect l="11618" t="0" r="24230" b="0"/>
          <a:stretch>
            <a:fillRect/>
          </a:stretch>
        </p:blipFill>
        <p:spPr>
          <a:xfrm>
            <a:off x="2939284" y="1223275"/>
            <a:ext cx="3084965" cy="3238038"/>
          </a:xfrm>
          <a:prstGeom prst="rect">
            <a:avLst/>
          </a:prstGeom>
          <a:ln w="12700">
            <a:miter lim="400000"/>
          </a:ln>
        </p:spPr>
      </p:pic>
      <p:grpSp>
        <p:nvGrpSpPr>
          <p:cNvPr id="1180" name="Google Shape;1078;p58"/>
          <p:cNvGrpSpPr/>
          <p:nvPr/>
        </p:nvGrpSpPr>
        <p:grpSpPr>
          <a:xfrm>
            <a:off x="1964225" y="1273390"/>
            <a:ext cx="927901" cy="455620"/>
            <a:chOff x="0" y="0"/>
            <a:chExt cx="927900" cy="455618"/>
          </a:xfrm>
        </p:grpSpPr>
        <p:sp>
          <p:nvSpPr>
            <p:cNvPr id="1178" name="Rectangle"/>
            <p:cNvSpPr/>
            <p:nvPr/>
          </p:nvSpPr>
          <p:spPr>
            <a:xfrm>
              <a:off x="0" y="27709"/>
              <a:ext cx="927901" cy="400201"/>
            </a:xfrm>
            <a:prstGeom prst="rect">
              <a:avLst/>
            </a:prstGeom>
            <a:noFill/>
            <a:ln w="19050" cap="flat">
              <a:solidFill>
                <a:srgbClr val="FF00FF"/>
              </a:solidFill>
              <a:prstDash val="solid"/>
              <a:round/>
            </a:ln>
            <a:effectLst/>
          </p:spPr>
          <p:txBody>
            <a:bodyPr wrap="square" lIns="0" tIns="0" rIns="0" bIns="0" numCol="1" anchor="ctr">
              <a:noAutofit/>
            </a:bodyPr>
            <a:lstStyle/>
            <a:p>
              <a:pPr algn="ctr">
                <a:defRPr sz="1800">
                  <a:solidFill>
                    <a:srgbClr val="EFEFEF"/>
                  </a:solidFill>
                  <a:latin typeface="Helvetica Neue Light"/>
                  <a:ea typeface="Helvetica Neue Light"/>
                  <a:cs typeface="Helvetica Neue Light"/>
                  <a:sym typeface="Helvetica Neue Light"/>
                </a:defRPr>
              </a:pPr>
            </a:p>
          </p:txBody>
        </p:sp>
        <p:sp>
          <p:nvSpPr>
            <p:cNvPr id="1179" name="LAPPD"/>
            <p:cNvSpPr txBox="1"/>
            <p:nvPr/>
          </p:nvSpPr>
          <p:spPr>
            <a:xfrm>
              <a:off x="9525" y="0"/>
              <a:ext cx="908851" cy="4556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800">
                  <a:solidFill>
                    <a:srgbClr val="EFEFEF"/>
                  </a:solidFill>
                  <a:latin typeface="Helvetica Neue Light"/>
                  <a:ea typeface="Helvetica Neue Light"/>
                  <a:cs typeface="Helvetica Neue Light"/>
                  <a:sym typeface="Helvetica Neue Light"/>
                </a:defRPr>
              </a:lvl1pPr>
            </a:lstStyle>
            <a:p>
              <a:pPr/>
              <a:r>
                <a:t>LAPPD</a:t>
              </a:r>
            </a:p>
          </p:txBody>
        </p:sp>
      </p:grpSp>
      <p:grpSp>
        <p:nvGrpSpPr>
          <p:cNvPr id="1183" name="Google Shape;1079;p58"/>
          <p:cNvGrpSpPr/>
          <p:nvPr/>
        </p:nvGrpSpPr>
        <p:grpSpPr>
          <a:xfrm>
            <a:off x="1964075" y="2491365"/>
            <a:ext cx="927901" cy="1014420"/>
            <a:chOff x="0" y="0"/>
            <a:chExt cx="927900" cy="1014418"/>
          </a:xfrm>
        </p:grpSpPr>
        <p:sp>
          <p:nvSpPr>
            <p:cNvPr id="1181" name="Rectangle"/>
            <p:cNvSpPr/>
            <p:nvPr/>
          </p:nvSpPr>
          <p:spPr>
            <a:xfrm>
              <a:off x="0" y="181859"/>
              <a:ext cx="927901" cy="650701"/>
            </a:xfrm>
            <a:prstGeom prst="rect">
              <a:avLst/>
            </a:prstGeom>
            <a:noFill/>
            <a:ln w="19050" cap="flat">
              <a:solidFill>
                <a:srgbClr val="00FF00"/>
              </a:solidFill>
              <a:prstDash val="solid"/>
              <a:round/>
            </a:ln>
            <a:effectLst/>
          </p:spPr>
          <p:txBody>
            <a:bodyPr wrap="square" lIns="0" tIns="0" rIns="0" bIns="0" numCol="1" anchor="ctr">
              <a:noAutofit/>
            </a:bodyPr>
            <a:lstStyle/>
            <a:p>
              <a:pPr>
                <a:defRPr sz="1800">
                  <a:solidFill>
                    <a:srgbClr val="EFEFEF"/>
                  </a:solidFill>
                  <a:latin typeface="Helvetica Neue Light"/>
                  <a:ea typeface="Helvetica Neue Light"/>
                  <a:cs typeface="Helvetica Neue Light"/>
                  <a:sym typeface="Helvetica Neue Light"/>
                </a:defRPr>
              </a:pPr>
            </a:p>
          </p:txBody>
        </p:sp>
        <p:sp>
          <p:nvSpPr>
            <p:cNvPr id="1182" name="LASER focuser"/>
            <p:cNvSpPr txBox="1"/>
            <p:nvPr/>
          </p:nvSpPr>
          <p:spPr>
            <a:xfrm>
              <a:off x="9525" y="0"/>
              <a:ext cx="908851" cy="10144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defRPr sz="1800">
                  <a:solidFill>
                    <a:srgbClr val="EFEFEF"/>
                  </a:solidFill>
                  <a:latin typeface="Helvetica Neue Light"/>
                  <a:ea typeface="Helvetica Neue Light"/>
                  <a:cs typeface="Helvetica Neue Light"/>
                  <a:sym typeface="Helvetica Neue Light"/>
                </a:defRPr>
              </a:lvl1pPr>
            </a:lstStyle>
            <a:p>
              <a:pPr/>
              <a:r>
                <a:t>LASER focuser</a:t>
              </a:r>
            </a:p>
          </p:txBody>
        </p:sp>
      </p:grpSp>
      <p:grpSp>
        <p:nvGrpSpPr>
          <p:cNvPr id="1186" name="Google Shape;1080;p58"/>
          <p:cNvGrpSpPr/>
          <p:nvPr/>
        </p:nvGrpSpPr>
        <p:grpSpPr>
          <a:xfrm>
            <a:off x="6119424" y="3798565"/>
            <a:ext cx="927901" cy="735020"/>
            <a:chOff x="0" y="0"/>
            <a:chExt cx="927900" cy="735018"/>
          </a:xfrm>
        </p:grpSpPr>
        <p:sp>
          <p:nvSpPr>
            <p:cNvPr id="1184" name="Rectangle"/>
            <p:cNvSpPr/>
            <p:nvPr/>
          </p:nvSpPr>
          <p:spPr>
            <a:xfrm>
              <a:off x="0" y="42159"/>
              <a:ext cx="927901" cy="650701"/>
            </a:xfrm>
            <a:prstGeom prst="rect">
              <a:avLst/>
            </a:prstGeom>
            <a:noFill/>
            <a:ln w="19050" cap="flat">
              <a:solidFill>
                <a:srgbClr val="0000FF"/>
              </a:solidFill>
              <a:prstDash val="solid"/>
              <a:round/>
            </a:ln>
            <a:effectLst/>
          </p:spPr>
          <p:txBody>
            <a:bodyPr wrap="square" lIns="0" tIns="0" rIns="0" bIns="0" numCol="1" anchor="ctr">
              <a:noAutofit/>
            </a:bodyPr>
            <a:lstStyle/>
            <a:p>
              <a:pPr>
                <a:defRPr sz="1800">
                  <a:solidFill>
                    <a:srgbClr val="EFEFEF"/>
                  </a:solidFill>
                  <a:latin typeface="Helvetica Neue Light"/>
                  <a:ea typeface="Helvetica Neue Light"/>
                  <a:cs typeface="Helvetica Neue Light"/>
                  <a:sym typeface="Helvetica Neue Light"/>
                </a:defRPr>
              </a:pPr>
            </a:p>
          </p:txBody>
        </p:sp>
        <p:sp>
          <p:nvSpPr>
            <p:cNvPr id="1185" name="LASER stages"/>
            <p:cNvSpPr txBox="1"/>
            <p:nvPr/>
          </p:nvSpPr>
          <p:spPr>
            <a:xfrm>
              <a:off x="9525" y="0"/>
              <a:ext cx="908851" cy="7350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defRPr sz="1800">
                  <a:solidFill>
                    <a:srgbClr val="EFEFEF"/>
                  </a:solidFill>
                  <a:latin typeface="Helvetica Neue Light"/>
                  <a:ea typeface="Helvetica Neue Light"/>
                  <a:cs typeface="Helvetica Neue Light"/>
                  <a:sym typeface="Helvetica Neue Light"/>
                </a:defRPr>
              </a:lvl1pPr>
            </a:lstStyle>
            <a:p>
              <a:pPr/>
              <a:r>
                <a:t>LASER stages</a:t>
              </a:r>
            </a:p>
          </p:txBody>
        </p:sp>
      </p:grpSp>
      <p:sp>
        <p:nvSpPr>
          <p:cNvPr id="1187" name="Google Shape;1081;p58"/>
          <p:cNvSpPr/>
          <p:nvPr/>
        </p:nvSpPr>
        <p:spPr>
          <a:xfrm rot="1193443">
            <a:off x="2863725" y="1444700"/>
            <a:ext cx="619881" cy="312312"/>
          </a:xfrm>
          <a:prstGeom prst="rightArrow">
            <a:avLst>
              <a:gd name="adj1" fmla="val 50000"/>
              <a:gd name="adj2" fmla="val 50000"/>
            </a:avLst>
          </a:prstGeom>
          <a:solidFill>
            <a:srgbClr val="FFFFFF"/>
          </a:solidFill>
          <a:ln>
            <a:solidFill>
              <a:srgbClr val="00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1188" name="Google Shape;1082;p58"/>
          <p:cNvSpPr/>
          <p:nvPr/>
        </p:nvSpPr>
        <p:spPr>
          <a:xfrm>
            <a:off x="2924249" y="2863375"/>
            <a:ext cx="1094101" cy="312301"/>
          </a:xfrm>
          <a:prstGeom prst="rightArrow">
            <a:avLst>
              <a:gd name="adj1" fmla="val 50000"/>
              <a:gd name="adj2" fmla="val 50000"/>
            </a:avLst>
          </a:prstGeom>
          <a:solidFill>
            <a:srgbClr val="FFFFFF"/>
          </a:solidFill>
          <a:ln>
            <a:solidFill>
              <a:srgbClr val="00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1189" name="Google Shape;1083;p58"/>
          <p:cNvSpPr/>
          <p:nvPr/>
        </p:nvSpPr>
        <p:spPr>
          <a:xfrm rot="11761457">
            <a:off x="4990107" y="3883878"/>
            <a:ext cx="1107430" cy="312195"/>
          </a:xfrm>
          <a:prstGeom prst="rightArrow">
            <a:avLst>
              <a:gd name="adj1" fmla="val 50000"/>
              <a:gd name="adj2" fmla="val 50000"/>
            </a:avLst>
          </a:prstGeom>
          <a:solidFill>
            <a:srgbClr val="FFFFFF"/>
          </a:solidFill>
          <a:ln>
            <a:solidFill>
              <a:srgbClr val="000000"/>
            </a:solidFill>
          </a:ln>
        </p:spPr>
        <p:txBody>
          <a:bodyPr lIns="0" tIns="0" rIns="0" bIns="0" anchor="ctr"/>
          <a:lstStyle/>
          <a:p>
            <a:pPr algn="ctr">
              <a:defRPr>
                <a:solidFill>
                  <a:srgbClr val="000000"/>
                </a:solidFill>
                <a:latin typeface="Helvetica Neue Light"/>
                <a:ea typeface="Helvetica Neue Light"/>
                <a:cs typeface="Helvetica Neue Light"/>
                <a:sym typeface="Helvetica Neue Light"/>
              </a:defRPr>
            </a:pPr>
          </a:p>
        </p:txBody>
      </p:sp>
      <p:sp>
        <p:nvSpPr>
          <p:cNvPr id="1190" name="Google Shape;1084;p58"/>
          <p:cNvSpPr txBox="1"/>
          <p:nvPr/>
        </p:nvSpPr>
        <p:spPr>
          <a:xfrm rot="19701859">
            <a:off x="7940586" y="191569"/>
            <a:ext cx="1759337" cy="45562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800">
                <a:solidFill>
                  <a:srgbClr val="EFEFEF"/>
                </a:solidFill>
                <a:latin typeface="Helvetica Neue Light"/>
                <a:ea typeface="Helvetica Neue Light"/>
                <a:cs typeface="Helvetica Neue Light"/>
                <a:sym typeface="Helvetica Neue Light"/>
              </a:defRPr>
            </a:lvl1pPr>
          </a:lstStyle>
          <a:p>
            <a:pPr/>
            <a:r>
              <a:t>BACKUP</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imple Light">
  <a:themeElements>
    <a:clrScheme name="Simple Light">
      <a:dk1>
        <a:srgbClr val="666666"/>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Arial"/>
        <a:ea typeface="Arial"/>
        <a:cs typeface="Arial"/>
      </a:majorFont>
      <a:minorFont>
        <a:latin typeface="Helvetica"/>
        <a:ea typeface="Helvetica"/>
        <a:cs typeface="Helvetica"/>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3F3F3"/>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Arial"/>
        <a:ea typeface="Arial"/>
        <a:cs typeface="Arial"/>
      </a:majorFont>
      <a:minorFont>
        <a:latin typeface="Helvetica"/>
        <a:ea typeface="Helvetica"/>
        <a:cs typeface="Helvetica"/>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3F3F3"/>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