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0.7 min. Around 16 minutes in total, including transitions.
Hello everyone. I joined F9 in May, and today I would like to show you what I do, what sits behind some of the procedures we encounter, and how we can make everyday tasks easier together. These are my observations from my first few months in the department.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1.2 min. Around 16 minutes in total, including transitions.
I have worked at F9 since May. The tasks are varied, and I am still learning the department's particular ways of working. For each request, I need enough context about its purpose and timing to handle the administrative steps and involve the right people.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1.3 min. Around 16 minutes in total, including transitions.
The work is varied and often unpredictable. In one day I may help a new colleague arrive, handle a travel order, follow up on a supplier agreement and collect information for a project. I connect the department with the central services at JSI. For each matter, I try to establish who needs to decide, which document is needed and by when.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1.5 min. Around 16 minutes in total, including transitions.
A new arrival is a useful example because it involves more than one form. We need the correct status, funding arrangements and coordination with HR. Sometimes a tax number, medical examination or other documents are needed. The visitor also needs practical arrangements such as workspace, access and equipment. We can describe this without sharing anyone's personal details.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1.5 min. Around 16 minutes in total, including transitions.
A travel order is much easier to prepare when I have the dates, destination, purpose, mode of travel, project or funding source and estimated costs from the start. For a group trip or a journey with several stages, we also need to clarify who is driving whom and the starting points. Receipts and the expense claim follow after the trip. Please mention any personal portion of a trip in advance.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1.5 min. Around 16 minutes in total, including transitions.
An early conversation is especially helpful for purchases. If I know what you need, by when, from whom and with which funding, we can check the appropriate procedure. Equipment purchases also involve delivery schedules, documentation, acceptance and an invoice consistent with the contract. A sensor purchase or module order can serve as an example without revealing commercially sensitive details.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1.2 min. Around 16 minutes in total, including transitions.
Project administration is largely about coordination. As a reporting deadline or period end approaches, I check outstanding costs, invoices, accounting entries and documentation with the scientific leads and finance colleagues. It helps greatly to hear early about a change of plan or an approaching deadline. Even a small change to a research plan may affect a contract or accounting entry.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1.1 min. Around 16 minutes in total, including transitions.
Much of my work happens between people and departments. Researchers know the scientific purpose best. The department or project lead makes the relevant decision. Central services guide the procedures and check documents. My role is to get the information to the right people and keep track of open questions. If I do not know an answer yet, I find the person who does.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1.3 min. Around 16 minutes in total, including transitions.
These are three practical requests. You do not need to wait until every detail is final. An early outline lets us identify what is still missing. For travel, the project matters; for a visit, the duration and status; for a purchase, the specification and expected date. When something changes, please include me so the paperwork can change too.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1.1 min. Around 16 minutes in total, including transitions.
You can contact me even when your question is not fully formed. I will not always have an immediate answer, but I can find the responsible person, check the process and explain the next step. Please mention a deadline in your message whenever timing matters.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time: 1.2 min. Around 16 minutes in total, including transitions.
Thank colleagues who have helped me learn how the department works. Ask which administrative issues currently cause them the most difficulty and what we could improve. Leave a little time for questions or discussion.
Logo source: https://www.ijs.si/ijsw/Logotip%20IJS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8F3F0"/>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4200" b="1" dirty="0">
                <a:solidFill>
                  <a:srgbClr val="087A78"/>
                </a:solidFill>
                <a:latin typeface="Aptos Display" pitchFamily="34" charset="0"/>
                <a:ea typeface="Aptos Display" pitchFamily="34" charset="-122"/>
                <a:cs typeface="Aptos Display" pitchFamily="34" charset="-120"/>
              </a:rPr>
              <a:t>Administrative Support at F9</a:t>
            </a:r>
            <a:endParaRPr lang="en-US" sz="42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087A78"/>
                </a:solidFill>
                <a:latin typeface="Aptos" pitchFamily="34" charset="0"/>
                <a:ea typeface="Aptos" pitchFamily="34" charset="-122"/>
                <a:cs typeface="Aptos" pitchFamily="34" charset="-120"/>
              </a:rPr>
              <a:t>Maja Tišler</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Supporting the people and processes behind research</a:t>
            </a:r>
            <a:endParaRPr lang="en-US" sz="2400" dirty="0"/>
          </a:p>
        </p:txBody>
      </p:sp>
      <p:pic>
        <p:nvPicPr>
          <p:cNvPr id="5"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6" name="Text 3"/>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7" name="Text 4"/>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0E7"/>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B95D35"/>
                </a:solidFill>
                <a:latin typeface="Aptos Display" pitchFamily="34" charset="0"/>
                <a:ea typeface="Aptos Display" pitchFamily="34" charset="-122"/>
                <a:cs typeface="Aptos Display" pitchFamily="34" charset="-120"/>
              </a:rPr>
              <a:t>My role at F9</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B95D35"/>
                </a:solidFill>
                <a:latin typeface="Aptos" pitchFamily="34" charset="0"/>
                <a:ea typeface="Aptos" pitchFamily="34" charset="-122"/>
                <a:cs typeface="Aptos" pitchFamily="34" charset="-120"/>
              </a:rPr>
              <a:t>At the Experimental Particle Physics Department since May 2026</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Administrative support for colleagues and visitors</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Connecting information, procedures and the people responsible</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AF0FA"/>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325FA6"/>
                </a:solidFill>
                <a:latin typeface="Aptos Display" pitchFamily="34" charset="0"/>
                <a:ea typeface="Aptos Display" pitchFamily="34" charset="-122"/>
                <a:cs typeface="Aptos Display" pitchFamily="34" charset="-120"/>
              </a:rPr>
              <a:t>What reaches my desk</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325FA6"/>
                </a:solidFill>
                <a:latin typeface="Aptos" pitchFamily="34" charset="0"/>
                <a:ea typeface="Aptos" pitchFamily="34" charset="-122"/>
                <a:cs typeface="Aptos" pitchFamily="34" charset="-120"/>
              </a:rPr>
              <a:t>People: employment, visitors, access and documents</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Travel: travel orders, expenses and claims</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Projects and equipment: orders, contracts, finances and deadlines</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03</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EDF7"/>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8B4E91"/>
                </a:solidFill>
                <a:latin typeface="Aptos Display" pitchFamily="34" charset="0"/>
                <a:ea typeface="Aptos Display" pitchFamily="34" charset="-122"/>
                <a:cs typeface="Aptos Display" pitchFamily="34" charset="-120"/>
              </a:rPr>
              <a:t>A new colleague or visitor</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8B4E91"/>
                </a:solidFill>
                <a:latin typeface="Aptos" pitchFamily="34" charset="0"/>
                <a:ea typeface="Aptos" pitchFamily="34" charset="-122"/>
                <a:cs typeface="Aptos" pitchFamily="34" charset="-120"/>
              </a:rPr>
              <a:t>Before arrival: purpose, duration, status and host</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On arrival: HR formalities, access, equipment and workspace</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During the visit: changes of dates, costs and next steps</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DF5E7"/>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527A35"/>
                </a:solidFill>
                <a:latin typeface="Aptos Display" pitchFamily="34" charset="0"/>
                <a:ea typeface="Aptos Display" pitchFamily="34" charset="-122"/>
                <a:cs typeface="Aptos Display" pitchFamily="34" charset="-120"/>
              </a:rPr>
              <a:t>Business travel starts before departure</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527A35"/>
                </a:solidFill>
                <a:latin typeface="Aptos" pitchFamily="34" charset="0"/>
                <a:ea typeface="Aptos" pitchFamily="34" charset="-122"/>
                <a:cs typeface="Aptos" pitchFamily="34" charset="-120"/>
              </a:rPr>
              <a:t>Where, when and why?</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Who is travelling, how, and under which project?</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What costs are expected, and what supporting documents do we have?</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8F3F0"/>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087A78"/>
                </a:solidFill>
                <a:latin typeface="Aptos Display" pitchFamily="34" charset="0"/>
                <a:ea typeface="Aptos Display" pitchFamily="34" charset="-122"/>
                <a:cs typeface="Aptos Display" pitchFamily="34" charset="-120"/>
              </a:rPr>
              <a:t>Purchases and contracts</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087A78"/>
                </a:solidFill>
                <a:latin typeface="Aptos" pitchFamily="34" charset="0"/>
                <a:ea typeface="Aptos" pitchFamily="34" charset="-122"/>
                <a:cs typeface="Aptos" pitchFamily="34" charset="-120"/>
              </a:rPr>
              <a:t>The research need is the starting point</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Then come the quotation, funding source, procedure and approvals</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Delivery, acceptance and invoice must match the agreement</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0E7"/>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B95D35"/>
                </a:solidFill>
                <a:latin typeface="Aptos Display" pitchFamily="34" charset="0"/>
                <a:ea typeface="Aptos Display" pitchFamily="34" charset="-122"/>
                <a:cs typeface="Aptos Display" pitchFamily="34" charset="-120"/>
              </a:rPr>
              <a:t>Project deadlines and finances</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B95D35"/>
                </a:solidFill>
                <a:latin typeface="Aptos" pitchFamily="34" charset="0"/>
                <a:ea typeface="Aptos" pitchFamily="34" charset="-122"/>
                <a:cs typeface="Aptos" pitchFamily="34" charset="-120"/>
              </a:rPr>
              <a:t>Costs must be recorded under the correct project and period</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Contracts and invoices need timely signatures</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Reporting often draws on information from several people</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AF0FA"/>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325FA6"/>
                </a:solidFill>
                <a:latin typeface="Aptos Display" pitchFamily="34" charset="0"/>
                <a:ea typeface="Aptos Display" pitchFamily="34" charset="-122"/>
                <a:cs typeface="Aptos Display" pitchFamily="34" charset="-120"/>
              </a:rPr>
              <a:t>The people I work with</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325FA6"/>
                </a:solidFill>
                <a:latin typeface="Aptos" pitchFamily="34" charset="0"/>
                <a:ea typeface="Aptos" pitchFamily="34" charset="-122"/>
                <a:cs typeface="Aptos" pitchFamily="34" charset="-120"/>
              </a:rPr>
              <a:t>Researchers and the department head on substance and decisions</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HR, finance, accounting and purchasing on procedures</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Outside institutions, suppliers and event organisers</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EDF7"/>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8B4E91"/>
                </a:solidFill>
                <a:latin typeface="Aptos Display" pitchFamily="34" charset="0"/>
                <a:ea typeface="Aptos Display" pitchFamily="34" charset="-122"/>
                <a:cs typeface="Aptos Display" pitchFamily="34" charset="-120"/>
              </a:rPr>
              <a:t>What helps me most</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8B4E91"/>
                </a:solidFill>
                <a:latin typeface="Aptos" pitchFamily="34" charset="0"/>
                <a:ea typeface="Aptos" pitchFamily="34" charset="-122"/>
                <a:cs typeface="Aptos" pitchFamily="34" charset="-120"/>
              </a:rPr>
              <a:t>Tell me when plans are taking shape</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Include the purpose, dates, people, costs and funding source</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Let me know about changes as soon as possible</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09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DF5E7"/>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527A35"/>
                </a:solidFill>
                <a:latin typeface="Aptos Display" pitchFamily="34" charset="0"/>
                <a:ea typeface="Aptos Display" pitchFamily="34" charset="-122"/>
                <a:cs typeface="Aptos Display" pitchFamily="34" charset="-120"/>
              </a:rPr>
              <a:t>What you can expect from me</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527A35"/>
                </a:solidFill>
                <a:latin typeface="Aptos" pitchFamily="34" charset="0"/>
                <a:ea typeface="Aptos" pitchFamily="34" charset="-122"/>
                <a:cs typeface="Aptos" pitchFamily="34" charset="-120"/>
              </a:rPr>
              <a:t>I will help find the right procedure and contact person</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I will track open steps and flag missing information</a:t>
            </a:r>
            <a:endParaRPr lang="en-US" sz="2400" dirty="0"/>
          </a:p>
        </p:txBody>
      </p:sp>
      <p:sp>
        <p:nvSpPr>
          <p:cNvPr id="5" name="Text 3"/>
          <p:cNvSpPr/>
          <p:nvPr/>
        </p:nvSpPr>
        <p:spPr>
          <a:xfrm>
            <a:off x="777240" y="3328416"/>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I will tell you where a matter stands and what is needed next</a:t>
            </a:r>
            <a:endParaRPr lang="en-US" sz="2400" dirty="0"/>
          </a:p>
        </p:txBody>
      </p:sp>
      <p:pic>
        <p:nvPicPr>
          <p:cNvPr id="6"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7" name="Text 4"/>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8" name="Text 5"/>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8F3F0"/>
        </a:solidFill>
      </p:bgPr>
    </p:bg>
    <p:spTree>
      <p:nvGrpSpPr>
        <p:cNvPr id="1" name=""/>
        <p:cNvGrpSpPr/>
        <p:nvPr/>
      </p:nvGrpSpPr>
      <p:grpSpPr>
        <a:xfrm>
          <a:off x="0" y="0"/>
          <a:ext cx="0" cy="0"/>
          <a:chOff x="0" y="0"/>
          <a:chExt cx="0" cy="0"/>
        </a:xfrm>
      </p:grpSpPr>
      <p:sp>
        <p:nvSpPr>
          <p:cNvPr id="2" name="Text 0"/>
          <p:cNvSpPr/>
          <p:nvPr/>
        </p:nvSpPr>
        <p:spPr>
          <a:xfrm>
            <a:off x="685800" y="566928"/>
            <a:ext cx="10881360" cy="914400"/>
          </a:xfrm>
          <a:prstGeom prst="rect">
            <a:avLst/>
          </a:prstGeom>
          <a:noFill/>
          <a:ln/>
        </p:spPr>
        <p:txBody>
          <a:bodyPr wrap="square" lIns="0" tIns="0" rIns="0" bIns="0" rtlCol="0" anchor="ctr"/>
          <a:lstStyle/>
          <a:p>
            <a:pPr indent="0" marL="0">
              <a:buNone/>
            </a:pPr>
            <a:r>
              <a:rPr lang="en-US" sz="3300" b="1" dirty="0">
                <a:solidFill>
                  <a:srgbClr val="087A78"/>
                </a:solidFill>
                <a:latin typeface="Aptos Display" pitchFamily="34" charset="0"/>
                <a:ea typeface="Aptos Display" pitchFamily="34" charset="-122"/>
                <a:cs typeface="Aptos Display" pitchFamily="34" charset="-120"/>
              </a:rPr>
              <a:t>Thank you</a:t>
            </a:r>
            <a:endParaRPr lang="en-US" sz="3300" dirty="0"/>
          </a:p>
        </p:txBody>
      </p:sp>
      <p:sp>
        <p:nvSpPr>
          <p:cNvPr id="3" name="Text 1"/>
          <p:cNvSpPr/>
          <p:nvPr/>
        </p:nvSpPr>
        <p:spPr>
          <a:xfrm>
            <a:off x="777240" y="1828800"/>
            <a:ext cx="10515600" cy="594360"/>
          </a:xfrm>
          <a:prstGeom prst="rect">
            <a:avLst/>
          </a:prstGeom>
          <a:noFill/>
          <a:ln/>
        </p:spPr>
        <p:txBody>
          <a:bodyPr wrap="square" lIns="0" tIns="0" rIns="0" bIns="0" rtlCol="0" anchor="ctr"/>
          <a:lstStyle/>
          <a:p>
            <a:pPr indent="0" marL="0">
              <a:buNone/>
            </a:pPr>
            <a:r>
              <a:rPr lang="en-US" sz="2400" b="1" dirty="0">
                <a:solidFill>
                  <a:srgbClr val="087A78"/>
                </a:solidFill>
                <a:latin typeface="Aptos" pitchFamily="34" charset="0"/>
                <a:ea typeface="Aptos" pitchFamily="34" charset="-122"/>
                <a:cs typeface="Aptos" pitchFamily="34" charset="-120"/>
              </a:rPr>
              <a:t>Thank you for helping me settle into F9</a:t>
            </a:r>
            <a:endParaRPr lang="en-US" sz="2400" dirty="0"/>
          </a:p>
        </p:txBody>
      </p:sp>
      <p:sp>
        <p:nvSpPr>
          <p:cNvPr id="4" name="Text 2"/>
          <p:cNvSpPr/>
          <p:nvPr/>
        </p:nvSpPr>
        <p:spPr>
          <a:xfrm>
            <a:off x="777240" y="2578608"/>
            <a:ext cx="10515600" cy="594360"/>
          </a:xfrm>
          <a:prstGeom prst="rect">
            <a:avLst/>
          </a:prstGeom>
          <a:noFill/>
          <a:ln/>
        </p:spPr>
        <p:txBody>
          <a:bodyPr wrap="square" lIns="0" tIns="0" rIns="0" bIns="0" rtlCol="0" anchor="ctr"/>
          <a:lstStyle/>
          <a:p>
            <a:pPr indent="0" marL="0">
              <a:buNone/>
            </a:pPr>
            <a:r>
              <a:rPr lang="en-US" sz="2400" dirty="0">
                <a:solidFill>
                  <a:srgbClr val="243449"/>
                </a:solidFill>
                <a:latin typeface="Aptos" pitchFamily="34" charset="0"/>
                <a:ea typeface="Aptos" pitchFamily="34" charset="-122"/>
                <a:cs typeface="Aptos" pitchFamily="34" charset="-120"/>
              </a:rPr>
              <a:t>I welcome your questions and ideas for working together</a:t>
            </a:r>
            <a:endParaRPr lang="en-US" sz="2400" dirty="0"/>
          </a:p>
        </p:txBody>
      </p:sp>
      <p:pic>
        <p:nvPicPr>
          <p:cNvPr id="5" name="Image 0" descr="/workspace/scratch/7bfdaed8366c/jsi_logo.png">    </p:cNvPr>
          <p:cNvPicPr>
            <a:picLocks noChangeAspect="1"/>
          </p:cNvPicPr>
          <p:nvPr/>
        </p:nvPicPr>
        <p:blipFill>
          <a:blip r:embed="rId1"/>
          <a:stretch>
            <a:fillRect/>
          </a:stretch>
        </p:blipFill>
        <p:spPr>
          <a:xfrm>
            <a:off x="9537192" y="5806440"/>
            <a:ext cx="1947672" cy="630936"/>
          </a:xfrm>
          <a:prstGeom prst="rect">
            <a:avLst/>
          </a:prstGeom>
        </p:spPr>
      </p:pic>
      <p:sp>
        <p:nvSpPr>
          <p:cNvPr id="6" name="Text 3"/>
          <p:cNvSpPr/>
          <p:nvPr/>
        </p:nvSpPr>
        <p:spPr>
          <a:xfrm>
            <a:off x="713232" y="6455664"/>
            <a:ext cx="7315200" cy="182880"/>
          </a:xfrm>
          <a:prstGeom prst="rect">
            <a:avLst/>
          </a:prstGeom>
          <a:noFill/>
          <a:ln/>
        </p:spPr>
        <p:txBody>
          <a:bodyPr wrap="square" lIns="0" tIns="0" rIns="0" bIns="0" rtlCol="0" anchor="ctr"/>
          <a:lstStyle/>
          <a:p>
            <a:pPr indent="0" marL="0">
              <a:buNone/>
            </a:pPr>
            <a:r>
              <a:rPr lang="en-US" sz="1000" dirty="0">
                <a:solidFill>
                  <a:srgbClr val="667584"/>
                </a:solidFill>
                <a:latin typeface="Aptos" pitchFamily="34" charset="0"/>
                <a:ea typeface="Aptos" pitchFamily="34" charset="-122"/>
                <a:cs typeface="Aptos" pitchFamily="34" charset="-120"/>
              </a:rPr>
              <a:t>F9  ·  Krvavec  ·  29 September 2026</a:t>
            </a:r>
            <a:endParaRPr lang="en-US" sz="1000" dirty="0"/>
          </a:p>
        </p:txBody>
      </p:sp>
      <p:sp>
        <p:nvSpPr>
          <p:cNvPr id="7" name="Text 4"/>
          <p:cNvSpPr/>
          <p:nvPr/>
        </p:nvSpPr>
        <p:spPr>
          <a:xfrm>
            <a:off x="11109960" y="6428232"/>
            <a:ext cx="320040" cy="219456"/>
          </a:xfrm>
          <a:prstGeom prst="rect">
            <a:avLst/>
          </a:prstGeom>
          <a:noFill/>
          <a:ln/>
        </p:spPr>
        <p:txBody>
          <a:bodyPr wrap="square" lIns="0" tIns="0" rIns="0" bIns="0" rtlCol="0" anchor="ctr"/>
          <a:lstStyle/>
          <a:p>
            <a:pPr algn="r" indent="0" marL="0">
              <a:buNone/>
            </a:pPr>
            <a:r>
              <a:rPr lang="en-US" sz="1100" dirty="0">
                <a:solidFill>
                  <a:srgbClr val="667584"/>
                </a:solidFill>
                <a:latin typeface="Aptos" pitchFamily="34" charset="0"/>
                <a:ea typeface="Aptos" pitchFamily="34" charset="-122"/>
                <a:cs typeface="Aptos" pitchFamily="34" charset="-120"/>
              </a:rPr>
              <a:t>11</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Support at F9</dc:title>
  <dc:subject>F9 administrative support</dc:subject>
  <dc:creator>Maja Tišler</dc:creator>
  <cp:lastModifiedBy>Maja Tišler</cp:lastModifiedBy>
  <cp:revision>1</cp:revision>
  <dcterms:created xsi:type="dcterms:W3CDTF">2026-09-29T05:24:25Z</dcterms:created>
  <dcterms:modified xsi:type="dcterms:W3CDTF">2026-09-29T05:24:25Z</dcterms:modified>
</cp:coreProperties>
</file>