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28"/>
  </p:notesMasterIdLst>
  <p:sldIdLst>
    <p:sldId id="256" r:id="rId2"/>
    <p:sldId id="258" r:id="rId3"/>
    <p:sldId id="274" r:id="rId4"/>
    <p:sldId id="259" r:id="rId5"/>
    <p:sldId id="260" r:id="rId6"/>
    <p:sldId id="261" r:id="rId7"/>
    <p:sldId id="262" r:id="rId8"/>
    <p:sldId id="263" r:id="rId9"/>
    <p:sldId id="278" r:id="rId10"/>
    <p:sldId id="277" r:id="rId11"/>
    <p:sldId id="264" r:id="rId12"/>
    <p:sldId id="265" r:id="rId13"/>
    <p:sldId id="273" r:id="rId14"/>
    <p:sldId id="266" r:id="rId15"/>
    <p:sldId id="279" r:id="rId16"/>
    <p:sldId id="280" r:id="rId17"/>
    <p:sldId id="267" r:id="rId18"/>
    <p:sldId id="268" r:id="rId19"/>
    <p:sldId id="269" r:id="rId20"/>
    <p:sldId id="270" r:id="rId21"/>
    <p:sldId id="271" r:id="rId22"/>
    <p:sldId id="281" r:id="rId23"/>
    <p:sldId id="282" r:id="rId24"/>
    <p:sldId id="272" r:id="rId25"/>
    <p:sldId id="275" r:id="rId26"/>
    <p:sldId id="276" r:id="rId27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29"/>
      <p:bold r:id="rId30"/>
      <p:italic r:id="rId31"/>
      <p:boldItalic r:id="rId32"/>
    </p:embeddedFont>
    <p:embeddedFont>
      <p:font typeface="Poppins" pitchFamily="2" charset="77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70C2D88-B116-149C-9956-3D7D712E9898}" name="Timotej Knez" initials="TK" userId="S::timotej.knez@wildlake.si::a5de8fe4-17cb-4ac7-9263-b220ebc2a43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C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B72D9D0-AFC1-49A5-83BB-13C054F364D1}">
  <a:tblStyle styleId="{4B72D9D0-AFC1-49A5-83BB-13C054F364D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D26C367-07AE-4686-943B-F2A73806D71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95"/>
    <p:restoredTop sz="94688"/>
  </p:normalViewPr>
  <p:slideViewPr>
    <p:cSldViewPr snapToGrid="0">
      <p:cViewPr varScale="1">
        <p:scale>
          <a:sx n="128" d="100"/>
          <a:sy n="128" d="100"/>
        </p:scale>
        <p:origin x="216" y="25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2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#3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#4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#5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#6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#7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#8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#9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#10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#1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#12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1#13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1#14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1#15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1#16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1#17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30982D-A272-EA49-9293-B13C79E06CE3}" type="doc">
      <dgm:prSet loTypeId="urn:microsoft.com/office/officeart/2005/8/layout/chevron1" loCatId="" qsTypeId="urn:microsoft.com/office/officeart/2005/8/quickstyle/simple2#1" qsCatId="simple" csTypeId="urn:microsoft.com/office/officeart/2005/8/colors/accent0_1#1" csCatId="mainScheme" phldr="1"/>
      <dgm:spPr/>
    </dgm:pt>
    <dgm:pt modelId="{2004DEDA-D46C-464C-AC00-719B0E4EDDDB}">
      <dgm:prSet phldrT="[Text]"/>
      <dgm:spPr/>
      <dgm:t>
        <a:bodyPr/>
        <a:lstStyle/>
        <a:p>
          <a:r>
            <a:rPr lang="en-US" dirty="0" err="1"/>
            <a:t>Pridobivanje</a:t>
          </a:r>
          <a:r>
            <a:rPr lang="en-US" dirty="0"/>
            <a:t> </a:t>
          </a:r>
          <a:r>
            <a:rPr lang="en-US" dirty="0" err="1"/>
            <a:t>prometnih</a:t>
          </a:r>
          <a:r>
            <a:rPr lang="en-US" dirty="0"/>
            <a:t> </a:t>
          </a:r>
          <a:r>
            <a:rPr lang="en-US" dirty="0" err="1"/>
            <a:t>informacij</a:t>
          </a:r>
          <a:endParaRPr lang="en-US" dirty="0"/>
        </a:p>
      </dgm:t>
    </dgm:pt>
    <dgm:pt modelId="{E28F5539-A1E2-3741-8022-902964A9E476}" type="parTrans" cxnId="{6256A4FF-8CB8-9A4A-94B7-9E73629604BE}">
      <dgm:prSet/>
      <dgm:spPr/>
      <dgm:t>
        <a:bodyPr/>
        <a:lstStyle/>
        <a:p>
          <a:endParaRPr lang="en-US"/>
        </a:p>
      </dgm:t>
    </dgm:pt>
    <dgm:pt modelId="{C18FC524-82BD-6D46-A6EE-EFB7D2B60598}" type="sibTrans" cxnId="{6256A4FF-8CB8-9A4A-94B7-9E73629604BE}">
      <dgm:prSet/>
      <dgm:spPr/>
      <dgm:t>
        <a:bodyPr/>
        <a:lstStyle/>
        <a:p>
          <a:endParaRPr lang="en-US"/>
        </a:p>
      </dgm:t>
    </dgm:pt>
    <dgm:pt modelId="{DCC496F2-062C-9944-9E66-1567E4B9EB55}">
      <dgm:prSet phldrT="[Text]"/>
      <dgm:spPr/>
      <dgm:t>
        <a:bodyPr/>
        <a:lstStyle/>
        <a:p>
          <a:r>
            <a:rPr lang="en-US" dirty="0" err="1"/>
            <a:t>Klasifikacija</a:t>
          </a:r>
          <a:r>
            <a:rPr lang="en-US" dirty="0"/>
            <a:t> </a:t>
          </a:r>
          <a:r>
            <a:rPr lang="en-US" dirty="0" err="1"/>
            <a:t>nujnosti</a:t>
          </a:r>
          <a:endParaRPr lang="en-US" dirty="0"/>
        </a:p>
      </dgm:t>
    </dgm:pt>
    <dgm:pt modelId="{D4BE16A4-A506-6C47-B802-C263FE86F8B1}" type="parTrans" cxnId="{58B4CA86-4310-AC48-ACF6-27965EC4C669}">
      <dgm:prSet/>
      <dgm:spPr/>
      <dgm:t>
        <a:bodyPr/>
        <a:lstStyle/>
        <a:p>
          <a:endParaRPr lang="en-US"/>
        </a:p>
      </dgm:t>
    </dgm:pt>
    <dgm:pt modelId="{9108F7B7-22B3-C24B-9036-8791ADF97D36}" type="sibTrans" cxnId="{58B4CA86-4310-AC48-ACF6-27965EC4C669}">
      <dgm:prSet/>
      <dgm:spPr/>
      <dgm:t>
        <a:bodyPr/>
        <a:lstStyle/>
        <a:p>
          <a:endParaRPr lang="en-US"/>
        </a:p>
      </dgm:t>
    </dgm:pt>
    <dgm:pt modelId="{0388B151-A778-D947-90D8-A4FF47997EF6}">
      <dgm:prSet phldrT="[Text]"/>
      <dgm:spPr/>
      <dgm:t>
        <a:bodyPr/>
        <a:lstStyle/>
        <a:p>
          <a:r>
            <a:rPr lang="en-US" dirty="0" err="1"/>
            <a:t>Priprava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7313FA33-D42E-FB4B-AD67-5B6B1486F735}" type="parTrans" cxnId="{55068F99-C464-244E-8527-7097E4106788}">
      <dgm:prSet/>
      <dgm:spPr/>
      <dgm:t>
        <a:bodyPr/>
        <a:lstStyle/>
        <a:p>
          <a:endParaRPr lang="en-US"/>
        </a:p>
      </dgm:t>
    </dgm:pt>
    <dgm:pt modelId="{64046412-EF43-5143-B1B3-ED0262BEEE53}" type="sibTrans" cxnId="{55068F99-C464-244E-8527-7097E4106788}">
      <dgm:prSet/>
      <dgm:spPr/>
      <dgm:t>
        <a:bodyPr/>
        <a:lstStyle/>
        <a:p>
          <a:endParaRPr lang="en-US"/>
        </a:p>
      </dgm:t>
    </dgm:pt>
    <dgm:pt modelId="{4453C1DF-5382-9444-9BD7-FFF3D25036E4}">
      <dgm:prSet phldrT="[Text]"/>
      <dgm:spPr/>
      <dgm:t>
        <a:bodyPr/>
        <a:lstStyle/>
        <a:p>
          <a:r>
            <a:rPr lang="en-US" dirty="0" err="1"/>
            <a:t>Prikaz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D3A09F4E-55A5-334F-BB9C-4E5FEB68ADBE}" type="parTrans" cxnId="{E4EA4C0F-01E5-F945-A61D-06F4212323F8}">
      <dgm:prSet/>
      <dgm:spPr/>
      <dgm:t>
        <a:bodyPr/>
        <a:lstStyle/>
        <a:p>
          <a:endParaRPr lang="en-US"/>
        </a:p>
      </dgm:t>
    </dgm:pt>
    <dgm:pt modelId="{549B2ECC-0237-984B-BE3C-EE2558E4197E}" type="sibTrans" cxnId="{E4EA4C0F-01E5-F945-A61D-06F4212323F8}">
      <dgm:prSet/>
      <dgm:spPr/>
      <dgm:t>
        <a:bodyPr/>
        <a:lstStyle/>
        <a:p>
          <a:endParaRPr lang="en-US"/>
        </a:p>
      </dgm:t>
    </dgm:pt>
    <dgm:pt modelId="{D5312847-05B9-2242-9A6D-CD7ECB9AFA8B}" type="pres">
      <dgm:prSet presAssocID="{FF30982D-A272-EA49-9293-B13C79E06CE3}" presName="Name0" presStyleCnt="0">
        <dgm:presLayoutVars>
          <dgm:dir/>
          <dgm:animLvl val="lvl"/>
          <dgm:resizeHandles val="exact"/>
        </dgm:presLayoutVars>
      </dgm:prSet>
      <dgm:spPr/>
    </dgm:pt>
    <dgm:pt modelId="{9277E1EC-B0A5-0D42-A558-10F9D6748A21}" type="pres">
      <dgm:prSet presAssocID="{2004DEDA-D46C-464C-AC00-719B0E4EDDD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DD74DE3-C1F3-FD4F-8BC0-30C70B6F7995}" type="pres">
      <dgm:prSet presAssocID="{C18FC524-82BD-6D46-A6EE-EFB7D2B60598}" presName="parTxOnlySpace" presStyleCnt="0"/>
      <dgm:spPr/>
    </dgm:pt>
    <dgm:pt modelId="{3010CDA7-C4A8-DE4B-AD89-0F79CFE59735}" type="pres">
      <dgm:prSet presAssocID="{DCC496F2-062C-9944-9E66-1567E4B9EB5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69B74B-C624-3E4C-9907-9712A84ADE3A}" type="pres">
      <dgm:prSet presAssocID="{9108F7B7-22B3-C24B-9036-8791ADF97D36}" presName="parTxOnlySpace" presStyleCnt="0"/>
      <dgm:spPr/>
    </dgm:pt>
    <dgm:pt modelId="{1774663F-6BF8-CE49-A61B-A99B41D9657F}" type="pres">
      <dgm:prSet presAssocID="{0388B151-A778-D947-90D8-A4FF47997EF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B54021F-DF11-8D48-AF3A-5FBCFF904F7F}" type="pres">
      <dgm:prSet presAssocID="{64046412-EF43-5143-B1B3-ED0262BEEE53}" presName="parTxOnlySpace" presStyleCnt="0"/>
      <dgm:spPr/>
    </dgm:pt>
    <dgm:pt modelId="{171E16DC-D08E-D54A-83BC-CA3E1EB9E82A}" type="pres">
      <dgm:prSet presAssocID="{4453C1DF-5382-9444-9BD7-FFF3D25036E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E9B2901-6B67-4646-859A-B3D8A4AFA855}" type="presOf" srcId="{DCC496F2-062C-9944-9E66-1567E4B9EB55}" destId="{3010CDA7-C4A8-DE4B-AD89-0F79CFE59735}" srcOrd="0" destOrd="0" presId="urn:microsoft.com/office/officeart/2005/8/layout/chevron1"/>
    <dgm:cxn modelId="{E4EA4C0F-01E5-F945-A61D-06F4212323F8}" srcId="{FF30982D-A272-EA49-9293-B13C79E06CE3}" destId="{4453C1DF-5382-9444-9BD7-FFF3D25036E4}" srcOrd="3" destOrd="0" parTransId="{D3A09F4E-55A5-334F-BB9C-4E5FEB68ADBE}" sibTransId="{549B2ECC-0237-984B-BE3C-EE2558E4197E}"/>
    <dgm:cxn modelId="{128E7830-8A7D-554B-9BEE-8D1C54FBFE90}" type="presOf" srcId="{4453C1DF-5382-9444-9BD7-FFF3D25036E4}" destId="{171E16DC-D08E-D54A-83BC-CA3E1EB9E82A}" srcOrd="0" destOrd="0" presId="urn:microsoft.com/office/officeart/2005/8/layout/chevron1"/>
    <dgm:cxn modelId="{C60E457A-3A8F-6E4B-BC31-901F09B58F1B}" type="presOf" srcId="{2004DEDA-D46C-464C-AC00-719B0E4EDDDB}" destId="{9277E1EC-B0A5-0D42-A558-10F9D6748A21}" srcOrd="0" destOrd="0" presId="urn:microsoft.com/office/officeart/2005/8/layout/chevron1"/>
    <dgm:cxn modelId="{58B4CA86-4310-AC48-ACF6-27965EC4C669}" srcId="{FF30982D-A272-EA49-9293-B13C79E06CE3}" destId="{DCC496F2-062C-9944-9E66-1567E4B9EB55}" srcOrd="1" destOrd="0" parTransId="{D4BE16A4-A506-6C47-B802-C263FE86F8B1}" sibTransId="{9108F7B7-22B3-C24B-9036-8791ADF97D36}"/>
    <dgm:cxn modelId="{0C1BA689-3646-CB49-9D06-2E1625B2DB88}" type="presOf" srcId="{FF30982D-A272-EA49-9293-B13C79E06CE3}" destId="{D5312847-05B9-2242-9A6D-CD7ECB9AFA8B}" srcOrd="0" destOrd="0" presId="urn:microsoft.com/office/officeart/2005/8/layout/chevron1"/>
    <dgm:cxn modelId="{55068F99-C464-244E-8527-7097E4106788}" srcId="{FF30982D-A272-EA49-9293-B13C79E06CE3}" destId="{0388B151-A778-D947-90D8-A4FF47997EF6}" srcOrd="2" destOrd="0" parTransId="{7313FA33-D42E-FB4B-AD67-5B6B1486F735}" sibTransId="{64046412-EF43-5143-B1B3-ED0262BEEE53}"/>
    <dgm:cxn modelId="{45F41AA1-8464-F24F-92E9-5E5D9A97C139}" type="presOf" srcId="{0388B151-A778-D947-90D8-A4FF47997EF6}" destId="{1774663F-6BF8-CE49-A61B-A99B41D9657F}" srcOrd="0" destOrd="0" presId="urn:microsoft.com/office/officeart/2005/8/layout/chevron1"/>
    <dgm:cxn modelId="{6256A4FF-8CB8-9A4A-94B7-9E73629604BE}" srcId="{FF30982D-A272-EA49-9293-B13C79E06CE3}" destId="{2004DEDA-D46C-464C-AC00-719B0E4EDDDB}" srcOrd="0" destOrd="0" parTransId="{E28F5539-A1E2-3741-8022-902964A9E476}" sibTransId="{C18FC524-82BD-6D46-A6EE-EFB7D2B60598}"/>
    <dgm:cxn modelId="{35D30A6E-A9E9-134D-93E8-38598F77A494}" type="presParOf" srcId="{D5312847-05B9-2242-9A6D-CD7ECB9AFA8B}" destId="{9277E1EC-B0A5-0D42-A558-10F9D6748A21}" srcOrd="0" destOrd="0" presId="urn:microsoft.com/office/officeart/2005/8/layout/chevron1"/>
    <dgm:cxn modelId="{782F7BDB-EDDA-D247-8022-7E13026DE22D}" type="presParOf" srcId="{D5312847-05B9-2242-9A6D-CD7ECB9AFA8B}" destId="{FDD74DE3-C1F3-FD4F-8BC0-30C70B6F7995}" srcOrd="1" destOrd="0" presId="urn:microsoft.com/office/officeart/2005/8/layout/chevron1"/>
    <dgm:cxn modelId="{30C639F1-2E60-7045-956B-08B9A51FB243}" type="presParOf" srcId="{D5312847-05B9-2242-9A6D-CD7ECB9AFA8B}" destId="{3010CDA7-C4A8-DE4B-AD89-0F79CFE59735}" srcOrd="2" destOrd="0" presId="urn:microsoft.com/office/officeart/2005/8/layout/chevron1"/>
    <dgm:cxn modelId="{6F9BD55D-3518-3441-9B83-703AEFDDF059}" type="presParOf" srcId="{D5312847-05B9-2242-9A6D-CD7ECB9AFA8B}" destId="{2F69B74B-C624-3E4C-9907-9712A84ADE3A}" srcOrd="3" destOrd="0" presId="urn:microsoft.com/office/officeart/2005/8/layout/chevron1"/>
    <dgm:cxn modelId="{6097712F-2C66-274A-801A-D809DB6337E0}" type="presParOf" srcId="{D5312847-05B9-2242-9A6D-CD7ECB9AFA8B}" destId="{1774663F-6BF8-CE49-A61B-A99B41D9657F}" srcOrd="4" destOrd="0" presId="urn:microsoft.com/office/officeart/2005/8/layout/chevron1"/>
    <dgm:cxn modelId="{888D5876-5F6C-8946-80EE-630A6AEB7E52}" type="presParOf" srcId="{D5312847-05B9-2242-9A6D-CD7ECB9AFA8B}" destId="{7B54021F-DF11-8D48-AF3A-5FBCFF904F7F}" srcOrd="5" destOrd="0" presId="urn:microsoft.com/office/officeart/2005/8/layout/chevron1"/>
    <dgm:cxn modelId="{37CFDD44-69C6-284E-B951-C3AB878631AA}" type="presParOf" srcId="{D5312847-05B9-2242-9A6D-CD7ECB9AFA8B}" destId="{171E16DC-D08E-D54A-83BC-CA3E1EB9E82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30982D-A272-EA49-9293-B13C79E06CE3}" type="doc">
      <dgm:prSet loTypeId="urn:microsoft.com/office/officeart/2005/8/layout/chevron1" loCatId="" qsTypeId="urn:microsoft.com/office/officeart/2005/8/quickstyle/simple2#2" qsCatId="simple" csTypeId="urn:microsoft.com/office/officeart/2005/8/colors/accent0_1#2" csCatId="mainScheme" phldr="1"/>
      <dgm:spPr/>
    </dgm:pt>
    <dgm:pt modelId="{2004DEDA-D46C-464C-AC00-719B0E4EDDDB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 err="1"/>
            <a:t>Pridobivanje</a:t>
          </a:r>
          <a:r>
            <a:rPr lang="en-US" dirty="0"/>
            <a:t> </a:t>
          </a:r>
          <a:r>
            <a:rPr lang="en-US" dirty="0" err="1"/>
            <a:t>prometnih</a:t>
          </a:r>
          <a:r>
            <a:rPr lang="en-US" dirty="0"/>
            <a:t> </a:t>
          </a:r>
          <a:r>
            <a:rPr lang="en-US" dirty="0" err="1"/>
            <a:t>informacij</a:t>
          </a:r>
          <a:endParaRPr lang="en-US" dirty="0"/>
        </a:p>
      </dgm:t>
    </dgm:pt>
    <dgm:pt modelId="{E28F5539-A1E2-3741-8022-902964A9E476}" type="parTrans" cxnId="{6256A4FF-8CB8-9A4A-94B7-9E73629604BE}">
      <dgm:prSet/>
      <dgm:spPr/>
      <dgm:t>
        <a:bodyPr/>
        <a:lstStyle/>
        <a:p>
          <a:endParaRPr lang="en-US"/>
        </a:p>
      </dgm:t>
    </dgm:pt>
    <dgm:pt modelId="{C18FC524-82BD-6D46-A6EE-EFB7D2B60598}" type="sibTrans" cxnId="{6256A4FF-8CB8-9A4A-94B7-9E73629604BE}">
      <dgm:prSet/>
      <dgm:spPr/>
      <dgm:t>
        <a:bodyPr/>
        <a:lstStyle/>
        <a:p>
          <a:endParaRPr lang="en-US"/>
        </a:p>
      </dgm:t>
    </dgm:pt>
    <dgm:pt modelId="{DCC496F2-062C-9944-9E66-1567E4B9EB55}">
      <dgm:prSet phldrT="[Text]"/>
      <dgm:spPr/>
      <dgm:t>
        <a:bodyPr/>
        <a:lstStyle/>
        <a:p>
          <a:r>
            <a:rPr lang="en-US" dirty="0" err="1"/>
            <a:t>Klasifikacija</a:t>
          </a:r>
          <a:r>
            <a:rPr lang="en-US" dirty="0"/>
            <a:t> </a:t>
          </a:r>
          <a:r>
            <a:rPr lang="en-US" dirty="0" err="1"/>
            <a:t>nujnosti</a:t>
          </a:r>
          <a:endParaRPr lang="en-US" dirty="0"/>
        </a:p>
      </dgm:t>
    </dgm:pt>
    <dgm:pt modelId="{D4BE16A4-A506-6C47-B802-C263FE86F8B1}" type="parTrans" cxnId="{58B4CA86-4310-AC48-ACF6-27965EC4C669}">
      <dgm:prSet/>
      <dgm:spPr/>
      <dgm:t>
        <a:bodyPr/>
        <a:lstStyle/>
        <a:p>
          <a:endParaRPr lang="en-US"/>
        </a:p>
      </dgm:t>
    </dgm:pt>
    <dgm:pt modelId="{9108F7B7-22B3-C24B-9036-8791ADF97D36}" type="sibTrans" cxnId="{58B4CA86-4310-AC48-ACF6-27965EC4C669}">
      <dgm:prSet/>
      <dgm:spPr/>
      <dgm:t>
        <a:bodyPr/>
        <a:lstStyle/>
        <a:p>
          <a:endParaRPr lang="en-US"/>
        </a:p>
      </dgm:t>
    </dgm:pt>
    <dgm:pt modelId="{0388B151-A778-D947-90D8-A4FF47997EF6}">
      <dgm:prSet phldrT="[Text]"/>
      <dgm:spPr/>
      <dgm:t>
        <a:bodyPr/>
        <a:lstStyle/>
        <a:p>
          <a:r>
            <a:rPr lang="en-US" dirty="0" err="1"/>
            <a:t>Priprava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7313FA33-D42E-FB4B-AD67-5B6B1486F735}" type="parTrans" cxnId="{55068F99-C464-244E-8527-7097E4106788}">
      <dgm:prSet/>
      <dgm:spPr/>
      <dgm:t>
        <a:bodyPr/>
        <a:lstStyle/>
        <a:p>
          <a:endParaRPr lang="en-US"/>
        </a:p>
      </dgm:t>
    </dgm:pt>
    <dgm:pt modelId="{64046412-EF43-5143-B1B3-ED0262BEEE53}" type="sibTrans" cxnId="{55068F99-C464-244E-8527-7097E4106788}">
      <dgm:prSet/>
      <dgm:spPr/>
      <dgm:t>
        <a:bodyPr/>
        <a:lstStyle/>
        <a:p>
          <a:endParaRPr lang="en-US"/>
        </a:p>
      </dgm:t>
    </dgm:pt>
    <dgm:pt modelId="{4453C1DF-5382-9444-9BD7-FFF3D25036E4}">
      <dgm:prSet phldrT="[Text]"/>
      <dgm:spPr/>
      <dgm:t>
        <a:bodyPr/>
        <a:lstStyle/>
        <a:p>
          <a:r>
            <a:rPr lang="en-US" dirty="0" err="1"/>
            <a:t>Prikaz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D3A09F4E-55A5-334F-BB9C-4E5FEB68ADBE}" type="parTrans" cxnId="{E4EA4C0F-01E5-F945-A61D-06F4212323F8}">
      <dgm:prSet/>
      <dgm:spPr/>
      <dgm:t>
        <a:bodyPr/>
        <a:lstStyle/>
        <a:p>
          <a:endParaRPr lang="en-US"/>
        </a:p>
      </dgm:t>
    </dgm:pt>
    <dgm:pt modelId="{549B2ECC-0237-984B-BE3C-EE2558E4197E}" type="sibTrans" cxnId="{E4EA4C0F-01E5-F945-A61D-06F4212323F8}">
      <dgm:prSet/>
      <dgm:spPr/>
      <dgm:t>
        <a:bodyPr/>
        <a:lstStyle/>
        <a:p>
          <a:endParaRPr lang="en-US"/>
        </a:p>
      </dgm:t>
    </dgm:pt>
    <dgm:pt modelId="{D5312847-05B9-2242-9A6D-CD7ECB9AFA8B}" type="pres">
      <dgm:prSet presAssocID="{FF30982D-A272-EA49-9293-B13C79E06CE3}" presName="Name0" presStyleCnt="0">
        <dgm:presLayoutVars>
          <dgm:dir/>
          <dgm:animLvl val="lvl"/>
          <dgm:resizeHandles val="exact"/>
        </dgm:presLayoutVars>
      </dgm:prSet>
      <dgm:spPr/>
    </dgm:pt>
    <dgm:pt modelId="{9277E1EC-B0A5-0D42-A558-10F9D6748A21}" type="pres">
      <dgm:prSet presAssocID="{2004DEDA-D46C-464C-AC00-719B0E4EDDD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DD74DE3-C1F3-FD4F-8BC0-30C70B6F7995}" type="pres">
      <dgm:prSet presAssocID="{C18FC524-82BD-6D46-A6EE-EFB7D2B60598}" presName="parTxOnlySpace" presStyleCnt="0"/>
      <dgm:spPr/>
    </dgm:pt>
    <dgm:pt modelId="{3010CDA7-C4A8-DE4B-AD89-0F79CFE59735}" type="pres">
      <dgm:prSet presAssocID="{DCC496F2-062C-9944-9E66-1567E4B9EB5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69B74B-C624-3E4C-9907-9712A84ADE3A}" type="pres">
      <dgm:prSet presAssocID="{9108F7B7-22B3-C24B-9036-8791ADF97D36}" presName="parTxOnlySpace" presStyleCnt="0"/>
      <dgm:spPr/>
    </dgm:pt>
    <dgm:pt modelId="{1774663F-6BF8-CE49-A61B-A99B41D9657F}" type="pres">
      <dgm:prSet presAssocID="{0388B151-A778-D947-90D8-A4FF47997EF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B54021F-DF11-8D48-AF3A-5FBCFF904F7F}" type="pres">
      <dgm:prSet presAssocID="{64046412-EF43-5143-B1B3-ED0262BEEE53}" presName="parTxOnlySpace" presStyleCnt="0"/>
      <dgm:spPr/>
    </dgm:pt>
    <dgm:pt modelId="{171E16DC-D08E-D54A-83BC-CA3E1EB9E82A}" type="pres">
      <dgm:prSet presAssocID="{4453C1DF-5382-9444-9BD7-FFF3D25036E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E9B2901-6B67-4646-859A-B3D8A4AFA855}" type="presOf" srcId="{DCC496F2-062C-9944-9E66-1567E4B9EB55}" destId="{3010CDA7-C4A8-DE4B-AD89-0F79CFE59735}" srcOrd="0" destOrd="0" presId="urn:microsoft.com/office/officeart/2005/8/layout/chevron1"/>
    <dgm:cxn modelId="{E4EA4C0F-01E5-F945-A61D-06F4212323F8}" srcId="{FF30982D-A272-EA49-9293-B13C79E06CE3}" destId="{4453C1DF-5382-9444-9BD7-FFF3D25036E4}" srcOrd="3" destOrd="0" parTransId="{D3A09F4E-55A5-334F-BB9C-4E5FEB68ADBE}" sibTransId="{549B2ECC-0237-984B-BE3C-EE2558E4197E}"/>
    <dgm:cxn modelId="{128E7830-8A7D-554B-9BEE-8D1C54FBFE90}" type="presOf" srcId="{4453C1DF-5382-9444-9BD7-FFF3D25036E4}" destId="{171E16DC-D08E-D54A-83BC-CA3E1EB9E82A}" srcOrd="0" destOrd="0" presId="urn:microsoft.com/office/officeart/2005/8/layout/chevron1"/>
    <dgm:cxn modelId="{C60E457A-3A8F-6E4B-BC31-901F09B58F1B}" type="presOf" srcId="{2004DEDA-D46C-464C-AC00-719B0E4EDDDB}" destId="{9277E1EC-B0A5-0D42-A558-10F9D6748A21}" srcOrd="0" destOrd="0" presId="urn:microsoft.com/office/officeart/2005/8/layout/chevron1"/>
    <dgm:cxn modelId="{58B4CA86-4310-AC48-ACF6-27965EC4C669}" srcId="{FF30982D-A272-EA49-9293-B13C79E06CE3}" destId="{DCC496F2-062C-9944-9E66-1567E4B9EB55}" srcOrd="1" destOrd="0" parTransId="{D4BE16A4-A506-6C47-B802-C263FE86F8B1}" sibTransId="{9108F7B7-22B3-C24B-9036-8791ADF97D36}"/>
    <dgm:cxn modelId="{0C1BA689-3646-CB49-9D06-2E1625B2DB88}" type="presOf" srcId="{FF30982D-A272-EA49-9293-B13C79E06CE3}" destId="{D5312847-05B9-2242-9A6D-CD7ECB9AFA8B}" srcOrd="0" destOrd="0" presId="urn:microsoft.com/office/officeart/2005/8/layout/chevron1"/>
    <dgm:cxn modelId="{55068F99-C464-244E-8527-7097E4106788}" srcId="{FF30982D-A272-EA49-9293-B13C79E06CE3}" destId="{0388B151-A778-D947-90D8-A4FF47997EF6}" srcOrd="2" destOrd="0" parTransId="{7313FA33-D42E-FB4B-AD67-5B6B1486F735}" sibTransId="{64046412-EF43-5143-B1B3-ED0262BEEE53}"/>
    <dgm:cxn modelId="{45F41AA1-8464-F24F-92E9-5E5D9A97C139}" type="presOf" srcId="{0388B151-A778-D947-90D8-A4FF47997EF6}" destId="{1774663F-6BF8-CE49-A61B-A99B41D9657F}" srcOrd="0" destOrd="0" presId="urn:microsoft.com/office/officeart/2005/8/layout/chevron1"/>
    <dgm:cxn modelId="{6256A4FF-8CB8-9A4A-94B7-9E73629604BE}" srcId="{FF30982D-A272-EA49-9293-B13C79E06CE3}" destId="{2004DEDA-D46C-464C-AC00-719B0E4EDDDB}" srcOrd="0" destOrd="0" parTransId="{E28F5539-A1E2-3741-8022-902964A9E476}" sibTransId="{C18FC524-82BD-6D46-A6EE-EFB7D2B60598}"/>
    <dgm:cxn modelId="{35D30A6E-A9E9-134D-93E8-38598F77A494}" type="presParOf" srcId="{D5312847-05B9-2242-9A6D-CD7ECB9AFA8B}" destId="{9277E1EC-B0A5-0D42-A558-10F9D6748A21}" srcOrd="0" destOrd="0" presId="urn:microsoft.com/office/officeart/2005/8/layout/chevron1"/>
    <dgm:cxn modelId="{782F7BDB-EDDA-D247-8022-7E13026DE22D}" type="presParOf" srcId="{D5312847-05B9-2242-9A6D-CD7ECB9AFA8B}" destId="{FDD74DE3-C1F3-FD4F-8BC0-30C70B6F7995}" srcOrd="1" destOrd="0" presId="urn:microsoft.com/office/officeart/2005/8/layout/chevron1"/>
    <dgm:cxn modelId="{30C639F1-2E60-7045-956B-08B9A51FB243}" type="presParOf" srcId="{D5312847-05B9-2242-9A6D-CD7ECB9AFA8B}" destId="{3010CDA7-C4A8-DE4B-AD89-0F79CFE59735}" srcOrd="2" destOrd="0" presId="urn:microsoft.com/office/officeart/2005/8/layout/chevron1"/>
    <dgm:cxn modelId="{6F9BD55D-3518-3441-9B83-703AEFDDF059}" type="presParOf" srcId="{D5312847-05B9-2242-9A6D-CD7ECB9AFA8B}" destId="{2F69B74B-C624-3E4C-9907-9712A84ADE3A}" srcOrd="3" destOrd="0" presId="urn:microsoft.com/office/officeart/2005/8/layout/chevron1"/>
    <dgm:cxn modelId="{6097712F-2C66-274A-801A-D809DB6337E0}" type="presParOf" srcId="{D5312847-05B9-2242-9A6D-CD7ECB9AFA8B}" destId="{1774663F-6BF8-CE49-A61B-A99B41D9657F}" srcOrd="4" destOrd="0" presId="urn:microsoft.com/office/officeart/2005/8/layout/chevron1"/>
    <dgm:cxn modelId="{888D5876-5F6C-8946-80EE-630A6AEB7E52}" type="presParOf" srcId="{D5312847-05B9-2242-9A6D-CD7ECB9AFA8B}" destId="{7B54021F-DF11-8D48-AF3A-5FBCFF904F7F}" srcOrd="5" destOrd="0" presId="urn:microsoft.com/office/officeart/2005/8/layout/chevron1"/>
    <dgm:cxn modelId="{37CFDD44-69C6-284E-B951-C3AB878631AA}" type="presParOf" srcId="{D5312847-05B9-2242-9A6D-CD7ECB9AFA8B}" destId="{171E16DC-D08E-D54A-83BC-CA3E1EB9E82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30982D-A272-EA49-9293-B13C79E06CE3}" type="doc">
      <dgm:prSet loTypeId="urn:microsoft.com/office/officeart/2005/8/layout/chevron1" loCatId="" qsTypeId="urn:microsoft.com/office/officeart/2005/8/quickstyle/simple2#3" qsCatId="simple" csTypeId="urn:microsoft.com/office/officeart/2005/8/colors/accent0_1#3" csCatId="mainScheme" phldr="1"/>
      <dgm:spPr/>
    </dgm:pt>
    <dgm:pt modelId="{2004DEDA-D46C-464C-AC00-719B0E4EDDDB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 err="1"/>
            <a:t>Pridobivanje</a:t>
          </a:r>
          <a:r>
            <a:rPr lang="en-US" dirty="0"/>
            <a:t> </a:t>
          </a:r>
          <a:r>
            <a:rPr lang="en-US" dirty="0" err="1"/>
            <a:t>prometnih</a:t>
          </a:r>
          <a:r>
            <a:rPr lang="en-US" dirty="0"/>
            <a:t> </a:t>
          </a:r>
          <a:r>
            <a:rPr lang="en-US" dirty="0" err="1"/>
            <a:t>informacij</a:t>
          </a:r>
          <a:endParaRPr lang="en-US" dirty="0"/>
        </a:p>
      </dgm:t>
    </dgm:pt>
    <dgm:pt modelId="{E28F5539-A1E2-3741-8022-902964A9E476}" type="parTrans" cxnId="{6256A4FF-8CB8-9A4A-94B7-9E73629604BE}">
      <dgm:prSet/>
      <dgm:spPr/>
      <dgm:t>
        <a:bodyPr/>
        <a:lstStyle/>
        <a:p>
          <a:endParaRPr lang="en-US"/>
        </a:p>
      </dgm:t>
    </dgm:pt>
    <dgm:pt modelId="{C18FC524-82BD-6D46-A6EE-EFB7D2B60598}" type="sibTrans" cxnId="{6256A4FF-8CB8-9A4A-94B7-9E73629604BE}">
      <dgm:prSet/>
      <dgm:spPr/>
      <dgm:t>
        <a:bodyPr/>
        <a:lstStyle/>
        <a:p>
          <a:endParaRPr lang="en-US"/>
        </a:p>
      </dgm:t>
    </dgm:pt>
    <dgm:pt modelId="{DCC496F2-062C-9944-9E66-1567E4B9EB55}">
      <dgm:prSet phldrT="[Text]"/>
      <dgm:spPr/>
      <dgm:t>
        <a:bodyPr/>
        <a:lstStyle/>
        <a:p>
          <a:r>
            <a:rPr lang="en-US" dirty="0" err="1"/>
            <a:t>Klasifikacija</a:t>
          </a:r>
          <a:r>
            <a:rPr lang="en-US" dirty="0"/>
            <a:t> </a:t>
          </a:r>
          <a:r>
            <a:rPr lang="en-US" dirty="0" err="1"/>
            <a:t>nujnosti</a:t>
          </a:r>
          <a:endParaRPr lang="en-US" dirty="0"/>
        </a:p>
      </dgm:t>
    </dgm:pt>
    <dgm:pt modelId="{D4BE16A4-A506-6C47-B802-C263FE86F8B1}" type="parTrans" cxnId="{58B4CA86-4310-AC48-ACF6-27965EC4C669}">
      <dgm:prSet/>
      <dgm:spPr/>
      <dgm:t>
        <a:bodyPr/>
        <a:lstStyle/>
        <a:p>
          <a:endParaRPr lang="en-US"/>
        </a:p>
      </dgm:t>
    </dgm:pt>
    <dgm:pt modelId="{9108F7B7-22B3-C24B-9036-8791ADF97D36}" type="sibTrans" cxnId="{58B4CA86-4310-AC48-ACF6-27965EC4C669}">
      <dgm:prSet/>
      <dgm:spPr/>
      <dgm:t>
        <a:bodyPr/>
        <a:lstStyle/>
        <a:p>
          <a:endParaRPr lang="en-US"/>
        </a:p>
      </dgm:t>
    </dgm:pt>
    <dgm:pt modelId="{0388B151-A778-D947-90D8-A4FF47997EF6}">
      <dgm:prSet phldrT="[Text]"/>
      <dgm:spPr/>
      <dgm:t>
        <a:bodyPr/>
        <a:lstStyle/>
        <a:p>
          <a:r>
            <a:rPr lang="en-US" dirty="0" err="1"/>
            <a:t>Priprava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7313FA33-D42E-FB4B-AD67-5B6B1486F735}" type="parTrans" cxnId="{55068F99-C464-244E-8527-7097E4106788}">
      <dgm:prSet/>
      <dgm:spPr/>
      <dgm:t>
        <a:bodyPr/>
        <a:lstStyle/>
        <a:p>
          <a:endParaRPr lang="en-US"/>
        </a:p>
      </dgm:t>
    </dgm:pt>
    <dgm:pt modelId="{64046412-EF43-5143-B1B3-ED0262BEEE53}" type="sibTrans" cxnId="{55068F99-C464-244E-8527-7097E4106788}">
      <dgm:prSet/>
      <dgm:spPr/>
      <dgm:t>
        <a:bodyPr/>
        <a:lstStyle/>
        <a:p>
          <a:endParaRPr lang="en-US"/>
        </a:p>
      </dgm:t>
    </dgm:pt>
    <dgm:pt modelId="{4453C1DF-5382-9444-9BD7-FFF3D25036E4}">
      <dgm:prSet phldrT="[Text]"/>
      <dgm:spPr/>
      <dgm:t>
        <a:bodyPr/>
        <a:lstStyle/>
        <a:p>
          <a:r>
            <a:rPr lang="en-US" dirty="0" err="1"/>
            <a:t>Prikaz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D3A09F4E-55A5-334F-BB9C-4E5FEB68ADBE}" type="parTrans" cxnId="{E4EA4C0F-01E5-F945-A61D-06F4212323F8}">
      <dgm:prSet/>
      <dgm:spPr/>
      <dgm:t>
        <a:bodyPr/>
        <a:lstStyle/>
        <a:p>
          <a:endParaRPr lang="en-US"/>
        </a:p>
      </dgm:t>
    </dgm:pt>
    <dgm:pt modelId="{549B2ECC-0237-984B-BE3C-EE2558E4197E}" type="sibTrans" cxnId="{E4EA4C0F-01E5-F945-A61D-06F4212323F8}">
      <dgm:prSet/>
      <dgm:spPr/>
      <dgm:t>
        <a:bodyPr/>
        <a:lstStyle/>
        <a:p>
          <a:endParaRPr lang="en-US"/>
        </a:p>
      </dgm:t>
    </dgm:pt>
    <dgm:pt modelId="{D5312847-05B9-2242-9A6D-CD7ECB9AFA8B}" type="pres">
      <dgm:prSet presAssocID="{FF30982D-A272-EA49-9293-B13C79E06CE3}" presName="Name0" presStyleCnt="0">
        <dgm:presLayoutVars>
          <dgm:dir/>
          <dgm:animLvl val="lvl"/>
          <dgm:resizeHandles val="exact"/>
        </dgm:presLayoutVars>
      </dgm:prSet>
      <dgm:spPr/>
    </dgm:pt>
    <dgm:pt modelId="{9277E1EC-B0A5-0D42-A558-10F9D6748A21}" type="pres">
      <dgm:prSet presAssocID="{2004DEDA-D46C-464C-AC00-719B0E4EDDD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DD74DE3-C1F3-FD4F-8BC0-30C70B6F7995}" type="pres">
      <dgm:prSet presAssocID="{C18FC524-82BD-6D46-A6EE-EFB7D2B60598}" presName="parTxOnlySpace" presStyleCnt="0"/>
      <dgm:spPr/>
    </dgm:pt>
    <dgm:pt modelId="{3010CDA7-C4A8-DE4B-AD89-0F79CFE59735}" type="pres">
      <dgm:prSet presAssocID="{DCC496F2-062C-9944-9E66-1567E4B9EB5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69B74B-C624-3E4C-9907-9712A84ADE3A}" type="pres">
      <dgm:prSet presAssocID="{9108F7B7-22B3-C24B-9036-8791ADF97D36}" presName="parTxOnlySpace" presStyleCnt="0"/>
      <dgm:spPr/>
    </dgm:pt>
    <dgm:pt modelId="{1774663F-6BF8-CE49-A61B-A99B41D9657F}" type="pres">
      <dgm:prSet presAssocID="{0388B151-A778-D947-90D8-A4FF47997EF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B54021F-DF11-8D48-AF3A-5FBCFF904F7F}" type="pres">
      <dgm:prSet presAssocID="{64046412-EF43-5143-B1B3-ED0262BEEE53}" presName="parTxOnlySpace" presStyleCnt="0"/>
      <dgm:spPr/>
    </dgm:pt>
    <dgm:pt modelId="{171E16DC-D08E-D54A-83BC-CA3E1EB9E82A}" type="pres">
      <dgm:prSet presAssocID="{4453C1DF-5382-9444-9BD7-FFF3D25036E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E9B2901-6B67-4646-859A-B3D8A4AFA855}" type="presOf" srcId="{DCC496F2-062C-9944-9E66-1567E4B9EB55}" destId="{3010CDA7-C4A8-DE4B-AD89-0F79CFE59735}" srcOrd="0" destOrd="0" presId="urn:microsoft.com/office/officeart/2005/8/layout/chevron1"/>
    <dgm:cxn modelId="{E4EA4C0F-01E5-F945-A61D-06F4212323F8}" srcId="{FF30982D-A272-EA49-9293-B13C79E06CE3}" destId="{4453C1DF-5382-9444-9BD7-FFF3D25036E4}" srcOrd="3" destOrd="0" parTransId="{D3A09F4E-55A5-334F-BB9C-4E5FEB68ADBE}" sibTransId="{549B2ECC-0237-984B-BE3C-EE2558E4197E}"/>
    <dgm:cxn modelId="{128E7830-8A7D-554B-9BEE-8D1C54FBFE90}" type="presOf" srcId="{4453C1DF-5382-9444-9BD7-FFF3D25036E4}" destId="{171E16DC-D08E-D54A-83BC-CA3E1EB9E82A}" srcOrd="0" destOrd="0" presId="urn:microsoft.com/office/officeart/2005/8/layout/chevron1"/>
    <dgm:cxn modelId="{C60E457A-3A8F-6E4B-BC31-901F09B58F1B}" type="presOf" srcId="{2004DEDA-D46C-464C-AC00-719B0E4EDDDB}" destId="{9277E1EC-B0A5-0D42-A558-10F9D6748A21}" srcOrd="0" destOrd="0" presId="urn:microsoft.com/office/officeart/2005/8/layout/chevron1"/>
    <dgm:cxn modelId="{58B4CA86-4310-AC48-ACF6-27965EC4C669}" srcId="{FF30982D-A272-EA49-9293-B13C79E06CE3}" destId="{DCC496F2-062C-9944-9E66-1567E4B9EB55}" srcOrd="1" destOrd="0" parTransId="{D4BE16A4-A506-6C47-B802-C263FE86F8B1}" sibTransId="{9108F7B7-22B3-C24B-9036-8791ADF97D36}"/>
    <dgm:cxn modelId="{0C1BA689-3646-CB49-9D06-2E1625B2DB88}" type="presOf" srcId="{FF30982D-A272-EA49-9293-B13C79E06CE3}" destId="{D5312847-05B9-2242-9A6D-CD7ECB9AFA8B}" srcOrd="0" destOrd="0" presId="urn:microsoft.com/office/officeart/2005/8/layout/chevron1"/>
    <dgm:cxn modelId="{55068F99-C464-244E-8527-7097E4106788}" srcId="{FF30982D-A272-EA49-9293-B13C79E06CE3}" destId="{0388B151-A778-D947-90D8-A4FF47997EF6}" srcOrd="2" destOrd="0" parTransId="{7313FA33-D42E-FB4B-AD67-5B6B1486F735}" sibTransId="{64046412-EF43-5143-B1B3-ED0262BEEE53}"/>
    <dgm:cxn modelId="{45F41AA1-8464-F24F-92E9-5E5D9A97C139}" type="presOf" srcId="{0388B151-A778-D947-90D8-A4FF47997EF6}" destId="{1774663F-6BF8-CE49-A61B-A99B41D9657F}" srcOrd="0" destOrd="0" presId="urn:microsoft.com/office/officeart/2005/8/layout/chevron1"/>
    <dgm:cxn modelId="{6256A4FF-8CB8-9A4A-94B7-9E73629604BE}" srcId="{FF30982D-A272-EA49-9293-B13C79E06CE3}" destId="{2004DEDA-D46C-464C-AC00-719B0E4EDDDB}" srcOrd="0" destOrd="0" parTransId="{E28F5539-A1E2-3741-8022-902964A9E476}" sibTransId="{C18FC524-82BD-6D46-A6EE-EFB7D2B60598}"/>
    <dgm:cxn modelId="{35D30A6E-A9E9-134D-93E8-38598F77A494}" type="presParOf" srcId="{D5312847-05B9-2242-9A6D-CD7ECB9AFA8B}" destId="{9277E1EC-B0A5-0D42-A558-10F9D6748A21}" srcOrd="0" destOrd="0" presId="urn:microsoft.com/office/officeart/2005/8/layout/chevron1"/>
    <dgm:cxn modelId="{782F7BDB-EDDA-D247-8022-7E13026DE22D}" type="presParOf" srcId="{D5312847-05B9-2242-9A6D-CD7ECB9AFA8B}" destId="{FDD74DE3-C1F3-FD4F-8BC0-30C70B6F7995}" srcOrd="1" destOrd="0" presId="urn:microsoft.com/office/officeart/2005/8/layout/chevron1"/>
    <dgm:cxn modelId="{30C639F1-2E60-7045-956B-08B9A51FB243}" type="presParOf" srcId="{D5312847-05B9-2242-9A6D-CD7ECB9AFA8B}" destId="{3010CDA7-C4A8-DE4B-AD89-0F79CFE59735}" srcOrd="2" destOrd="0" presId="urn:microsoft.com/office/officeart/2005/8/layout/chevron1"/>
    <dgm:cxn modelId="{6F9BD55D-3518-3441-9B83-703AEFDDF059}" type="presParOf" srcId="{D5312847-05B9-2242-9A6D-CD7ECB9AFA8B}" destId="{2F69B74B-C624-3E4C-9907-9712A84ADE3A}" srcOrd="3" destOrd="0" presId="urn:microsoft.com/office/officeart/2005/8/layout/chevron1"/>
    <dgm:cxn modelId="{6097712F-2C66-274A-801A-D809DB6337E0}" type="presParOf" srcId="{D5312847-05B9-2242-9A6D-CD7ECB9AFA8B}" destId="{1774663F-6BF8-CE49-A61B-A99B41D9657F}" srcOrd="4" destOrd="0" presId="urn:microsoft.com/office/officeart/2005/8/layout/chevron1"/>
    <dgm:cxn modelId="{888D5876-5F6C-8946-80EE-630A6AEB7E52}" type="presParOf" srcId="{D5312847-05B9-2242-9A6D-CD7ECB9AFA8B}" destId="{7B54021F-DF11-8D48-AF3A-5FBCFF904F7F}" srcOrd="5" destOrd="0" presId="urn:microsoft.com/office/officeart/2005/8/layout/chevron1"/>
    <dgm:cxn modelId="{37CFDD44-69C6-284E-B951-C3AB878631AA}" type="presParOf" srcId="{D5312847-05B9-2242-9A6D-CD7ECB9AFA8B}" destId="{171E16DC-D08E-D54A-83BC-CA3E1EB9E82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30982D-A272-EA49-9293-B13C79E06CE3}" type="doc">
      <dgm:prSet loTypeId="urn:microsoft.com/office/officeart/2005/8/layout/chevron1" loCatId="" qsTypeId="urn:microsoft.com/office/officeart/2005/8/quickstyle/simple2#4" qsCatId="simple" csTypeId="urn:microsoft.com/office/officeart/2005/8/colors/accent0_1#4" csCatId="mainScheme" phldr="1"/>
      <dgm:spPr/>
    </dgm:pt>
    <dgm:pt modelId="{2004DEDA-D46C-464C-AC00-719B0E4EDDDB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Pridobivanje</a:t>
          </a:r>
          <a:r>
            <a:rPr lang="en-US" dirty="0"/>
            <a:t> </a:t>
          </a:r>
          <a:r>
            <a:rPr lang="en-US" dirty="0" err="1"/>
            <a:t>prometnih</a:t>
          </a:r>
          <a:r>
            <a:rPr lang="en-US" dirty="0"/>
            <a:t> </a:t>
          </a:r>
          <a:r>
            <a:rPr lang="en-US" dirty="0" err="1"/>
            <a:t>informacij</a:t>
          </a:r>
          <a:endParaRPr lang="en-US" dirty="0"/>
        </a:p>
      </dgm:t>
    </dgm:pt>
    <dgm:pt modelId="{E28F5539-A1E2-3741-8022-902964A9E476}" type="parTrans" cxnId="{6256A4FF-8CB8-9A4A-94B7-9E73629604BE}">
      <dgm:prSet/>
      <dgm:spPr/>
      <dgm:t>
        <a:bodyPr/>
        <a:lstStyle/>
        <a:p>
          <a:endParaRPr lang="en-US"/>
        </a:p>
      </dgm:t>
    </dgm:pt>
    <dgm:pt modelId="{C18FC524-82BD-6D46-A6EE-EFB7D2B60598}" type="sibTrans" cxnId="{6256A4FF-8CB8-9A4A-94B7-9E73629604BE}">
      <dgm:prSet/>
      <dgm:spPr/>
      <dgm:t>
        <a:bodyPr/>
        <a:lstStyle/>
        <a:p>
          <a:endParaRPr lang="en-US"/>
        </a:p>
      </dgm:t>
    </dgm:pt>
    <dgm:pt modelId="{DCC496F2-062C-9944-9E66-1567E4B9EB55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 err="1"/>
            <a:t>Klasifikacija</a:t>
          </a:r>
          <a:r>
            <a:rPr lang="en-US" dirty="0"/>
            <a:t> </a:t>
          </a:r>
          <a:r>
            <a:rPr lang="en-US" dirty="0" err="1"/>
            <a:t>nujnosti</a:t>
          </a:r>
          <a:endParaRPr lang="en-US" dirty="0"/>
        </a:p>
      </dgm:t>
    </dgm:pt>
    <dgm:pt modelId="{D4BE16A4-A506-6C47-B802-C263FE86F8B1}" type="parTrans" cxnId="{58B4CA86-4310-AC48-ACF6-27965EC4C669}">
      <dgm:prSet/>
      <dgm:spPr/>
      <dgm:t>
        <a:bodyPr/>
        <a:lstStyle/>
        <a:p>
          <a:endParaRPr lang="en-US"/>
        </a:p>
      </dgm:t>
    </dgm:pt>
    <dgm:pt modelId="{9108F7B7-22B3-C24B-9036-8791ADF97D36}" type="sibTrans" cxnId="{58B4CA86-4310-AC48-ACF6-27965EC4C669}">
      <dgm:prSet/>
      <dgm:spPr/>
      <dgm:t>
        <a:bodyPr/>
        <a:lstStyle/>
        <a:p>
          <a:endParaRPr lang="en-US"/>
        </a:p>
      </dgm:t>
    </dgm:pt>
    <dgm:pt modelId="{0388B151-A778-D947-90D8-A4FF47997EF6}">
      <dgm:prSet phldrT="[Text]"/>
      <dgm:spPr/>
      <dgm:t>
        <a:bodyPr/>
        <a:lstStyle/>
        <a:p>
          <a:r>
            <a:rPr lang="en-US" dirty="0" err="1"/>
            <a:t>Priprava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7313FA33-D42E-FB4B-AD67-5B6B1486F735}" type="parTrans" cxnId="{55068F99-C464-244E-8527-7097E4106788}">
      <dgm:prSet/>
      <dgm:spPr/>
      <dgm:t>
        <a:bodyPr/>
        <a:lstStyle/>
        <a:p>
          <a:endParaRPr lang="en-US"/>
        </a:p>
      </dgm:t>
    </dgm:pt>
    <dgm:pt modelId="{64046412-EF43-5143-B1B3-ED0262BEEE53}" type="sibTrans" cxnId="{55068F99-C464-244E-8527-7097E4106788}">
      <dgm:prSet/>
      <dgm:spPr/>
      <dgm:t>
        <a:bodyPr/>
        <a:lstStyle/>
        <a:p>
          <a:endParaRPr lang="en-US"/>
        </a:p>
      </dgm:t>
    </dgm:pt>
    <dgm:pt modelId="{4453C1DF-5382-9444-9BD7-FFF3D25036E4}">
      <dgm:prSet phldrT="[Text]"/>
      <dgm:spPr/>
      <dgm:t>
        <a:bodyPr/>
        <a:lstStyle/>
        <a:p>
          <a:r>
            <a:rPr lang="en-US" dirty="0" err="1"/>
            <a:t>Prikaz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D3A09F4E-55A5-334F-BB9C-4E5FEB68ADBE}" type="parTrans" cxnId="{E4EA4C0F-01E5-F945-A61D-06F4212323F8}">
      <dgm:prSet/>
      <dgm:spPr/>
      <dgm:t>
        <a:bodyPr/>
        <a:lstStyle/>
        <a:p>
          <a:endParaRPr lang="en-US"/>
        </a:p>
      </dgm:t>
    </dgm:pt>
    <dgm:pt modelId="{549B2ECC-0237-984B-BE3C-EE2558E4197E}" type="sibTrans" cxnId="{E4EA4C0F-01E5-F945-A61D-06F4212323F8}">
      <dgm:prSet/>
      <dgm:spPr/>
      <dgm:t>
        <a:bodyPr/>
        <a:lstStyle/>
        <a:p>
          <a:endParaRPr lang="en-US"/>
        </a:p>
      </dgm:t>
    </dgm:pt>
    <dgm:pt modelId="{D5312847-05B9-2242-9A6D-CD7ECB9AFA8B}" type="pres">
      <dgm:prSet presAssocID="{FF30982D-A272-EA49-9293-B13C79E06CE3}" presName="Name0" presStyleCnt="0">
        <dgm:presLayoutVars>
          <dgm:dir/>
          <dgm:animLvl val="lvl"/>
          <dgm:resizeHandles val="exact"/>
        </dgm:presLayoutVars>
      </dgm:prSet>
      <dgm:spPr/>
    </dgm:pt>
    <dgm:pt modelId="{9277E1EC-B0A5-0D42-A558-10F9D6748A21}" type="pres">
      <dgm:prSet presAssocID="{2004DEDA-D46C-464C-AC00-719B0E4EDDD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DD74DE3-C1F3-FD4F-8BC0-30C70B6F7995}" type="pres">
      <dgm:prSet presAssocID="{C18FC524-82BD-6D46-A6EE-EFB7D2B60598}" presName="parTxOnlySpace" presStyleCnt="0"/>
      <dgm:spPr/>
    </dgm:pt>
    <dgm:pt modelId="{3010CDA7-C4A8-DE4B-AD89-0F79CFE59735}" type="pres">
      <dgm:prSet presAssocID="{DCC496F2-062C-9944-9E66-1567E4B9EB5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69B74B-C624-3E4C-9907-9712A84ADE3A}" type="pres">
      <dgm:prSet presAssocID="{9108F7B7-22B3-C24B-9036-8791ADF97D36}" presName="parTxOnlySpace" presStyleCnt="0"/>
      <dgm:spPr/>
    </dgm:pt>
    <dgm:pt modelId="{1774663F-6BF8-CE49-A61B-A99B41D9657F}" type="pres">
      <dgm:prSet presAssocID="{0388B151-A778-D947-90D8-A4FF47997EF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B54021F-DF11-8D48-AF3A-5FBCFF904F7F}" type="pres">
      <dgm:prSet presAssocID="{64046412-EF43-5143-B1B3-ED0262BEEE53}" presName="parTxOnlySpace" presStyleCnt="0"/>
      <dgm:spPr/>
    </dgm:pt>
    <dgm:pt modelId="{171E16DC-D08E-D54A-83BC-CA3E1EB9E82A}" type="pres">
      <dgm:prSet presAssocID="{4453C1DF-5382-9444-9BD7-FFF3D25036E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E9B2901-6B67-4646-859A-B3D8A4AFA855}" type="presOf" srcId="{DCC496F2-062C-9944-9E66-1567E4B9EB55}" destId="{3010CDA7-C4A8-DE4B-AD89-0F79CFE59735}" srcOrd="0" destOrd="0" presId="urn:microsoft.com/office/officeart/2005/8/layout/chevron1"/>
    <dgm:cxn modelId="{E4EA4C0F-01E5-F945-A61D-06F4212323F8}" srcId="{FF30982D-A272-EA49-9293-B13C79E06CE3}" destId="{4453C1DF-5382-9444-9BD7-FFF3D25036E4}" srcOrd="3" destOrd="0" parTransId="{D3A09F4E-55A5-334F-BB9C-4E5FEB68ADBE}" sibTransId="{549B2ECC-0237-984B-BE3C-EE2558E4197E}"/>
    <dgm:cxn modelId="{128E7830-8A7D-554B-9BEE-8D1C54FBFE90}" type="presOf" srcId="{4453C1DF-5382-9444-9BD7-FFF3D25036E4}" destId="{171E16DC-D08E-D54A-83BC-CA3E1EB9E82A}" srcOrd="0" destOrd="0" presId="urn:microsoft.com/office/officeart/2005/8/layout/chevron1"/>
    <dgm:cxn modelId="{C60E457A-3A8F-6E4B-BC31-901F09B58F1B}" type="presOf" srcId="{2004DEDA-D46C-464C-AC00-719B0E4EDDDB}" destId="{9277E1EC-B0A5-0D42-A558-10F9D6748A21}" srcOrd="0" destOrd="0" presId="urn:microsoft.com/office/officeart/2005/8/layout/chevron1"/>
    <dgm:cxn modelId="{58B4CA86-4310-AC48-ACF6-27965EC4C669}" srcId="{FF30982D-A272-EA49-9293-B13C79E06CE3}" destId="{DCC496F2-062C-9944-9E66-1567E4B9EB55}" srcOrd="1" destOrd="0" parTransId="{D4BE16A4-A506-6C47-B802-C263FE86F8B1}" sibTransId="{9108F7B7-22B3-C24B-9036-8791ADF97D36}"/>
    <dgm:cxn modelId="{0C1BA689-3646-CB49-9D06-2E1625B2DB88}" type="presOf" srcId="{FF30982D-A272-EA49-9293-B13C79E06CE3}" destId="{D5312847-05B9-2242-9A6D-CD7ECB9AFA8B}" srcOrd="0" destOrd="0" presId="urn:microsoft.com/office/officeart/2005/8/layout/chevron1"/>
    <dgm:cxn modelId="{55068F99-C464-244E-8527-7097E4106788}" srcId="{FF30982D-A272-EA49-9293-B13C79E06CE3}" destId="{0388B151-A778-D947-90D8-A4FF47997EF6}" srcOrd="2" destOrd="0" parTransId="{7313FA33-D42E-FB4B-AD67-5B6B1486F735}" sibTransId="{64046412-EF43-5143-B1B3-ED0262BEEE53}"/>
    <dgm:cxn modelId="{45F41AA1-8464-F24F-92E9-5E5D9A97C139}" type="presOf" srcId="{0388B151-A778-D947-90D8-A4FF47997EF6}" destId="{1774663F-6BF8-CE49-A61B-A99B41D9657F}" srcOrd="0" destOrd="0" presId="urn:microsoft.com/office/officeart/2005/8/layout/chevron1"/>
    <dgm:cxn modelId="{6256A4FF-8CB8-9A4A-94B7-9E73629604BE}" srcId="{FF30982D-A272-EA49-9293-B13C79E06CE3}" destId="{2004DEDA-D46C-464C-AC00-719B0E4EDDDB}" srcOrd="0" destOrd="0" parTransId="{E28F5539-A1E2-3741-8022-902964A9E476}" sibTransId="{C18FC524-82BD-6D46-A6EE-EFB7D2B60598}"/>
    <dgm:cxn modelId="{35D30A6E-A9E9-134D-93E8-38598F77A494}" type="presParOf" srcId="{D5312847-05B9-2242-9A6D-CD7ECB9AFA8B}" destId="{9277E1EC-B0A5-0D42-A558-10F9D6748A21}" srcOrd="0" destOrd="0" presId="urn:microsoft.com/office/officeart/2005/8/layout/chevron1"/>
    <dgm:cxn modelId="{782F7BDB-EDDA-D247-8022-7E13026DE22D}" type="presParOf" srcId="{D5312847-05B9-2242-9A6D-CD7ECB9AFA8B}" destId="{FDD74DE3-C1F3-FD4F-8BC0-30C70B6F7995}" srcOrd="1" destOrd="0" presId="urn:microsoft.com/office/officeart/2005/8/layout/chevron1"/>
    <dgm:cxn modelId="{30C639F1-2E60-7045-956B-08B9A51FB243}" type="presParOf" srcId="{D5312847-05B9-2242-9A6D-CD7ECB9AFA8B}" destId="{3010CDA7-C4A8-DE4B-AD89-0F79CFE59735}" srcOrd="2" destOrd="0" presId="urn:microsoft.com/office/officeart/2005/8/layout/chevron1"/>
    <dgm:cxn modelId="{6F9BD55D-3518-3441-9B83-703AEFDDF059}" type="presParOf" srcId="{D5312847-05B9-2242-9A6D-CD7ECB9AFA8B}" destId="{2F69B74B-C624-3E4C-9907-9712A84ADE3A}" srcOrd="3" destOrd="0" presId="urn:microsoft.com/office/officeart/2005/8/layout/chevron1"/>
    <dgm:cxn modelId="{6097712F-2C66-274A-801A-D809DB6337E0}" type="presParOf" srcId="{D5312847-05B9-2242-9A6D-CD7ECB9AFA8B}" destId="{1774663F-6BF8-CE49-A61B-A99B41D9657F}" srcOrd="4" destOrd="0" presId="urn:microsoft.com/office/officeart/2005/8/layout/chevron1"/>
    <dgm:cxn modelId="{888D5876-5F6C-8946-80EE-630A6AEB7E52}" type="presParOf" srcId="{D5312847-05B9-2242-9A6D-CD7ECB9AFA8B}" destId="{7B54021F-DF11-8D48-AF3A-5FBCFF904F7F}" srcOrd="5" destOrd="0" presId="urn:microsoft.com/office/officeart/2005/8/layout/chevron1"/>
    <dgm:cxn modelId="{37CFDD44-69C6-284E-B951-C3AB878631AA}" type="presParOf" srcId="{D5312847-05B9-2242-9A6D-CD7ECB9AFA8B}" destId="{171E16DC-D08E-D54A-83BC-CA3E1EB9E82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30982D-A272-EA49-9293-B13C79E06CE3}" type="doc">
      <dgm:prSet loTypeId="urn:microsoft.com/office/officeart/2005/8/layout/chevron1" loCatId="" qsTypeId="urn:microsoft.com/office/officeart/2005/8/quickstyle/simple2#5" qsCatId="simple" csTypeId="urn:microsoft.com/office/officeart/2005/8/colors/accent0_1#5" csCatId="mainScheme" phldr="1"/>
      <dgm:spPr/>
    </dgm:pt>
    <dgm:pt modelId="{2004DEDA-D46C-464C-AC00-719B0E4EDDDB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Pridobivanje</a:t>
          </a:r>
          <a:r>
            <a:rPr lang="en-US" dirty="0"/>
            <a:t> </a:t>
          </a:r>
          <a:r>
            <a:rPr lang="en-US" dirty="0" err="1"/>
            <a:t>prometnih</a:t>
          </a:r>
          <a:r>
            <a:rPr lang="en-US" dirty="0"/>
            <a:t> </a:t>
          </a:r>
          <a:r>
            <a:rPr lang="en-US" dirty="0" err="1"/>
            <a:t>informacij</a:t>
          </a:r>
          <a:endParaRPr lang="en-US" dirty="0"/>
        </a:p>
      </dgm:t>
    </dgm:pt>
    <dgm:pt modelId="{E28F5539-A1E2-3741-8022-902964A9E476}" type="parTrans" cxnId="{6256A4FF-8CB8-9A4A-94B7-9E73629604BE}">
      <dgm:prSet/>
      <dgm:spPr/>
      <dgm:t>
        <a:bodyPr/>
        <a:lstStyle/>
        <a:p>
          <a:endParaRPr lang="en-US"/>
        </a:p>
      </dgm:t>
    </dgm:pt>
    <dgm:pt modelId="{C18FC524-82BD-6D46-A6EE-EFB7D2B60598}" type="sibTrans" cxnId="{6256A4FF-8CB8-9A4A-94B7-9E73629604BE}">
      <dgm:prSet/>
      <dgm:spPr/>
      <dgm:t>
        <a:bodyPr/>
        <a:lstStyle/>
        <a:p>
          <a:endParaRPr lang="en-US"/>
        </a:p>
      </dgm:t>
    </dgm:pt>
    <dgm:pt modelId="{DCC496F2-062C-9944-9E66-1567E4B9EB55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 err="1"/>
            <a:t>Klasifikacija</a:t>
          </a:r>
          <a:r>
            <a:rPr lang="en-US" dirty="0"/>
            <a:t> </a:t>
          </a:r>
          <a:r>
            <a:rPr lang="en-US" dirty="0" err="1"/>
            <a:t>nujnosti</a:t>
          </a:r>
          <a:endParaRPr lang="en-US" dirty="0"/>
        </a:p>
      </dgm:t>
    </dgm:pt>
    <dgm:pt modelId="{D4BE16A4-A506-6C47-B802-C263FE86F8B1}" type="parTrans" cxnId="{58B4CA86-4310-AC48-ACF6-27965EC4C669}">
      <dgm:prSet/>
      <dgm:spPr/>
      <dgm:t>
        <a:bodyPr/>
        <a:lstStyle/>
        <a:p>
          <a:endParaRPr lang="en-US"/>
        </a:p>
      </dgm:t>
    </dgm:pt>
    <dgm:pt modelId="{9108F7B7-22B3-C24B-9036-8791ADF97D36}" type="sibTrans" cxnId="{58B4CA86-4310-AC48-ACF6-27965EC4C669}">
      <dgm:prSet/>
      <dgm:spPr/>
      <dgm:t>
        <a:bodyPr/>
        <a:lstStyle/>
        <a:p>
          <a:endParaRPr lang="en-US"/>
        </a:p>
      </dgm:t>
    </dgm:pt>
    <dgm:pt modelId="{0388B151-A778-D947-90D8-A4FF47997EF6}">
      <dgm:prSet phldrT="[Text]"/>
      <dgm:spPr/>
      <dgm:t>
        <a:bodyPr/>
        <a:lstStyle/>
        <a:p>
          <a:r>
            <a:rPr lang="en-US" dirty="0" err="1"/>
            <a:t>Priprava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7313FA33-D42E-FB4B-AD67-5B6B1486F735}" type="parTrans" cxnId="{55068F99-C464-244E-8527-7097E4106788}">
      <dgm:prSet/>
      <dgm:spPr/>
      <dgm:t>
        <a:bodyPr/>
        <a:lstStyle/>
        <a:p>
          <a:endParaRPr lang="en-US"/>
        </a:p>
      </dgm:t>
    </dgm:pt>
    <dgm:pt modelId="{64046412-EF43-5143-B1B3-ED0262BEEE53}" type="sibTrans" cxnId="{55068F99-C464-244E-8527-7097E4106788}">
      <dgm:prSet/>
      <dgm:spPr/>
      <dgm:t>
        <a:bodyPr/>
        <a:lstStyle/>
        <a:p>
          <a:endParaRPr lang="en-US"/>
        </a:p>
      </dgm:t>
    </dgm:pt>
    <dgm:pt modelId="{4453C1DF-5382-9444-9BD7-FFF3D25036E4}">
      <dgm:prSet phldrT="[Text]"/>
      <dgm:spPr/>
      <dgm:t>
        <a:bodyPr/>
        <a:lstStyle/>
        <a:p>
          <a:r>
            <a:rPr lang="en-US" dirty="0" err="1"/>
            <a:t>Prikaz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D3A09F4E-55A5-334F-BB9C-4E5FEB68ADBE}" type="parTrans" cxnId="{E4EA4C0F-01E5-F945-A61D-06F4212323F8}">
      <dgm:prSet/>
      <dgm:spPr/>
      <dgm:t>
        <a:bodyPr/>
        <a:lstStyle/>
        <a:p>
          <a:endParaRPr lang="en-US"/>
        </a:p>
      </dgm:t>
    </dgm:pt>
    <dgm:pt modelId="{549B2ECC-0237-984B-BE3C-EE2558E4197E}" type="sibTrans" cxnId="{E4EA4C0F-01E5-F945-A61D-06F4212323F8}">
      <dgm:prSet/>
      <dgm:spPr/>
      <dgm:t>
        <a:bodyPr/>
        <a:lstStyle/>
        <a:p>
          <a:endParaRPr lang="en-US"/>
        </a:p>
      </dgm:t>
    </dgm:pt>
    <dgm:pt modelId="{D5312847-05B9-2242-9A6D-CD7ECB9AFA8B}" type="pres">
      <dgm:prSet presAssocID="{FF30982D-A272-EA49-9293-B13C79E06CE3}" presName="Name0" presStyleCnt="0">
        <dgm:presLayoutVars>
          <dgm:dir/>
          <dgm:animLvl val="lvl"/>
          <dgm:resizeHandles val="exact"/>
        </dgm:presLayoutVars>
      </dgm:prSet>
      <dgm:spPr/>
    </dgm:pt>
    <dgm:pt modelId="{9277E1EC-B0A5-0D42-A558-10F9D6748A21}" type="pres">
      <dgm:prSet presAssocID="{2004DEDA-D46C-464C-AC00-719B0E4EDDD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DD74DE3-C1F3-FD4F-8BC0-30C70B6F7995}" type="pres">
      <dgm:prSet presAssocID="{C18FC524-82BD-6D46-A6EE-EFB7D2B60598}" presName="parTxOnlySpace" presStyleCnt="0"/>
      <dgm:spPr/>
    </dgm:pt>
    <dgm:pt modelId="{3010CDA7-C4A8-DE4B-AD89-0F79CFE59735}" type="pres">
      <dgm:prSet presAssocID="{DCC496F2-062C-9944-9E66-1567E4B9EB5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69B74B-C624-3E4C-9907-9712A84ADE3A}" type="pres">
      <dgm:prSet presAssocID="{9108F7B7-22B3-C24B-9036-8791ADF97D36}" presName="parTxOnlySpace" presStyleCnt="0"/>
      <dgm:spPr/>
    </dgm:pt>
    <dgm:pt modelId="{1774663F-6BF8-CE49-A61B-A99B41D9657F}" type="pres">
      <dgm:prSet presAssocID="{0388B151-A778-D947-90D8-A4FF47997EF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B54021F-DF11-8D48-AF3A-5FBCFF904F7F}" type="pres">
      <dgm:prSet presAssocID="{64046412-EF43-5143-B1B3-ED0262BEEE53}" presName="parTxOnlySpace" presStyleCnt="0"/>
      <dgm:spPr/>
    </dgm:pt>
    <dgm:pt modelId="{171E16DC-D08E-D54A-83BC-CA3E1EB9E82A}" type="pres">
      <dgm:prSet presAssocID="{4453C1DF-5382-9444-9BD7-FFF3D25036E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E9B2901-6B67-4646-859A-B3D8A4AFA855}" type="presOf" srcId="{DCC496F2-062C-9944-9E66-1567E4B9EB55}" destId="{3010CDA7-C4A8-DE4B-AD89-0F79CFE59735}" srcOrd="0" destOrd="0" presId="urn:microsoft.com/office/officeart/2005/8/layout/chevron1"/>
    <dgm:cxn modelId="{E4EA4C0F-01E5-F945-A61D-06F4212323F8}" srcId="{FF30982D-A272-EA49-9293-B13C79E06CE3}" destId="{4453C1DF-5382-9444-9BD7-FFF3D25036E4}" srcOrd="3" destOrd="0" parTransId="{D3A09F4E-55A5-334F-BB9C-4E5FEB68ADBE}" sibTransId="{549B2ECC-0237-984B-BE3C-EE2558E4197E}"/>
    <dgm:cxn modelId="{128E7830-8A7D-554B-9BEE-8D1C54FBFE90}" type="presOf" srcId="{4453C1DF-5382-9444-9BD7-FFF3D25036E4}" destId="{171E16DC-D08E-D54A-83BC-CA3E1EB9E82A}" srcOrd="0" destOrd="0" presId="urn:microsoft.com/office/officeart/2005/8/layout/chevron1"/>
    <dgm:cxn modelId="{C60E457A-3A8F-6E4B-BC31-901F09B58F1B}" type="presOf" srcId="{2004DEDA-D46C-464C-AC00-719B0E4EDDDB}" destId="{9277E1EC-B0A5-0D42-A558-10F9D6748A21}" srcOrd="0" destOrd="0" presId="urn:microsoft.com/office/officeart/2005/8/layout/chevron1"/>
    <dgm:cxn modelId="{58B4CA86-4310-AC48-ACF6-27965EC4C669}" srcId="{FF30982D-A272-EA49-9293-B13C79E06CE3}" destId="{DCC496F2-062C-9944-9E66-1567E4B9EB55}" srcOrd="1" destOrd="0" parTransId="{D4BE16A4-A506-6C47-B802-C263FE86F8B1}" sibTransId="{9108F7B7-22B3-C24B-9036-8791ADF97D36}"/>
    <dgm:cxn modelId="{0C1BA689-3646-CB49-9D06-2E1625B2DB88}" type="presOf" srcId="{FF30982D-A272-EA49-9293-B13C79E06CE3}" destId="{D5312847-05B9-2242-9A6D-CD7ECB9AFA8B}" srcOrd="0" destOrd="0" presId="urn:microsoft.com/office/officeart/2005/8/layout/chevron1"/>
    <dgm:cxn modelId="{55068F99-C464-244E-8527-7097E4106788}" srcId="{FF30982D-A272-EA49-9293-B13C79E06CE3}" destId="{0388B151-A778-D947-90D8-A4FF47997EF6}" srcOrd="2" destOrd="0" parTransId="{7313FA33-D42E-FB4B-AD67-5B6B1486F735}" sibTransId="{64046412-EF43-5143-B1B3-ED0262BEEE53}"/>
    <dgm:cxn modelId="{45F41AA1-8464-F24F-92E9-5E5D9A97C139}" type="presOf" srcId="{0388B151-A778-D947-90D8-A4FF47997EF6}" destId="{1774663F-6BF8-CE49-A61B-A99B41D9657F}" srcOrd="0" destOrd="0" presId="urn:microsoft.com/office/officeart/2005/8/layout/chevron1"/>
    <dgm:cxn modelId="{6256A4FF-8CB8-9A4A-94B7-9E73629604BE}" srcId="{FF30982D-A272-EA49-9293-B13C79E06CE3}" destId="{2004DEDA-D46C-464C-AC00-719B0E4EDDDB}" srcOrd="0" destOrd="0" parTransId="{E28F5539-A1E2-3741-8022-902964A9E476}" sibTransId="{C18FC524-82BD-6D46-A6EE-EFB7D2B60598}"/>
    <dgm:cxn modelId="{35D30A6E-A9E9-134D-93E8-38598F77A494}" type="presParOf" srcId="{D5312847-05B9-2242-9A6D-CD7ECB9AFA8B}" destId="{9277E1EC-B0A5-0D42-A558-10F9D6748A21}" srcOrd="0" destOrd="0" presId="urn:microsoft.com/office/officeart/2005/8/layout/chevron1"/>
    <dgm:cxn modelId="{782F7BDB-EDDA-D247-8022-7E13026DE22D}" type="presParOf" srcId="{D5312847-05B9-2242-9A6D-CD7ECB9AFA8B}" destId="{FDD74DE3-C1F3-FD4F-8BC0-30C70B6F7995}" srcOrd="1" destOrd="0" presId="urn:microsoft.com/office/officeart/2005/8/layout/chevron1"/>
    <dgm:cxn modelId="{30C639F1-2E60-7045-956B-08B9A51FB243}" type="presParOf" srcId="{D5312847-05B9-2242-9A6D-CD7ECB9AFA8B}" destId="{3010CDA7-C4A8-DE4B-AD89-0F79CFE59735}" srcOrd="2" destOrd="0" presId="urn:microsoft.com/office/officeart/2005/8/layout/chevron1"/>
    <dgm:cxn modelId="{6F9BD55D-3518-3441-9B83-703AEFDDF059}" type="presParOf" srcId="{D5312847-05B9-2242-9A6D-CD7ECB9AFA8B}" destId="{2F69B74B-C624-3E4C-9907-9712A84ADE3A}" srcOrd="3" destOrd="0" presId="urn:microsoft.com/office/officeart/2005/8/layout/chevron1"/>
    <dgm:cxn modelId="{6097712F-2C66-274A-801A-D809DB6337E0}" type="presParOf" srcId="{D5312847-05B9-2242-9A6D-CD7ECB9AFA8B}" destId="{1774663F-6BF8-CE49-A61B-A99B41D9657F}" srcOrd="4" destOrd="0" presId="urn:microsoft.com/office/officeart/2005/8/layout/chevron1"/>
    <dgm:cxn modelId="{888D5876-5F6C-8946-80EE-630A6AEB7E52}" type="presParOf" srcId="{D5312847-05B9-2242-9A6D-CD7ECB9AFA8B}" destId="{7B54021F-DF11-8D48-AF3A-5FBCFF904F7F}" srcOrd="5" destOrd="0" presId="urn:microsoft.com/office/officeart/2005/8/layout/chevron1"/>
    <dgm:cxn modelId="{37CFDD44-69C6-284E-B951-C3AB878631AA}" type="presParOf" srcId="{D5312847-05B9-2242-9A6D-CD7ECB9AFA8B}" destId="{171E16DC-D08E-D54A-83BC-CA3E1EB9E82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F30982D-A272-EA49-9293-B13C79E06CE3}" type="doc">
      <dgm:prSet loTypeId="urn:microsoft.com/office/officeart/2005/8/layout/chevron1" loCatId="" qsTypeId="urn:microsoft.com/office/officeart/2005/8/quickstyle/simple2#6" qsCatId="simple" csTypeId="urn:microsoft.com/office/officeart/2005/8/colors/accent0_1#6" csCatId="mainScheme" phldr="1"/>
      <dgm:spPr/>
    </dgm:pt>
    <dgm:pt modelId="{2004DEDA-D46C-464C-AC00-719B0E4EDDDB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Pridobivanje</a:t>
          </a:r>
          <a:r>
            <a:rPr lang="en-US" dirty="0"/>
            <a:t> </a:t>
          </a:r>
          <a:r>
            <a:rPr lang="en-US" dirty="0" err="1"/>
            <a:t>prometnih</a:t>
          </a:r>
          <a:r>
            <a:rPr lang="en-US" dirty="0"/>
            <a:t> </a:t>
          </a:r>
          <a:r>
            <a:rPr lang="en-US" dirty="0" err="1"/>
            <a:t>informacij</a:t>
          </a:r>
          <a:endParaRPr lang="en-US" dirty="0"/>
        </a:p>
      </dgm:t>
    </dgm:pt>
    <dgm:pt modelId="{E28F5539-A1E2-3741-8022-902964A9E476}" type="parTrans" cxnId="{6256A4FF-8CB8-9A4A-94B7-9E73629604BE}">
      <dgm:prSet/>
      <dgm:spPr/>
      <dgm:t>
        <a:bodyPr/>
        <a:lstStyle/>
        <a:p>
          <a:endParaRPr lang="en-US"/>
        </a:p>
      </dgm:t>
    </dgm:pt>
    <dgm:pt modelId="{C18FC524-82BD-6D46-A6EE-EFB7D2B60598}" type="sibTrans" cxnId="{6256A4FF-8CB8-9A4A-94B7-9E73629604BE}">
      <dgm:prSet/>
      <dgm:spPr/>
      <dgm:t>
        <a:bodyPr/>
        <a:lstStyle/>
        <a:p>
          <a:endParaRPr lang="en-US"/>
        </a:p>
      </dgm:t>
    </dgm:pt>
    <dgm:pt modelId="{DCC496F2-062C-9944-9E66-1567E4B9EB55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 err="1"/>
            <a:t>Klasifikacija</a:t>
          </a:r>
          <a:r>
            <a:rPr lang="en-US" dirty="0"/>
            <a:t> </a:t>
          </a:r>
          <a:r>
            <a:rPr lang="en-US" dirty="0" err="1"/>
            <a:t>nujnosti</a:t>
          </a:r>
          <a:endParaRPr lang="en-US" dirty="0"/>
        </a:p>
      </dgm:t>
    </dgm:pt>
    <dgm:pt modelId="{D4BE16A4-A506-6C47-B802-C263FE86F8B1}" type="parTrans" cxnId="{58B4CA86-4310-AC48-ACF6-27965EC4C669}">
      <dgm:prSet/>
      <dgm:spPr/>
      <dgm:t>
        <a:bodyPr/>
        <a:lstStyle/>
        <a:p>
          <a:endParaRPr lang="en-US"/>
        </a:p>
      </dgm:t>
    </dgm:pt>
    <dgm:pt modelId="{9108F7B7-22B3-C24B-9036-8791ADF97D36}" type="sibTrans" cxnId="{58B4CA86-4310-AC48-ACF6-27965EC4C669}">
      <dgm:prSet/>
      <dgm:spPr/>
      <dgm:t>
        <a:bodyPr/>
        <a:lstStyle/>
        <a:p>
          <a:endParaRPr lang="en-US"/>
        </a:p>
      </dgm:t>
    </dgm:pt>
    <dgm:pt modelId="{0388B151-A778-D947-90D8-A4FF47997EF6}">
      <dgm:prSet phldrT="[Text]"/>
      <dgm:spPr/>
      <dgm:t>
        <a:bodyPr/>
        <a:lstStyle/>
        <a:p>
          <a:r>
            <a:rPr lang="en-US" dirty="0" err="1"/>
            <a:t>Priprava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7313FA33-D42E-FB4B-AD67-5B6B1486F735}" type="parTrans" cxnId="{55068F99-C464-244E-8527-7097E4106788}">
      <dgm:prSet/>
      <dgm:spPr/>
      <dgm:t>
        <a:bodyPr/>
        <a:lstStyle/>
        <a:p>
          <a:endParaRPr lang="en-US"/>
        </a:p>
      </dgm:t>
    </dgm:pt>
    <dgm:pt modelId="{64046412-EF43-5143-B1B3-ED0262BEEE53}" type="sibTrans" cxnId="{55068F99-C464-244E-8527-7097E4106788}">
      <dgm:prSet/>
      <dgm:spPr/>
      <dgm:t>
        <a:bodyPr/>
        <a:lstStyle/>
        <a:p>
          <a:endParaRPr lang="en-US"/>
        </a:p>
      </dgm:t>
    </dgm:pt>
    <dgm:pt modelId="{4453C1DF-5382-9444-9BD7-FFF3D25036E4}">
      <dgm:prSet phldrT="[Text]"/>
      <dgm:spPr/>
      <dgm:t>
        <a:bodyPr/>
        <a:lstStyle/>
        <a:p>
          <a:r>
            <a:rPr lang="en-US" dirty="0" err="1"/>
            <a:t>Prikaz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D3A09F4E-55A5-334F-BB9C-4E5FEB68ADBE}" type="parTrans" cxnId="{E4EA4C0F-01E5-F945-A61D-06F4212323F8}">
      <dgm:prSet/>
      <dgm:spPr/>
      <dgm:t>
        <a:bodyPr/>
        <a:lstStyle/>
        <a:p>
          <a:endParaRPr lang="en-US"/>
        </a:p>
      </dgm:t>
    </dgm:pt>
    <dgm:pt modelId="{549B2ECC-0237-984B-BE3C-EE2558E4197E}" type="sibTrans" cxnId="{E4EA4C0F-01E5-F945-A61D-06F4212323F8}">
      <dgm:prSet/>
      <dgm:spPr/>
      <dgm:t>
        <a:bodyPr/>
        <a:lstStyle/>
        <a:p>
          <a:endParaRPr lang="en-US"/>
        </a:p>
      </dgm:t>
    </dgm:pt>
    <dgm:pt modelId="{D5312847-05B9-2242-9A6D-CD7ECB9AFA8B}" type="pres">
      <dgm:prSet presAssocID="{FF30982D-A272-EA49-9293-B13C79E06CE3}" presName="Name0" presStyleCnt="0">
        <dgm:presLayoutVars>
          <dgm:dir/>
          <dgm:animLvl val="lvl"/>
          <dgm:resizeHandles val="exact"/>
        </dgm:presLayoutVars>
      </dgm:prSet>
      <dgm:spPr/>
    </dgm:pt>
    <dgm:pt modelId="{9277E1EC-B0A5-0D42-A558-10F9D6748A21}" type="pres">
      <dgm:prSet presAssocID="{2004DEDA-D46C-464C-AC00-719B0E4EDDD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DD74DE3-C1F3-FD4F-8BC0-30C70B6F7995}" type="pres">
      <dgm:prSet presAssocID="{C18FC524-82BD-6D46-A6EE-EFB7D2B60598}" presName="parTxOnlySpace" presStyleCnt="0"/>
      <dgm:spPr/>
    </dgm:pt>
    <dgm:pt modelId="{3010CDA7-C4A8-DE4B-AD89-0F79CFE59735}" type="pres">
      <dgm:prSet presAssocID="{DCC496F2-062C-9944-9E66-1567E4B9EB5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69B74B-C624-3E4C-9907-9712A84ADE3A}" type="pres">
      <dgm:prSet presAssocID="{9108F7B7-22B3-C24B-9036-8791ADF97D36}" presName="parTxOnlySpace" presStyleCnt="0"/>
      <dgm:spPr/>
    </dgm:pt>
    <dgm:pt modelId="{1774663F-6BF8-CE49-A61B-A99B41D9657F}" type="pres">
      <dgm:prSet presAssocID="{0388B151-A778-D947-90D8-A4FF47997EF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B54021F-DF11-8D48-AF3A-5FBCFF904F7F}" type="pres">
      <dgm:prSet presAssocID="{64046412-EF43-5143-B1B3-ED0262BEEE53}" presName="parTxOnlySpace" presStyleCnt="0"/>
      <dgm:spPr/>
    </dgm:pt>
    <dgm:pt modelId="{171E16DC-D08E-D54A-83BC-CA3E1EB9E82A}" type="pres">
      <dgm:prSet presAssocID="{4453C1DF-5382-9444-9BD7-FFF3D25036E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E9B2901-6B67-4646-859A-B3D8A4AFA855}" type="presOf" srcId="{DCC496F2-062C-9944-9E66-1567E4B9EB55}" destId="{3010CDA7-C4A8-DE4B-AD89-0F79CFE59735}" srcOrd="0" destOrd="0" presId="urn:microsoft.com/office/officeart/2005/8/layout/chevron1"/>
    <dgm:cxn modelId="{E4EA4C0F-01E5-F945-A61D-06F4212323F8}" srcId="{FF30982D-A272-EA49-9293-B13C79E06CE3}" destId="{4453C1DF-5382-9444-9BD7-FFF3D25036E4}" srcOrd="3" destOrd="0" parTransId="{D3A09F4E-55A5-334F-BB9C-4E5FEB68ADBE}" sibTransId="{549B2ECC-0237-984B-BE3C-EE2558E4197E}"/>
    <dgm:cxn modelId="{128E7830-8A7D-554B-9BEE-8D1C54FBFE90}" type="presOf" srcId="{4453C1DF-5382-9444-9BD7-FFF3D25036E4}" destId="{171E16DC-D08E-D54A-83BC-CA3E1EB9E82A}" srcOrd="0" destOrd="0" presId="urn:microsoft.com/office/officeart/2005/8/layout/chevron1"/>
    <dgm:cxn modelId="{C60E457A-3A8F-6E4B-BC31-901F09B58F1B}" type="presOf" srcId="{2004DEDA-D46C-464C-AC00-719B0E4EDDDB}" destId="{9277E1EC-B0A5-0D42-A558-10F9D6748A21}" srcOrd="0" destOrd="0" presId="urn:microsoft.com/office/officeart/2005/8/layout/chevron1"/>
    <dgm:cxn modelId="{58B4CA86-4310-AC48-ACF6-27965EC4C669}" srcId="{FF30982D-A272-EA49-9293-B13C79E06CE3}" destId="{DCC496F2-062C-9944-9E66-1567E4B9EB55}" srcOrd="1" destOrd="0" parTransId="{D4BE16A4-A506-6C47-B802-C263FE86F8B1}" sibTransId="{9108F7B7-22B3-C24B-9036-8791ADF97D36}"/>
    <dgm:cxn modelId="{0C1BA689-3646-CB49-9D06-2E1625B2DB88}" type="presOf" srcId="{FF30982D-A272-EA49-9293-B13C79E06CE3}" destId="{D5312847-05B9-2242-9A6D-CD7ECB9AFA8B}" srcOrd="0" destOrd="0" presId="urn:microsoft.com/office/officeart/2005/8/layout/chevron1"/>
    <dgm:cxn modelId="{55068F99-C464-244E-8527-7097E4106788}" srcId="{FF30982D-A272-EA49-9293-B13C79E06CE3}" destId="{0388B151-A778-D947-90D8-A4FF47997EF6}" srcOrd="2" destOrd="0" parTransId="{7313FA33-D42E-FB4B-AD67-5B6B1486F735}" sibTransId="{64046412-EF43-5143-B1B3-ED0262BEEE53}"/>
    <dgm:cxn modelId="{45F41AA1-8464-F24F-92E9-5E5D9A97C139}" type="presOf" srcId="{0388B151-A778-D947-90D8-A4FF47997EF6}" destId="{1774663F-6BF8-CE49-A61B-A99B41D9657F}" srcOrd="0" destOrd="0" presId="urn:microsoft.com/office/officeart/2005/8/layout/chevron1"/>
    <dgm:cxn modelId="{6256A4FF-8CB8-9A4A-94B7-9E73629604BE}" srcId="{FF30982D-A272-EA49-9293-B13C79E06CE3}" destId="{2004DEDA-D46C-464C-AC00-719B0E4EDDDB}" srcOrd="0" destOrd="0" parTransId="{E28F5539-A1E2-3741-8022-902964A9E476}" sibTransId="{C18FC524-82BD-6D46-A6EE-EFB7D2B60598}"/>
    <dgm:cxn modelId="{35D30A6E-A9E9-134D-93E8-38598F77A494}" type="presParOf" srcId="{D5312847-05B9-2242-9A6D-CD7ECB9AFA8B}" destId="{9277E1EC-B0A5-0D42-A558-10F9D6748A21}" srcOrd="0" destOrd="0" presId="urn:microsoft.com/office/officeart/2005/8/layout/chevron1"/>
    <dgm:cxn modelId="{782F7BDB-EDDA-D247-8022-7E13026DE22D}" type="presParOf" srcId="{D5312847-05B9-2242-9A6D-CD7ECB9AFA8B}" destId="{FDD74DE3-C1F3-FD4F-8BC0-30C70B6F7995}" srcOrd="1" destOrd="0" presId="urn:microsoft.com/office/officeart/2005/8/layout/chevron1"/>
    <dgm:cxn modelId="{30C639F1-2E60-7045-956B-08B9A51FB243}" type="presParOf" srcId="{D5312847-05B9-2242-9A6D-CD7ECB9AFA8B}" destId="{3010CDA7-C4A8-DE4B-AD89-0F79CFE59735}" srcOrd="2" destOrd="0" presId="urn:microsoft.com/office/officeart/2005/8/layout/chevron1"/>
    <dgm:cxn modelId="{6F9BD55D-3518-3441-9B83-703AEFDDF059}" type="presParOf" srcId="{D5312847-05B9-2242-9A6D-CD7ECB9AFA8B}" destId="{2F69B74B-C624-3E4C-9907-9712A84ADE3A}" srcOrd="3" destOrd="0" presId="urn:microsoft.com/office/officeart/2005/8/layout/chevron1"/>
    <dgm:cxn modelId="{6097712F-2C66-274A-801A-D809DB6337E0}" type="presParOf" srcId="{D5312847-05B9-2242-9A6D-CD7ECB9AFA8B}" destId="{1774663F-6BF8-CE49-A61B-A99B41D9657F}" srcOrd="4" destOrd="0" presId="urn:microsoft.com/office/officeart/2005/8/layout/chevron1"/>
    <dgm:cxn modelId="{888D5876-5F6C-8946-80EE-630A6AEB7E52}" type="presParOf" srcId="{D5312847-05B9-2242-9A6D-CD7ECB9AFA8B}" destId="{7B54021F-DF11-8D48-AF3A-5FBCFF904F7F}" srcOrd="5" destOrd="0" presId="urn:microsoft.com/office/officeart/2005/8/layout/chevron1"/>
    <dgm:cxn modelId="{37CFDD44-69C6-284E-B951-C3AB878631AA}" type="presParOf" srcId="{D5312847-05B9-2242-9A6D-CD7ECB9AFA8B}" destId="{171E16DC-D08E-D54A-83BC-CA3E1EB9E82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F30982D-A272-EA49-9293-B13C79E06CE3}" type="doc">
      <dgm:prSet loTypeId="urn:microsoft.com/office/officeart/2005/8/layout/chevron1" loCatId="" qsTypeId="urn:microsoft.com/office/officeart/2005/8/quickstyle/simple2#7" qsCatId="simple" csTypeId="urn:microsoft.com/office/officeart/2005/8/colors/accent0_1#7" csCatId="mainScheme" phldr="1"/>
      <dgm:spPr/>
    </dgm:pt>
    <dgm:pt modelId="{2004DEDA-D46C-464C-AC00-719B0E4EDDDB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Pridobivanje</a:t>
          </a:r>
          <a:r>
            <a:rPr lang="en-US" dirty="0"/>
            <a:t> </a:t>
          </a:r>
          <a:r>
            <a:rPr lang="en-US" dirty="0" err="1"/>
            <a:t>prometnih</a:t>
          </a:r>
          <a:r>
            <a:rPr lang="en-US" dirty="0"/>
            <a:t> </a:t>
          </a:r>
          <a:r>
            <a:rPr lang="en-US" dirty="0" err="1"/>
            <a:t>informacij</a:t>
          </a:r>
          <a:endParaRPr lang="en-US" dirty="0"/>
        </a:p>
      </dgm:t>
    </dgm:pt>
    <dgm:pt modelId="{E28F5539-A1E2-3741-8022-902964A9E476}" type="parTrans" cxnId="{6256A4FF-8CB8-9A4A-94B7-9E73629604BE}">
      <dgm:prSet/>
      <dgm:spPr/>
      <dgm:t>
        <a:bodyPr/>
        <a:lstStyle/>
        <a:p>
          <a:endParaRPr lang="en-US"/>
        </a:p>
      </dgm:t>
    </dgm:pt>
    <dgm:pt modelId="{C18FC524-82BD-6D46-A6EE-EFB7D2B60598}" type="sibTrans" cxnId="{6256A4FF-8CB8-9A4A-94B7-9E73629604BE}">
      <dgm:prSet/>
      <dgm:spPr/>
      <dgm:t>
        <a:bodyPr/>
        <a:lstStyle/>
        <a:p>
          <a:endParaRPr lang="en-US"/>
        </a:p>
      </dgm:t>
    </dgm:pt>
    <dgm:pt modelId="{DCC496F2-062C-9944-9E66-1567E4B9EB55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 err="1"/>
            <a:t>Klasifikacija</a:t>
          </a:r>
          <a:r>
            <a:rPr lang="en-US" dirty="0"/>
            <a:t> </a:t>
          </a:r>
          <a:r>
            <a:rPr lang="en-US" dirty="0" err="1"/>
            <a:t>nujnosti</a:t>
          </a:r>
          <a:endParaRPr lang="en-US" dirty="0"/>
        </a:p>
      </dgm:t>
    </dgm:pt>
    <dgm:pt modelId="{D4BE16A4-A506-6C47-B802-C263FE86F8B1}" type="parTrans" cxnId="{58B4CA86-4310-AC48-ACF6-27965EC4C669}">
      <dgm:prSet/>
      <dgm:spPr/>
      <dgm:t>
        <a:bodyPr/>
        <a:lstStyle/>
        <a:p>
          <a:endParaRPr lang="en-US"/>
        </a:p>
      </dgm:t>
    </dgm:pt>
    <dgm:pt modelId="{9108F7B7-22B3-C24B-9036-8791ADF97D36}" type="sibTrans" cxnId="{58B4CA86-4310-AC48-ACF6-27965EC4C669}">
      <dgm:prSet/>
      <dgm:spPr/>
      <dgm:t>
        <a:bodyPr/>
        <a:lstStyle/>
        <a:p>
          <a:endParaRPr lang="en-US"/>
        </a:p>
      </dgm:t>
    </dgm:pt>
    <dgm:pt modelId="{0388B151-A778-D947-90D8-A4FF47997EF6}">
      <dgm:prSet phldrT="[Text]"/>
      <dgm:spPr/>
      <dgm:t>
        <a:bodyPr/>
        <a:lstStyle/>
        <a:p>
          <a:r>
            <a:rPr lang="en-US" dirty="0" err="1"/>
            <a:t>Priprava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7313FA33-D42E-FB4B-AD67-5B6B1486F735}" type="parTrans" cxnId="{55068F99-C464-244E-8527-7097E4106788}">
      <dgm:prSet/>
      <dgm:spPr/>
      <dgm:t>
        <a:bodyPr/>
        <a:lstStyle/>
        <a:p>
          <a:endParaRPr lang="en-US"/>
        </a:p>
      </dgm:t>
    </dgm:pt>
    <dgm:pt modelId="{64046412-EF43-5143-B1B3-ED0262BEEE53}" type="sibTrans" cxnId="{55068F99-C464-244E-8527-7097E4106788}">
      <dgm:prSet/>
      <dgm:spPr/>
      <dgm:t>
        <a:bodyPr/>
        <a:lstStyle/>
        <a:p>
          <a:endParaRPr lang="en-US"/>
        </a:p>
      </dgm:t>
    </dgm:pt>
    <dgm:pt modelId="{4453C1DF-5382-9444-9BD7-FFF3D25036E4}">
      <dgm:prSet phldrT="[Text]"/>
      <dgm:spPr/>
      <dgm:t>
        <a:bodyPr/>
        <a:lstStyle/>
        <a:p>
          <a:r>
            <a:rPr lang="en-US" dirty="0" err="1"/>
            <a:t>Prikaz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D3A09F4E-55A5-334F-BB9C-4E5FEB68ADBE}" type="parTrans" cxnId="{E4EA4C0F-01E5-F945-A61D-06F4212323F8}">
      <dgm:prSet/>
      <dgm:spPr/>
      <dgm:t>
        <a:bodyPr/>
        <a:lstStyle/>
        <a:p>
          <a:endParaRPr lang="en-US"/>
        </a:p>
      </dgm:t>
    </dgm:pt>
    <dgm:pt modelId="{549B2ECC-0237-984B-BE3C-EE2558E4197E}" type="sibTrans" cxnId="{E4EA4C0F-01E5-F945-A61D-06F4212323F8}">
      <dgm:prSet/>
      <dgm:spPr/>
      <dgm:t>
        <a:bodyPr/>
        <a:lstStyle/>
        <a:p>
          <a:endParaRPr lang="en-US"/>
        </a:p>
      </dgm:t>
    </dgm:pt>
    <dgm:pt modelId="{D5312847-05B9-2242-9A6D-CD7ECB9AFA8B}" type="pres">
      <dgm:prSet presAssocID="{FF30982D-A272-EA49-9293-B13C79E06CE3}" presName="Name0" presStyleCnt="0">
        <dgm:presLayoutVars>
          <dgm:dir/>
          <dgm:animLvl val="lvl"/>
          <dgm:resizeHandles val="exact"/>
        </dgm:presLayoutVars>
      </dgm:prSet>
      <dgm:spPr/>
    </dgm:pt>
    <dgm:pt modelId="{9277E1EC-B0A5-0D42-A558-10F9D6748A21}" type="pres">
      <dgm:prSet presAssocID="{2004DEDA-D46C-464C-AC00-719B0E4EDDD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DD74DE3-C1F3-FD4F-8BC0-30C70B6F7995}" type="pres">
      <dgm:prSet presAssocID="{C18FC524-82BD-6D46-A6EE-EFB7D2B60598}" presName="parTxOnlySpace" presStyleCnt="0"/>
      <dgm:spPr/>
    </dgm:pt>
    <dgm:pt modelId="{3010CDA7-C4A8-DE4B-AD89-0F79CFE59735}" type="pres">
      <dgm:prSet presAssocID="{DCC496F2-062C-9944-9E66-1567E4B9EB5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69B74B-C624-3E4C-9907-9712A84ADE3A}" type="pres">
      <dgm:prSet presAssocID="{9108F7B7-22B3-C24B-9036-8791ADF97D36}" presName="parTxOnlySpace" presStyleCnt="0"/>
      <dgm:spPr/>
    </dgm:pt>
    <dgm:pt modelId="{1774663F-6BF8-CE49-A61B-A99B41D9657F}" type="pres">
      <dgm:prSet presAssocID="{0388B151-A778-D947-90D8-A4FF47997EF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B54021F-DF11-8D48-AF3A-5FBCFF904F7F}" type="pres">
      <dgm:prSet presAssocID="{64046412-EF43-5143-B1B3-ED0262BEEE53}" presName="parTxOnlySpace" presStyleCnt="0"/>
      <dgm:spPr/>
    </dgm:pt>
    <dgm:pt modelId="{171E16DC-D08E-D54A-83BC-CA3E1EB9E82A}" type="pres">
      <dgm:prSet presAssocID="{4453C1DF-5382-9444-9BD7-FFF3D25036E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E9B2901-6B67-4646-859A-B3D8A4AFA855}" type="presOf" srcId="{DCC496F2-062C-9944-9E66-1567E4B9EB55}" destId="{3010CDA7-C4A8-DE4B-AD89-0F79CFE59735}" srcOrd="0" destOrd="0" presId="urn:microsoft.com/office/officeart/2005/8/layout/chevron1"/>
    <dgm:cxn modelId="{E4EA4C0F-01E5-F945-A61D-06F4212323F8}" srcId="{FF30982D-A272-EA49-9293-B13C79E06CE3}" destId="{4453C1DF-5382-9444-9BD7-FFF3D25036E4}" srcOrd="3" destOrd="0" parTransId="{D3A09F4E-55A5-334F-BB9C-4E5FEB68ADBE}" sibTransId="{549B2ECC-0237-984B-BE3C-EE2558E4197E}"/>
    <dgm:cxn modelId="{128E7830-8A7D-554B-9BEE-8D1C54FBFE90}" type="presOf" srcId="{4453C1DF-5382-9444-9BD7-FFF3D25036E4}" destId="{171E16DC-D08E-D54A-83BC-CA3E1EB9E82A}" srcOrd="0" destOrd="0" presId="urn:microsoft.com/office/officeart/2005/8/layout/chevron1"/>
    <dgm:cxn modelId="{C60E457A-3A8F-6E4B-BC31-901F09B58F1B}" type="presOf" srcId="{2004DEDA-D46C-464C-AC00-719B0E4EDDDB}" destId="{9277E1EC-B0A5-0D42-A558-10F9D6748A21}" srcOrd="0" destOrd="0" presId="urn:microsoft.com/office/officeart/2005/8/layout/chevron1"/>
    <dgm:cxn modelId="{58B4CA86-4310-AC48-ACF6-27965EC4C669}" srcId="{FF30982D-A272-EA49-9293-B13C79E06CE3}" destId="{DCC496F2-062C-9944-9E66-1567E4B9EB55}" srcOrd="1" destOrd="0" parTransId="{D4BE16A4-A506-6C47-B802-C263FE86F8B1}" sibTransId="{9108F7B7-22B3-C24B-9036-8791ADF97D36}"/>
    <dgm:cxn modelId="{0C1BA689-3646-CB49-9D06-2E1625B2DB88}" type="presOf" srcId="{FF30982D-A272-EA49-9293-B13C79E06CE3}" destId="{D5312847-05B9-2242-9A6D-CD7ECB9AFA8B}" srcOrd="0" destOrd="0" presId="urn:microsoft.com/office/officeart/2005/8/layout/chevron1"/>
    <dgm:cxn modelId="{55068F99-C464-244E-8527-7097E4106788}" srcId="{FF30982D-A272-EA49-9293-B13C79E06CE3}" destId="{0388B151-A778-D947-90D8-A4FF47997EF6}" srcOrd="2" destOrd="0" parTransId="{7313FA33-D42E-FB4B-AD67-5B6B1486F735}" sibTransId="{64046412-EF43-5143-B1B3-ED0262BEEE53}"/>
    <dgm:cxn modelId="{45F41AA1-8464-F24F-92E9-5E5D9A97C139}" type="presOf" srcId="{0388B151-A778-D947-90D8-A4FF47997EF6}" destId="{1774663F-6BF8-CE49-A61B-A99B41D9657F}" srcOrd="0" destOrd="0" presId="urn:microsoft.com/office/officeart/2005/8/layout/chevron1"/>
    <dgm:cxn modelId="{6256A4FF-8CB8-9A4A-94B7-9E73629604BE}" srcId="{FF30982D-A272-EA49-9293-B13C79E06CE3}" destId="{2004DEDA-D46C-464C-AC00-719B0E4EDDDB}" srcOrd="0" destOrd="0" parTransId="{E28F5539-A1E2-3741-8022-902964A9E476}" sibTransId="{C18FC524-82BD-6D46-A6EE-EFB7D2B60598}"/>
    <dgm:cxn modelId="{35D30A6E-A9E9-134D-93E8-38598F77A494}" type="presParOf" srcId="{D5312847-05B9-2242-9A6D-CD7ECB9AFA8B}" destId="{9277E1EC-B0A5-0D42-A558-10F9D6748A21}" srcOrd="0" destOrd="0" presId="urn:microsoft.com/office/officeart/2005/8/layout/chevron1"/>
    <dgm:cxn modelId="{782F7BDB-EDDA-D247-8022-7E13026DE22D}" type="presParOf" srcId="{D5312847-05B9-2242-9A6D-CD7ECB9AFA8B}" destId="{FDD74DE3-C1F3-FD4F-8BC0-30C70B6F7995}" srcOrd="1" destOrd="0" presId="urn:microsoft.com/office/officeart/2005/8/layout/chevron1"/>
    <dgm:cxn modelId="{30C639F1-2E60-7045-956B-08B9A51FB243}" type="presParOf" srcId="{D5312847-05B9-2242-9A6D-CD7ECB9AFA8B}" destId="{3010CDA7-C4A8-DE4B-AD89-0F79CFE59735}" srcOrd="2" destOrd="0" presId="urn:microsoft.com/office/officeart/2005/8/layout/chevron1"/>
    <dgm:cxn modelId="{6F9BD55D-3518-3441-9B83-703AEFDDF059}" type="presParOf" srcId="{D5312847-05B9-2242-9A6D-CD7ECB9AFA8B}" destId="{2F69B74B-C624-3E4C-9907-9712A84ADE3A}" srcOrd="3" destOrd="0" presId="urn:microsoft.com/office/officeart/2005/8/layout/chevron1"/>
    <dgm:cxn modelId="{6097712F-2C66-274A-801A-D809DB6337E0}" type="presParOf" srcId="{D5312847-05B9-2242-9A6D-CD7ECB9AFA8B}" destId="{1774663F-6BF8-CE49-A61B-A99B41D9657F}" srcOrd="4" destOrd="0" presId="urn:microsoft.com/office/officeart/2005/8/layout/chevron1"/>
    <dgm:cxn modelId="{888D5876-5F6C-8946-80EE-630A6AEB7E52}" type="presParOf" srcId="{D5312847-05B9-2242-9A6D-CD7ECB9AFA8B}" destId="{7B54021F-DF11-8D48-AF3A-5FBCFF904F7F}" srcOrd="5" destOrd="0" presId="urn:microsoft.com/office/officeart/2005/8/layout/chevron1"/>
    <dgm:cxn modelId="{37CFDD44-69C6-284E-B951-C3AB878631AA}" type="presParOf" srcId="{D5312847-05B9-2242-9A6D-CD7ECB9AFA8B}" destId="{171E16DC-D08E-D54A-83BC-CA3E1EB9E82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F30982D-A272-EA49-9293-B13C79E06CE3}" type="doc">
      <dgm:prSet loTypeId="urn:microsoft.com/office/officeart/2005/8/layout/chevron1" loCatId="" qsTypeId="urn:microsoft.com/office/officeart/2005/8/quickstyle/simple2#8" qsCatId="simple" csTypeId="urn:microsoft.com/office/officeart/2005/8/colors/accent0_1#8" csCatId="mainScheme" phldr="1"/>
      <dgm:spPr/>
    </dgm:pt>
    <dgm:pt modelId="{2004DEDA-D46C-464C-AC00-719B0E4EDDDB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Pridobivanje</a:t>
          </a:r>
          <a:r>
            <a:rPr lang="en-US" dirty="0"/>
            <a:t> </a:t>
          </a:r>
          <a:r>
            <a:rPr lang="en-US" dirty="0" err="1"/>
            <a:t>prometnih</a:t>
          </a:r>
          <a:r>
            <a:rPr lang="en-US" dirty="0"/>
            <a:t> </a:t>
          </a:r>
          <a:r>
            <a:rPr lang="en-US" dirty="0" err="1"/>
            <a:t>informacij</a:t>
          </a:r>
          <a:endParaRPr lang="en-US" dirty="0"/>
        </a:p>
      </dgm:t>
    </dgm:pt>
    <dgm:pt modelId="{E28F5539-A1E2-3741-8022-902964A9E476}" type="parTrans" cxnId="{6256A4FF-8CB8-9A4A-94B7-9E73629604BE}">
      <dgm:prSet/>
      <dgm:spPr/>
      <dgm:t>
        <a:bodyPr/>
        <a:lstStyle/>
        <a:p>
          <a:endParaRPr lang="en-US"/>
        </a:p>
      </dgm:t>
    </dgm:pt>
    <dgm:pt modelId="{C18FC524-82BD-6D46-A6EE-EFB7D2B60598}" type="sibTrans" cxnId="{6256A4FF-8CB8-9A4A-94B7-9E73629604BE}">
      <dgm:prSet/>
      <dgm:spPr/>
      <dgm:t>
        <a:bodyPr/>
        <a:lstStyle/>
        <a:p>
          <a:endParaRPr lang="en-US"/>
        </a:p>
      </dgm:t>
    </dgm:pt>
    <dgm:pt modelId="{DCC496F2-062C-9944-9E66-1567E4B9EB55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Klasifikacija</a:t>
          </a:r>
          <a:r>
            <a:rPr lang="en-US" dirty="0"/>
            <a:t> </a:t>
          </a:r>
          <a:r>
            <a:rPr lang="en-US" dirty="0" err="1"/>
            <a:t>nujnosti</a:t>
          </a:r>
          <a:endParaRPr lang="en-US" dirty="0"/>
        </a:p>
      </dgm:t>
    </dgm:pt>
    <dgm:pt modelId="{D4BE16A4-A506-6C47-B802-C263FE86F8B1}" type="parTrans" cxnId="{58B4CA86-4310-AC48-ACF6-27965EC4C669}">
      <dgm:prSet/>
      <dgm:spPr/>
      <dgm:t>
        <a:bodyPr/>
        <a:lstStyle/>
        <a:p>
          <a:endParaRPr lang="en-US"/>
        </a:p>
      </dgm:t>
    </dgm:pt>
    <dgm:pt modelId="{9108F7B7-22B3-C24B-9036-8791ADF97D36}" type="sibTrans" cxnId="{58B4CA86-4310-AC48-ACF6-27965EC4C669}">
      <dgm:prSet/>
      <dgm:spPr/>
      <dgm:t>
        <a:bodyPr/>
        <a:lstStyle/>
        <a:p>
          <a:endParaRPr lang="en-US"/>
        </a:p>
      </dgm:t>
    </dgm:pt>
    <dgm:pt modelId="{0388B151-A778-D947-90D8-A4FF47997EF6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 err="1"/>
            <a:t>Priprava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7313FA33-D42E-FB4B-AD67-5B6B1486F735}" type="parTrans" cxnId="{55068F99-C464-244E-8527-7097E4106788}">
      <dgm:prSet/>
      <dgm:spPr/>
      <dgm:t>
        <a:bodyPr/>
        <a:lstStyle/>
        <a:p>
          <a:endParaRPr lang="en-US"/>
        </a:p>
      </dgm:t>
    </dgm:pt>
    <dgm:pt modelId="{64046412-EF43-5143-B1B3-ED0262BEEE53}" type="sibTrans" cxnId="{55068F99-C464-244E-8527-7097E4106788}">
      <dgm:prSet/>
      <dgm:spPr/>
      <dgm:t>
        <a:bodyPr/>
        <a:lstStyle/>
        <a:p>
          <a:endParaRPr lang="en-US"/>
        </a:p>
      </dgm:t>
    </dgm:pt>
    <dgm:pt modelId="{4453C1DF-5382-9444-9BD7-FFF3D25036E4}">
      <dgm:prSet phldrT="[Text]"/>
      <dgm:spPr/>
      <dgm:t>
        <a:bodyPr/>
        <a:lstStyle/>
        <a:p>
          <a:r>
            <a:rPr lang="en-US" dirty="0" err="1"/>
            <a:t>Prikaz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D3A09F4E-55A5-334F-BB9C-4E5FEB68ADBE}" type="parTrans" cxnId="{E4EA4C0F-01E5-F945-A61D-06F4212323F8}">
      <dgm:prSet/>
      <dgm:spPr/>
      <dgm:t>
        <a:bodyPr/>
        <a:lstStyle/>
        <a:p>
          <a:endParaRPr lang="en-US"/>
        </a:p>
      </dgm:t>
    </dgm:pt>
    <dgm:pt modelId="{549B2ECC-0237-984B-BE3C-EE2558E4197E}" type="sibTrans" cxnId="{E4EA4C0F-01E5-F945-A61D-06F4212323F8}">
      <dgm:prSet/>
      <dgm:spPr/>
      <dgm:t>
        <a:bodyPr/>
        <a:lstStyle/>
        <a:p>
          <a:endParaRPr lang="en-US"/>
        </a:p>
      </dgm:t>
    </dgm:pt>
    <dgm:pt modelId="{D5312847-05B9-2242-9A6D-CD7ECB9AFA8B}" type="pres">
      <dgm:prSet presAssocID="{FF30982D-A272-EA49-9293-B13C79E06CE3}" presName="Name0" presStyleCnt="0">
        <dgm:presLayoutVars>
          <dgm:dir/>
          <dgm:animLvl val="lvl"/>
          <dgm:resizeHandles val="exact"/>
        </dgm:presLayoutVars>
      </dgm:prSet>
      <dgm:spPr/>
    </dgm:pt>
    <dgm:pt modelId="{9277E1EC-B0A5-0D42-A558-10F9D6748A21}" type="pres">
      <dgm:prSet presAssocID="{2004DEDA-D46C-464C-AC00-719B0E4EDDD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DD74DE3-C1F3-FD4F-8BC0-30C70B6F7995}" type="pres">
      <dgm:prSet presAssocID="{C18FC524-82BD-6D46-A6EE-EFB7D2B60598}" presName="parTxOnlySpace" presStyleCnt="0"/>
      <dgm:spPr/>
    </dgm:pt>
    <dgm:pt modelId="{3010CDA7-C4A8-DE4B-AD89-0F79CFE59735}" type="pres">
      <dgm:prSet presAssocID="{DCC496F2-062C-9944-9E66-1567E4B9EB5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69B74B-C624-3E4C-9907-9712A84ADE3A}" type="pres">
      <dgm:prSet presAssocID="{9108F7B7-22B3-C24B-9036-8791ADF97D36}" presName="parTxOnlySpace" presStyleCnt="0"/>
      <dgm:spPr/>
    </dgm:pt>
    <dgm:pt modelId="{1774663F-6BF8-CE49-A61B-A99B41D9657F}" type="pres">
      <dgm:prSet presAssocID="{0388B151-A778-D947-90D8-A4FF47997EF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B54021F-DF11-8D48-AF3A-5FBCFF904F7F}" type="pres">
      <dgm:prSet presAssocID="{64046412-EF43-5143-B1B3-ED0262BEEE53}" presName="parTxOnlySpace" presStyleCnt="0"/>
      <dgm:spPr/>
    </dgm:pt>
    <dgm:pt modelId="{171E16DC-D08E-D54A-83BC-CA3E1EB9E82A}" type="pres">
      <dgm:prSet presAssocID="{4453C1DF-5382-9444-9BD7-FFF3D25036E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E9B2901-6B67-4646-859A-B3D8A4AFA855}" type="presOf" srcId="{DCC496F2-062C-9944-9E66-1567E4B9EB55}" destId="{3010CDA7-C4A8-DE4B-AD89-0F79CFE59735}" srcOrd="0" destOrd="0" presId="urn:microsoft.com/office/officeart/2005/8/layout/chevron1"/>
    <dgm:cxn modelId="{E4EA4C0F-01E5-F945-A61D-06F4212323F8}" srcId="{FF30982D-A272-EA49-9293-B13C79E06CE3}" destId="{4453C1DF-5382-9444-9BD7-FFF3D25036E4}" srcOrd="3" destOrd="0" parTransId="{D3A09F4E-55A5-334F-BB9C-4E5FEB68ADBE}" sibTransId="{549B2ECC-0237-984B-BE3C-EE2558E4197E}"/>
    <dgm:cxn modelId="{128E7830-8A7D-554B-9BEE-8D1C54FBFE90}" type="presOf" srcId="{4453C1DF-5382-9444-9BD7-FFF3D25036E4}" destId="{171E16DC-D08E-D54A-83BC-CA3E1EB9E82A}" srcOrd="0" destOrd="0" presId="urn:microsoft.com/office/officeart/2005/8/layout/chevron1"/>
    <dgm:cxn modelId="{C60E457A-3A8F-6E4B-BC31-901F09B58F1B}" type="presOf" srcId="{2004DEDA-D46C-464C-AC00-719B0E4EDDDB}" destId="{9277E1EC-B0A5-0D42-A558-10F9D6748A21}" srcOrd="0" destOrd="0" presId="urn:microsoft.com/office/officeart/2005/8/layout/chevron1"/>
    <dgm:cxn modelId="{58B4CA86-4310-AC48-ACF6-27965EC4C669}" srcId="{FF30982D-A272-EA49-9293-B13C79E06CE3}" destId="{DCC496F2-062C-9944-9E66-1567E4B9EB55}" srcOrd="1" destOrd="0" parTransId="{D4BE16A4-A506-6C47-B802-C263FE86F8B1}" sibTransId="{9108F7B7-22B3-C24B-9036-8791ADF97D36}"/>
    <dgm:cxn modelId="{0C1BA689-3646-CB49-9D06-2E1625B2DB88}" type="presOf" srcId="{FF30982D-A272-EA49-9293-B13C79E06CE3}" destId="{D5312847-05B9-2242-9A6D-CD7ECB9AFA8B}" srcOrd="0" destOrd="0" presId="urn:microsoft.com/office/officeart/2005/8/layout/chevron1"/>
    <dgm:cxn modelId="{55068F99-C464-244E-8527-7097E4106788}" srcId="{FF30982D-A272-EA49-9293-B13C79E06CE3}" destId="{0388B151-A778-D947-90D8-A4FF47997EF6}" srcOrd="2" destOrd="0" parTransId="{7313FA33-D42E-FB4B-AD67-5B6B1486F735}" sibTransId="{64046412-EF43-5143-B1B3-ED0262BEEE53}"/>
    <dgm:cxn modelId="{45F41AA1-8464-F24F-92E9-5E5D9A97C139}" type="presOf" srcId="{0388B151-A778-D947-90D8-A4FF47997EF6}" destId="{1774663F-6BF8-CE49-A61B-A99B41D9657F}" srcOrd="0" destOrd="0" presId="urn:microsoft.com/office/officeart/2005/8/layout/chevron1"/>
    <dgm:cxn modelId="{6256A4FF-8CB8-9A4A-94B7-9E73629604BE}" srcId="{FF30982D-A272-EA49-9293-B13C79E06CE3}" destId="{2004DEDA-D46C-464C-AC00-719B0E4EDDDB}" srcOrd="0" destOrd="0" parTransId="{E28F5539-A1E2-3741-8022-902964A9E476}" sibTransId="{C18FC524-82BD-6D46-A6EE-EFB7D2B60598}"/>
    <dgm:cxn modelId="{35D30A6E-A9E9-134D-93E8-38598F77A494}" type="presParOf" srcId="{D5312847-05B9-2242-9A6D-CD7ECB9AFA8B}" destId="{9277E1EC-B0A5-0D42-A558-10F9D6748A21}" srcOrd="0" destOrd="0" presId="urn:microsoft.com/office/officeart/2005/8/layout/chevron1"/>
    <dgm:cxn modelId="{782F7BDB-EDDA-D247-8022-7E13026DE22D}" type="presParOf" srcId="{D5312847-05B9-2242-9A6D-CD7ECB9AFA8B}" destId="{FDD74DE3-C1F3-FD4F-8BC0-30C70B6F7995}" srcOrd="1" destOrd="0" presId="urn:microsoft.com/office/officeart/2005/8/layout/chevron1"/>
    <dgm:cxn modelId="{30C639F1-2E60-7045-956B-08B9A51FB243}" type="presParOf" srcId="{D5312847-05B9-2242-9A6D-CD7ECB9AFA8B}" destId="{3010CDA7-C4A8-DE4B-AD89-0F79CFE59735}" srcOrd="2" destOrd="0" presId="urn:microsoft.com/office/officeart/2005/8/layout/chevron1"/>
    <dgm:cxn modelId="{6F9BD55D-3518-3441-9B83-703AEFDDF059}" type="presParOf" srcId="{D5312847-05B9-2242-9A6D-CD7ECB9AFA8B}" destId="{2F69B74B-C624-3E4C-9907-9712A84ADE3A}" srcOrd="3" destOrd="0" presId="urn:microsoft.com/office/officeart/2005/8/layout/chevron1"/>
    <dgm:cxn modelId="{6097712F-2C66-274A-801A-D809DB6337E0}" type="presParOf" srcId="{D5312847-05B9-2242-9A6D-CD7ECB9AFA8B}" destId="{1774663F-6BF8-CE49-A61B-A99B41D9657F}" srcOrd="4" destOrd="0" presId="urn:microsoft.com/office/officeart/2005/8/layout/chevron1"/>
    <dgm:cxn modelId="{888D5876-5F6C-8946-80EE-630A6AEB7E52}" type="presParOf" srcId="{D5312847-05B9-2242-9A6D-CD7ECB9AFA8B}" destId="{7B54021F-DF11-8D48-AF3A-5FBCFF904F7F}" srcOrd="5" destOrd="0" presId="urn:microsoft.com/office/officeart/2005/8/layout/chevron1"/>
    <dgm:cxn modelId="{37CFDD44-69C6-284E-B951-C3AB878631AA}" type="presParOf" srcId="{D5312847-05B9-2242-9A6D-CD7ECB9AFA8B}" destId="{171E16DC-D08E-D54A-83BC-CA3E1EB9E82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F30982D-A272-EA49-9293-B13C79E06CE3}" type="doc">
      <dgm:prSet loTypeId="urn:microsoft.com/office/officeart/2005/8/layout/chevron1" loCatId="" qsTypeId="urn:microsoft.com/office/officeart/2005/8/quickstyle/simple2#9" qsCatId="simple" csTypeId="urn:microsoft.com/office/officeart/2005/8/colors/accent0_1#9" csCatId="mainScheme" phldr="1"/>
      <dgm:spPr/>
    </dgm:pt>
    <dgm:pt modelId="{2004DEDA-D46C-464C-AC00-719B0E4EDDDB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Pridobivanje</a:t>
          </a:r>
          <a:r>
            <a:rPr lang="en-US" dirty="0"/>
            <a:t> </a:t>
          </a:r>
          <a:r>
            <a:rPr lang="en-US" dirty="0" err="1"/>
            <a:t>prometnih</a:t>
          </a:r>
          <a:r>
            <a:rPr lang="en-US" dirty="0"/>
            <a:t> </a:t>
          </a:r>
          <a:r>
            <a:rPr lang="en-US" dirty="0" err="1"/>
            <a:t>informacij</a:t>
          </a:r>
          <a:endParaRPr lang="en-US" dirty="0"/>
        </a:p>
      </dgm:t>
    </dgm:pt>
    <dgm:pt modelId="{E28F5539-A1E2-3741-8022-902964A9E476}" type="parTrans" cxnId="{6256A4FF-8CB8-9A4A-94B7-9E73629604BE}">
      <dgm:prSet/>
      <dgm:spPr/>
      <dgm:t>
        <a:bodyPr/>
        <a:lstStyle/>
        <a:p>
          <a:endParaRPr lang="en-US"/>
        </a:p>
      </dgm:t>
    </dgm:pt>
    <dgm:pt modelId="{C18FC524-82BD-6D46-A6EE-EFB7D2B60598}" type="sibTrans" cxnId="{6256A4FF-8CB8-9A4A-94B7-9E73629604BE}">
      <dgm:prSet/>
      <dgm:spPr/>
      <dgm:t>
        <a:bodyPr/>
        <a:lstStyle/>
        <a:p>
          <a:endParaRPr lang="en-US"/>
        </a:p>
      </dgm:t>
    </dgm:pt>
    <dgm:pt modelId="{DCC496F2-062C-9944-9E66-1567E4B9EB55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Klasifikacija</a:t>
          </a:r>
          <a:r>
            <a:rPr lang="en-US" dirty="0"/>
            <a:t> </a:t>
          </a:r>
          <a:r>
            <a:rPr lang="en-US" dirty="0" err="1"/>
            <a:t>nujnosti</a:t>
          </a:r>
          <a:endParaRPr lang="en-US" dirty="0"/>
        </a:p>
      </dgm:t>
    </dgm:pt>
    <dgm:pt modelId="{D4BE16A4-A506-6C47-B802-C263FE86F8B1}" type="parTrans" cxnId="{58B4CA86-4310-AC48-ACF6-27965EC4C669}">
      <dgm:prSet/>
      <dgm:spPr/>
      <dgm:t>
        <a:bodyPr/>
        <a:lstStyle/>
        <a:p>
          <a:endParaRPr lang="en-US"/>
        </a:p>
      </dgm:t>
    </dgm:pt>
    <dgm:pt modelId="{9108F7B7-22B3-C24B-9036-8791ADF97D36}" type="sibTrans" cxnId="{58B4CA86-4310-AC48-ACF6-27965EC4C669}">
      <dgm:prSet/>
      <dgm:spPr/>
      <dgm:t>
        <a:bodyPr/>
        <a:lstStyle/>
        <a:p>
          <a:endParaRPr lang="en-US"/>
        </a:p>
      </dgm:t>
    </dgm:pt>
    <dgm:pt modelId="{0388B151-A778-D947-90D8-A4FF47997EF6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 err="1"/>
            <a:t>Priprava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7313FA33-D42E-FB4B-AD67-5B6B1486F735}" type="parTrans" cxnId="{55068F99-C464-244E-8527-7097E4106788}">
      <dgm:prSet/>
      <dgm:spPr/>
      <dgm:t>
        <a:bodyPr/>
        <a:lstStyle/>
        <a:p>
          <a:endParaRPr lang="en-US"/>
        </a:p>
      </dgm:t>
    </dgm:pt>
    <dgm:pt modelId="{64046412-EF43-5143-B1B3-ED0262BEEE53}" type="sibTrans" cxnId="{55068F99-C464-244E-8527-7097E4106788}">
      <dgm:prSet/>
      <dgm:spPr/>
      <dgm:t>
        <a:bodyPr/>
        <a:lstStyle/>
        <a:p>
          <a:endParaRPr lang="en-US"/>
        </a:p>
      </dgm:t>
    </dgm:pt>
    <dgm:pt modelId="{4453C1DF-5382-9444-9BD7-FFF3D25036E4}">
      <dgm:prSet phldrT="[Text]"/>
      <dgm:spPr/>
      <dgm:t>
        <a:bodyPr/>
        <a:lstStyle/>
        <a:p>
          <a:r>
            <a:rPr lang="en-US" dirty="0" err="1"/>
            <a:t>Prikaz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D3A09F4E-55A5-334F-BB9C-4E5FEB68ADBE}" type="parTrans" cxnId="{E4EA4C0F-01E5-F945-A61D-06F4212323F8}">
      <dgm:prSet/>
      <dgm:spPr/>
      <dgm:t>
        <a:bodyPr/>
        <a:lstStyle/>
        <a:p>
          <a:endParaRPr lang="en-US"/>
        </a:p>
      </dgm:t>
    </dgm:pt>
    <dgm:pt modelId="{549B2ECC-0237-984B-BE3C-EE2558E4197E}" type="sibTrans" cxnId="{E4EA4C0F-01E5-F945-A61D-06F4212323F8}">
      <dgm:prSet/>
      <dgm:spPr/>
      <dgm:t>
        <a:bodyPr/>
        <a:lstStyle/>
        <a:p>
          <a:endParaRPr lang="en-US"/>
        </a:p>
      </dgm:t>
    </dgm:pt>
    <dgm:pt modelId="{D5312847-05B9-2242-9A6D-CD7ECB9AFA8B}" type="pres">
      <dgm:prSet presAssocID="{FF30982D-A272-EA49-9293-B13C79E06CE3}" presName="Name0" presStyleCnt="0">
        <dgm:presLayoutVars>
          <dgm:dir/>
          <dgm:animLvl val="lvl"/>
          <dgm:resizeHandles val="exact"/>
        </dgm:presLayoutVars>
      </dgm:prSet>
      <dgm:spPr/>
    </dgm:pt>
    <dgm:pt modelId="{9277E1EC-B0A5-0D42-A558-10F9D6748A21}" type="pres">
      <dgm:prSet presAssocID="{2004DEDA-D46C-464C-AC00-719B0E4EDDD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DD74DE3-C1F3-FD4F-8BC0-30C70B6F7995}" type="pres">
      <dgm:prSet presAssocID="{C18FC524-82BD-6D46-A6EE-EFB7D2B60598}" presName="parTxOnlySpace" presStyleCnt="0"/>
      <dgm:spPr/>
    </dgm:pt>
    <dgm:pt modelId="{3010CDA7-C4A8-DE4B-AD89-0F79CFE59735}" type="pres">
      <dgm:prSet presAssocID="{DCC496F2-062C-9944-9E66-1567E4B9EB5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69B74B-C624-3E4C-9907-9712A84ADE3A}" type="pres">
      <dgm:prSet presAssocID="{9108F7B7-22B3-C24B-9036-8791ADF97D36}" presName="parTxOnlySpace" presStyleCnt="0"/>
      <dgm:spPr/>
    </dgm:pt>
    <dgm:pt modelId="{1774663F-6BF8-CE49-A61B-A99B41D9657F}" type="pres">
      <dgm:prSet presAssocID="{0388B151-A778-D947-90D8-A4FF47997EF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B54021F-DF11-8D48-AF3A-5FBCFF904F7F}" type="pres">
      <dgm:prSet presAssocID="{64046412-EF43-5143-B1B3-ED0262BEEE53}" presName="parTxOnlySpace" presStyleCnt="0"/>
      <dgm:spPr/>
    </dgm:pt>
    <dgm:pt modelId="{171E16DC-D08E-D54A-83BC-CA3E1EB9E82A}" type="pres">
      <dgm:prSet presAssocID="{4453C1DF-5382-9444-9BD7-FFF3D25036E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E9B2901-6B67-4646-859A-B3D8A4AFA855}" type="presOf" srcId="{DCC496F2-062C-9944-9E66-1567E4B9EB55}" destId="{3010CDA7-C4A8-DE4B-AD89-0F79CFE59735}" srcOrd="0" destOrd="0" presId="urn:microsoft.com/office/officeart/2005/8/layout/chevron1"/>
    <dgm:cxn modelId="{E4EA4C0F-01E5-F945-A61D-06F4212323F8}" srcId="{FF30982D-A272-EA49-9293-B13C79E06CE3}" destId="{4453C1DF-5382-9444-9BD7-FFF3D25036E4}" srcOrd="3" destOrd="0" parTransId="{D3A09F4E-55A5-334F-BB9C-4E5FEB68ADBE}" sibTransId="{549B2ECC-0237-984B-BE3C-EE2558E4197E}"/>
    <dgm:cxn modelId="{128E7830-8A7D-554B-9BEE-8D1C54FBFE90}" type="presOf" srcId="{4453C1DF-5382-9444-9BD7-FFF3D25036E4}" destId="{171E16DC-D08E-D54A-83BC-CA3E1EB9E82A}" srcOrd="0" destOrd="0" presId="urn:microsoft.com/office/officeart/2005/8/layout/chevron1"/>
    <dgm:cxn modelId="{C60E457A-3A8F-6E4B-BC31-901F09B58F1B}" type="presOf" srcId="{2004DEDA-D46C-464C-AC00-719B0E4EDDDB}" destId="{9277E1EC-B0A5-0D42-A558-10F9D6748A21}" srcOrd="0" destOrd="0" presId="urn:microsoft.com/office/officeart/2005/8/layout/chevron1"/>
    <dgm:cxn modelId="{58B4CA86-4310-AC48-ACF6-27965EC4C669}" srcId="{FF30982D-A272-EA49-9293-B13C79E06CE3}" destId="{DCC496F2-062C-9944-9E66-1567E4B9EB55}" srcOrd="1" destOrd="0" parTransId="{D4BE16A4-A506-6C47-B802-C263FE86F8B1}" sibTransId="{9108F7B7-22B3-C24B-9036-8791ADF97D36}"/>
    <dgm:cxn modelId="{0C1BA689-3646-CB49-9D06-2E1625B2DB88}" type="presOf" srcId="{FF30982D-A272-EA49-9293-B13C79E06CE3}" destId="{D5312847-05B9-2242-9A6D-CD7ECB9AFA8B}" srcOrd="0" destOrd="0" presId="urn:microsoft.com/office/officeart/2005/8/layout/chevron1"/>
    <dgm:cxn modelId="{55068F99-C464-244E-8527-7097E4106788}" srcId="{FF30982D-A272-EA49-9293-B13C79E06CE3}" destId="{0388B151-A778-D947-90D8-A4FF47997EF6}" srcOrd="2" destOrd="0" parTransId="{7313FA33-D42E-FB4B-AD67-5B6B1486F735}" sibTransId="{64046412-EF43-5143-B1B3-ED0262BEEE53}"/>
    <dgm:cxn modelId="{45F41AA1-8464-F24F-92E9-5E5D9A97C139}" type="presOf" srcId="{0388B151-A778-D947-90D8-A4FF47997EF6}" destId="{1774663F-6BF8-CE49-A61B-A99B41D9657F}" srcOrd="0" destOrd="0" presId="urn:microsoft.com/office/officeart/2005/8/layout/chevron1"/>
    <dgm:cxn modelId="{6256A4FF-8CB8-9A4A-94B7-9E73629604BE}" srcId="{FF30982D-A272-EA49-9293-B13C79E06CE3}" destId="{2004DEDA-D46C-464C-AC00-719B0E4EDDDB}" srcOrd="0" destOrd="0" parTransId="{E28F5539-A1E2-3741-8022-902964A9E476}" sibTransId="{C18FC524-82BD-6D46-A6EE-EFB7D2B60598}"/>
    <dgm:cxn modelId="{35D30A6E-A9E9-134D-93E8-38598F77A494}" type="presParOf" srcId="{D5312847-05B9-2242-9A6D-CD7ECB9AFA8B}" destId="{9277E1EC-B0A5-0D42-A558-10F9D6748A21}" srcOrd="0" destOrd="0" presId="urn:microsoft.com/office/officeart/2005/8/layout/chevron1"/>
    <dgm:cxn modelId="{782F7BDB-EDDA-D247-8022-7E13026DE22D}" type="presParOf" srcId="{D5312847-05B9-2242-9A6D-CD7ECB9AFA8B}" destId="{FDD74DE3-C1F3-FD4F-8BC0-30C70B6F7995}" srcOrd="1" destOrd="0" presId="urn:microsoft.com/office/officeart/2005/8/layout/chevron1"/>
    <dgm:cxn modelId="{30C639F1-2E60-7045-956B-08B9A51FB243}" type="presParOf" srcId="{D5312847-05B9-2242-9A6D-CD7ECB9AFA8B}" destId="{3010CDA7-C4A8-DE4B-AD89-0F79CFE59735}" srcOrd="2" destOrd="0" presId="urn:microsoft.com/office/officeart/2005/8/layout/chevron1"/>
    <dgm:cxn modelId="{6F9BD55D-3518-3441-9B83-703AEFDDF059}" type="presParOf" srcId="{D5312847-05B9-2242-9A6D-CD7ECB9AFA8B}" destId="{2F69B74B-C624-3E4C-9907-9712A84ADE3A}" srcOrd="3" destOrd="0" presId="urn:microsoft.com/office/officeart/2005/8/layout/chevron1"/>
    <dgm:cxn modelId="{6097712F-2C66-274A-801A-D809DB6337E0}" type="presParOf" srcId="{D5312847-05B9-2242-9A6D-CD7ECB9AFA8B}" destId="{1774663F-6BF8-CE49-A61B-A99B41D9657F}" srcOrd="4" destOrd="0" presId="urn:microsoft.com/office/officeart/2005/8/layout/chevron1"/>
    <dgm:cxn modelId="{888D5876-5F6C-8946-80EE-630A6AEB7E52}" type="presParOf" srcId="{D5312847-05B9-2242-9A6D-CD7ECB9AFA8B}" destId="{7B54021F-DF11-8D48-AF3A-5FBCFF904F7F}" srcOrd="5" destOrd="0" presId="urn:microsoft.com/office/officeart/2005/8/layout/chevron1"/>
    <dgm:cxn modelId="{37CFDD44-69C6-284E-B951-C3AB878631AA}" type="presParOf" srcId="{D5312847-05B9-2242-9A6D-CD7ECB9AFA8B}" destId="{171E16DC-D08E-D54A-83BC-CA3E1EB9E82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F30982D-A272-EA49-9293-B13C79E06CE3}" type="doc">
      <dgm:prSet loTypeId="urn:microsoft.com/office/officeart/2005/8/layout/chevron1" loCatId="" qsTypeId="urn:microsoft.com/office/officeart/2005/8/quickstyle/simple2#10" qsCatId="simple" csTypeId="urn:microsoft.com/office/officeart/2005/8/colors/accent0_1#10" csCatId="mainScheme" phldr="1"/>
      <dgm:spPr/>
    </dgm:pt>
    <dgm:pt modelId="{2004DEDA-D46C-464C-AC00-719B0E4EDDDB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Pridobivanje</a:t>
          </a:r>
          <a:r>
            <a:rPr lang="en-US" dirty="0"/>
            <a:t> </a:t>
          </a:r>
          <a:r>
            <a:rPr lang="en-US" dirty="0" err="1"/>
            <a:t>prometnih</a:t>
          </a:r>
          <a:r>
            <a:rPr lang="en-US" dirty="0"/>
            <a:t> </a:t>
          </a:r>
          <a:r>
            <a:rPr lang="en-US" dirty="0" err="1"/>
            <a:t>informacij</a:t>
          </a:r>
          <a:endParaRPr lang="en-US" dirty="0"/>
        </a:p>
      </dgm:t>
    </dgm:pt>
    <dgm:pt modelId="{E28F5539-A1E2-3741-8022-902964A9E476}" type="parTrans" cxnId="{6256A4FF-8CB8-9A4A-94B7-9E73629604BE}">
      <dgm:prSet/>
      <dgm:spPr/>
      <dgm:t>
        <a:bodyPr/>
        <a:lstStyle/>
        <a:p>
          <a:endParaRPr lang="en-US"/>
        </a:p>
      </dgm:t>
    </dgm:pt>
    <dgm:pt modelId="{C18FC524-82BD-6D46-A6EE-EFB7D2B60598}" type="sibTrans" cxnId="{6256A4FF-8CB8-9A4A-94B7-9E73629604BE}">
      <dgm:prSet/>
      <dgm:spPr/>
      <dgm:t>
        <a:bodyPr/>
        <a:lstStyle/>
        <a:p>
          <a:endParaRPr lang="en-US"/>
        </a:p>
      </dgm:t>
    </dgm:pt>
    <dgm:pt modelId="{DCC496F2-062C-9944-9E66-1567E4B9EB55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Klasifikacija</a:t>
          </a:r>
          <a:r>
            <a:rPr lang="en-US" dirty="0"/>
            <a:t> </a:t>
          </a:r>
          <a:r>
            <a:rPr lang="en-US" dirty="0" err="1"/>
            <a:t>nujnosti</a:t>
          </a:r>
          <a:endParaRPr lang="en-US" dirty="0"/>
        </a:p>
      </dgm:t>
    </dgm:pt>
    <dgm:pt modelId="{D4BE16A4-A506-6C47-B802-C263FE86F8B1}" type="parTrans" cxnId="{58B4CA86-4310-AC48-ACF6-27965EC4C669}">
      <dgm:prSet/>
      <dgm:spPr/>
      <dgm:t>
        <a:bodyPr/>
        <a:lstStyle/>
        <a:p>
          <a:endParaRPr lang="en-US"/>
        </a:p>
      </dgm:t>
    </dgm:pt>
    <dgm:pt modelId="{9108F7B7-22B3-C24B-9036-8791ADF97D36}" type="sibTrans" cxnId="{58B4CA86-4310-AC48-ACF6-27965EC4C669}">
      <dgm:prSet/>
      <dgm:spPr/>
      <dgm:t>
        <a:bodyPr/>
        <a:lstStyle/>
        <a:p>
          <a:endParaRPr lang="en-US"/>
        </a:p>
      </dgm:t>
    </dgm:pt>
    <dgm:pt modelId="{0388B151-A778-D947-90D8-A4FF47997EF6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 err="1"/>
            <a:t>Priprava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7313FA33-D42E-FB4B-AD67-5B6B1486F735}" type="parTrans" cxnId="{55068F99-C464-244E-8527-7097E4106788}">
      <dgm:prSet/>
      <dgm:spPr/>
      <dgm:t>
        <a:bodyPr/>
        <a:lstStyle/>
        <a:p>
          <a:endParaRPr lang="en-US"/>
        </a:p>
      </dgm:t>
    </dgm:pt>
    <dgm:pt modelId="{64046412-EF43-5143-B1B3-ED0262BEEE53}" type="sibTrans" cxnId="{55068F99-C464-244E-8527-7097E4106788}">
      <dgm:prSet/>
      <dgm:spPr/>
      <dgm:t>
        <a:bodyPr/>
        <a:lstStyle/>
        <a:p>
          <a:endParaRPr lang="en-US"/>
        </a:p>
      </dgm:t>
    </dgm:pt>
    <dgm:pt modelId="{4453C1DF-5382-9444-9BD7-FFF3D25036E4}">
      <dgm:prSet phldrT="[Text]"/>
      <dgm:spPr/>
      <dgm:t>
        <a:bodyPr/>
        <a:lstStyle/>
        <a:p>
          <a:r>
            <a:rPr lang="en-US" dirty="0" err="1"/>
            <a:t>Prikaz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D3A09F4E-55A5-334F-BB9C-4E5FEB68ADBE}" type="parTrans" cxnId="{E4EA4C0F-01E5-F945-A61D-06F4212323F8}">
      <dgm:prSet/>
      <dgm:spPr/>
      <dgm:t>
        <a:bodyPr/>
        <a:lstStyle/>
        <a:p>
          <a:endParaRPr lang="en-US"/>
        </a:p>
      </dgm:t>
    </dgm:pt>
    <dgm:pt modelId="{549B2ECC-0237-984B-BE3C-EE2558E4197E}" type="sibTrans" cxnId="{E4EA4C0F-01E5-F945-A61D-06F4212323F8}">
      <dgm:prSet/>
      <dgm:spPr/>
      <dgm:t>
        <a:bodyPr/>
        <a:lstStyle/>
        <a:p>
          <a:endParaRPr lang="en-US"/>
        </a:p>
      </dgm:t>
    </dgm:pt>
    <dgm:pt modelId="{D5312847-05B9-2242-9A6D-CD7ECB9AFA8B}" type="pres">
      <dgm:prSet presAssocID="{FF30982D-A272-EA49-9293-B13C79E06CE3}" presName="Name0" presStyleCnt="0">
        <dgm:presLayoutVars>
          <dgm:dir/>
          <dgm:animLvl val="lvl"/>
          <dgm:resizeHandles val="exact"/>
        </dgm:presLayoutVars>
      </dgm:prSet>
      <dgm:spPr/>
    </dgm:pt>
    <dgm:pt modelId="{9277E1EC-B0A5-0D42-A558-10F9D6748A21}" type="pres">
      <dgm:prSet presAssocID="{2004DEDA-D46C-464C-AC00-719B0E4EDDD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DD74DE3-C1F3-FD4F-8BC0-30C70B6F7995}" type="pres">
      <dgm:prSet presAssocID="{C18FC524-82BD-6D46-A6EE-EFB7D2B60598}" presName="parTxOnlySpace" presStyleCnt="0"/>
      <dgm:spPr/>
    </dgm:pt>
    <dgm:pt modelId="{3010CDA7-C4A8-DE4B-AD89-0F79CFE59735}" type="pres">
      <dgm:prSet presAssocID="{DCC496F2-062C-9944-9E66-1567E4B9EB5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69B74B-C624-3E4C-9907-9712A84ADE3A}" type="pres">
      <dgm:prSet presAssocID="{9108F7B7-22B3-C24B-9036-8791ADF97D36}" presName="parTxOnlySpace" presStyleCnt="0"/>
      <dgm:spPr/>
    </dgm:pt>
    <dgm:pt modelId="{1774663F-6BF8-CE49-A61B-A99B41D9657F}" type="pres">
      <dgm:prSet presAssocID="{0388B151-A778-D947-90D8-A4FF47997EF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B54021F-DF11-8D48-AF3A-5FBCFF904F7F}" type="pres">
      <dgm:prSet presAssocID="{64046412-EF43-5143-B1B3-ED0262BEEE53}" presName="parTxOnlySpace" presStyleCnt="0"/>
      <dgm:spPr/>
    </dgm:pt>
    <dgm:pt modelId="{171E16DC-D08E-D54A-83BC-CA3E1EB9E82A}" type="pres">
      <dgm:prSet presAssocID="{4453C1DF-5382-9444-9BD7-FFF3D25036E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E9B2901-6B67-4646-859A-B3D8A4AFA855}" type="presOf" srcId="{DCC496F2-062C-9944-9E66-1567E4B9EB55}" destId="{3010CDA7-C4A8-DE4B-AD89-0F79CFE59735}" srcOrd="0" destOrd="0" presId="urn:microsoft.com/office/officeart/2005/8/layout/chevron1"/>
    <dgm:cxn modelId="{E4EA4C0F-01E5-F945-A61D-06F4212323F8}" srcId="{FF30982D-A272-EA49-9293-B13C79E06CE3}" destId="{4453C1DF-5382-9444-9BD7-FFF3D25036E4}" srcOrd="3" destOrd="0" parTransId="{D3A09F4E-55A5-334F-BB9C-4E5FEB68ADBE}" sibTransId="{549B2ECC-0237-984B-BE3C-EE2558E4197E}"/>
    <dgm:cxn modelId="{128E7830-8A7D-554B-9BEE-8D1C54FBFE90}" type="presOf" srcId="{4453C1DF-5382-9444-9BD7-FFF3D25036E4}" destId="{171E16DC-D08E-D54A-83BC-CA3E1EB9E82A}" srcOrd="0" destOrd="0" presId="urn:microsoft.com/office/officeart/2005/8/layout/chevron1"/>
    <dgm:cxn modelId="{C60E457A-3A8F-6E4B-BC31-901F09B58F1B}" type="presOf" srcId="{2004DEDA-D46C-464C-AC00-719B0E4EDDDB}" destId="{9277E1EC-B0A5-0D42-A558-10F9D6748A21}" srcOrd="0" destOrd="0" presId="urn:microsoft.com/office/officeart/2005/8/layout/chevron1"/>
    <dgm:cxn modelId="{58B4CA86-4310-AC48-ACF6-27965EC4C669}" srcId="{FF30982D-A272-EA49-9293-B13C79E06CE3}" destId="{DCC496F2-062C-9944-9E66-1567E4B9EB55}" srcOrd="1" destOrd="0" parTransId="{D4BE16A4-A506-6C47-B802-C263FE86F8B1}" sibTransId="{9108F7B7-22B3-C24B-9036-8791ADF97D36}"/>
    <dgm:cxn modelId="{0C1BA689-3646-CB49-9D06-2E1625B2DB88}" type="presOf" srcId="{FF30982D-A272-EA49-9293-B13C79E06CE3}" destId="{D5312847-05B9-2242-9A6D-CD7ECB9AFA8B}" srcOrd="0" destOrd="0" presId="urn:microsoft.com/office/officeart/2005/8/layout/chevron1"/>
    <dgm:cxn modelId="{55068F99-C464-244E-8527-7097E4106788}" srcId="{FF30982D-A272-EA49-9293-B13C79E06CE3}" destId="{0388B151-A778-D947-90D8-A4FF47997EF6}" srcOrd="2" destOrd="0" parTransId="{7313FA33-D42E-FB4B-AD67-5B6B1486F735}" sibTransId="{64046412-EF43-5143-B1B3-ED0262BEEE53}"/>
    <dgm:cxn modelId="{45F41AA1-8464-F24F-92E9-5E5D9A97C139}" type="presOf" srcId="{0388B151-A778-D947-90D8-A4FF47997EF6}" destId="{1774663F-6BF8-CE49-A61B-A99B41D9657F}" srcOrd="0" destOrd="0" presId="urn:microsoft.com/office/officeart/2005/8/layout/chevron1"/>
    <dgm:cxn modelId="{6256A4FF-8CB8-9A4A-94B7-9E73629604BE}" srcId="{FF30982D-A272-EA49-9293-B13C79E06CE3}" destId="{2004DEDA-D46C-464C-AC00-719B0E4EDDDB}" srcOrd="0" destOrd="0" parTransId="{E28F5539-A1E2-3741-8022-902964A9E476}" sibTransId="{C18FC524-82BD-6D46-A6EE-EFB7D2B60598}"/>
    <dgm:cxn modelId="{35D30A6E-A9E9-134D-93E8-38598F77A494}" type="presParOf" srcId="{D5312847-05B9-2242-9A6D-CD7ECB9AFA8B}" destId="{9277E1EC-B0A5-0D42-A558-10F9D6748A21}" srcOrd="0" destOrd="0" presId="urn:microsoft.com/office/officeart/2005/8/layout/chevron1"/>
    <dgm:cxn modelId="{782F7BDB-EDDA-D247-8022-7E13026DE22D}" type="presParOf" srcId="{D5312847-05B9-2242-9A6D-CD7ECB9AFA8B}" destId="{FDD74DE3-C1F3-FD4F-8BC0-30C70B6F7995}" srcOrd="1" destOrd="0" presId="urn:microsoft.com/office/officeart/2005/8/layout/chevron1"/>
    <dgm:cxn modelId="{30C639F1-2E60-7045-956B-08B9A51FB243}" type="presParOf" srcId="{D5312847-05B9-2242-9A6D-CD7ECB9AFA8B}" destId="{3010CDA7-C4A8-DE4B-AD89-0F79CFE59735}" srcOrd="2" destOrd="0" presId="urn:microsoft.com/office/officeart/2005/8/layout/chevron1"/>
    <dgm:cxn modelId="{6F9BD55D-3518-3441-9B83-703AEFDDF059}" type="presParOf" srcId="{D5312847-05B9-2242-9A6D-CD7ECB9AFA8B}" destId="{2F69B74B-C624-3E4C-9907-9712A84ADE3A}" srcOrd="3" destOrd="0" presId="urn:microsoft.com/office/officeart/2005/8/layout/chevron1"/>
    <dgm:cxn modelId="{6097712F-2C66-274A-801A-D809DB6337E0}" type="presParOf" srcId="{D5312847-05B9-2242-9A6D-CD7ECB9AFA8B}" destId="{1774663F-6BF8-CE49-A61B-A99B41D9657F}" srcOrd="4" destOrd="0" presId="urn:microsoft.com/office/officeart/2005/8/layout/chevron1"/>
    <dgm:cxn modelId="{888D5876-5F6C-8946-80EE-630A6AEB7E52}" type="presParOf" srcId="{D5312847-05B9-2242-9A6D-CD7ECB9AFA8B}" destId="{7B54021F-DF11-8D48-AF3A-5FBCFF904F7F}" srcOrd="5" destOrd="0" presId="urn:microsoft.com/office/officeart/2005/8/layout/chevron1"/>
    <dgm:cxn modelId="{37CFDD44-69C6-284E-B951-C3AB878631AA}" type="presParOf" srcId="{D5312847-05B9-2242-9A6D-CD7ECB9AFA8B}" destId="{171E16DC-D08E-D54A-83BC-CA3E1EB9E82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F30982D-A272-EA49-9293-B13C79E06CE3}" type="doc">
      <dgm:prSet loTypeId="urn:microsoft.com/office/officeart/2005/8/layout/chevron1" loCatId="" qsTypeId="urn:microsoft.com/office/officeart/2005/8/quickstyle/simple2#11" qsCatId="simple" csTypeId="urn:microsoft.com/office/officeart/2005/8/colors/accent0_1#11" csCatId="mainScheme" phldr="1"/>
      <dgm:spPr/>
    </dgm:pt>
    <dgm:pt modelId="{2004DEDA-D46C-464C-AC00-719B0E4EDDDB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Pridobivanje</a:t>
          </a:r>
          <a:r>
            <a:rPr lang="en-US" dirty="0"/>
            <a:t> </a:t>
          </a:r>
          <a:r>
            <a:rPr lang="en-US" dirty="0" err="1"/>
            <a:t>prometnih</a:t>
          </a:r>
          <a:r>
            <a:rPr lang="en-US" dirty="0"/>
            <a:t> </a:t>
          </a:r>
          <a:r>
            <a:rPr lang="en-US" dirty="0" err="1"/>
            <a:t>informacij</a:t>
          </a:r>
          <a:endParaRPr lang="en-US" dirty="0"/>
        </a:p>
      </dgm:t>
    </dgm:pt>
    <dgm:pt modelId="{E28F5539-A1E2-3741-8022-902964A9E476}" type="parTrans" cxnId="{6256A4FF-8CB8-9A4A-94B7-9E73629604BE}">
      <dgm:prSet/>
      <dgm:spPr/>
      <dgm:t>
        <a:bodyPr/>
        <a:lstStyle/>
        <a:p>
          <a:endParaRPr lang="en-US"/>
        </a:p>
      </dgm:t>
    </dgm:pt>
    <dgm:pt modelId="{C18FC524-82BD-6D46-A6EE-EFB7D2B60598}" type="sibTrans" cxnId="{6256A4FF-8CB8-9A4A-94B7-9E73629604BE}">
      <dgm:prSet/>
      <dgm:spPr/>
      <dgm:t>
        <a:bodyPr/>
        <a:lstStyle/>
        <a:p>
          <a:endParaRPr lang="en-US"/>
        </a:p>
      </dgm:t>
    </dgm:pt>
    <dgm:pt modelId="{DCC496F2-062C-9944-9E66-1567E4B9EB55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Klasifikacija</a:t>
          </a:r>
          <a:r>
            <a:rPr lang="en-US" dirty="0"/>
            <a:t> </a:t>
          </a:r>
          <a:r>
            <a:rPr lang="en-US" dirty="0" err="1"/>
            <a:t>nujnosti</a:t>
          </a:r>
          <a:endParaRPr lang="en-US" dirty="0"/>
        </a:p>
      </dgm:t>
    </dgm:pt>
    <dgm:pt modelId="{D4BE16A4-A506-6C47-B802-C263FE86F8B1}" type="parTrans" cxnId="{58B4CA86-4310-AC48-ACF6-27965EC4C669}">
      <dgm:prSet/>
      <dgm:spPr/>
      <dgm:t>
        <a:bodyPr/>
        <a:lstStyle/>
        <a:p>
          <a:endParaRPr lang="en-US"/>
        </a:p>
      </dgm:t>
    </dgm:pt>
    <dgm:pt modelId="{9108F7B7-22B3-C24B-9036-8791ADF97D36}" type="sibTrans" cxnId="{58B4CA86-4310-AC48-ACF6-27965EC4C669}">
      <dgm:prSet/>
      <dgm:spPr/>
      <dgm:t>
        <a:bodyPr/>
        <a:lstStyle/>
        <a:p>
          <a:endParaRPr lang="en-US"/>
        </a:p>
      </dgm:t>
    </dgm:pt>
    <dgm:pt modelId="{0388B151-A778-D947-90D8-A4FF47997EF6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 err="1"/>
            <a:t>Priprava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7313FA33-D42E-FB4B-AD67-5B6B1486F735}" type="parTrans" cxnId="{55068F99-C464-244E-8527-7097E4106788}">
      <dgm:prSet/>
      <dgm:spPr/>
      <dgm:t>
        <a:bodyPr/>
        <a:lstStyle/>
        <a:p>
          <a:endParaRPr lang="en-US"/>
        </a:p>
      </dgm:t>
    </dgm:pt>
    <dgm:pt modelId="{64046412-EF43-5143-B1B3-ED0262BEEE53}" type="sibTrans" cxnId="{55068F99-C464-244E-8527-7097E4106788}">
      <dgm:prSet/>
      <dgm:spPr/>
      <dgm:t>
        <a:bodyPr/>
        <a:lstStyle/>
        <a:p>
          <a:endParaRPr lang="en-US"/>
        </a:p>
      </dgm:t>
    </dgm:pt>
    <dgm:pt modelId="{4453C1DF-5382-9444-9BD7-FFF3D25036E4}">
      <dgm:prSet phldrT="[Text]"/>
      <dgm:spPr/>
      <dgm:t>
        <a:bodyPr/>
        <a:lstStyle/>
        <a:p>
          <a:r>
            <a:rPr lang="en-US" dirty="0" err="1"/>
            <a:t>Prikaz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D3A09F4E-55A5-334F-BB9C-4E5FEB68ADBE}" type="parTrans" cxnId="{E4EA4C0F-01E5-F945-A61D-06F4212323F8}">
      <dgm:prSet/>
      <dgm:spPr/>
      <dgm:t>
        <a:bodyPr/>
        <a:lstStyle/>
        <a:p>
          <a:endParaRPr lang="en-US"/>
        </a:p>
      </dgm:t>
    </dgm:pt>
    <dgm:pt modelId="{549B2ECC-0237-984B-BE3C-EE2558E4197E}" type="sibTrans" cxnId="{E4EA4C0F-01E5-F945-A61D-06F4212323F8}">
      <dgm:prSet/>
      <dgm:spPr/>
      <dgm:t>
        <a:bodyPr/>
        <a:lstStyle/>
        <a:p>
          <a:endParaRPr lang="en-US"/>
        </a:p>
      </dgm:t>
    </dgm:pt>
    <dgm:pt modelId="{D5312847-05B9-2242-9A6D-CD7ECB9AFA8B}" type="pres">
      <dgm:prSet presAssocID="{FF30982D-A272-EA49-9293-B13C79E06CE3}" presName="Name0" presStyleCnt="0">
        <dgm:presLayoutVars>
          <dgm:dir/>
          <dgm:animLvl val="lvl"/>
          <dgm:resizeHandles val="exact"/>
        </dgm:presLayoutVars>
      </dgm:prSet>
      <dgm:spPr/>
    </dgm:pt>
    <dgm:pt modelId="{9277E1EC-B0A5-0D42-A558-10F9D6748A21}" type="pres">
      <dgm:prSet presAssocID="{2004DEDA-D46C-464C-AC00-719B0E4EDDD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DD74DE3-C1F3-FD4F-8BC0-30C70B6F7995}" type="pres">
      <dgm:prSet presAssocID="{C18FC524-82BD-6D46-A6EE-EFB7D2B60598}" presName="parTxOnlySpace" presStyleCnt="0"/>
      <dgm:spPr/>
    </dgm:pt>
    <dgm:pt modelId="{3010CDA7-C4A8-DE4B-AD89-0F79CFE59735}" type="pres">
      <dgm:prSet presAssocID="{DCC496F2-062C-9944-9E66-1567E4B9EB5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69B74B-C624-3E4C-9907-9712A84ADE3A}" type="pres">
      <dgm:prSet presAssocID="{9108F7B7-22B3-C24B-9036-8791ADF97D36}" presName="parTxOnlySpace" presStyleCnt="0"/>
      <dgm:spPr/>
    </dgm:pt>
    <dgm:pt modelId="{1774663F-6BF8-CE49-A61B-A99B41D9657F}" type="pres">
      <dgm:prSet presAssocID="{0388B151-A778-D947-90D8-A4FF47997EF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B54021F-DF11-8D48-AF3A-5FBCFF904F7F}" type="pres">
      <dgm:prSet presAssocID="{64046412-EF43-5143-B1B3-ED0262BEEE53}" presName="parTxOnlySpace" presStyleCnt="0"/>
      <dgm:spPr/>
    </dgm:pt>
    <dgm:pt modelId="{171E16DC-D08E-D54A-83BC-CA3E1EB9E82A}" type="pres">
      <dgm:prSet presAssocID="{4453C1DF-5382-9444-9BD7-FFF3D25036E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E9B2901-6B67-4646-859A-B3D8A4AFA855}" type="presOf" srcId="{DCC496F2-062C-9944-9E66-1567E4B9EB55}" destId="{3010CDA7-C4A8-DE4B-AD89-0F79CFE59735}" srcOrd="0" destOrd="0" presId="urn:microsoft.com/office/officeart/2005/8/layout/chevron1"/>
    <dgm:cxn modelId="{E4EA4C0F-01E5-F945-A61D-06F4212323F8}" srcId="{FF30982D-A272-EA49-9293-B13C79E06CE3}" destId="{4453C1DF-5382-9444-9BD7-FFF3D25036E4}" srcOrd="3" destOrd="0" parTransId="{D3A09F4E-55A5-334F-BB9C-4E5FEB68ADBE}" sibTransId="{549B2ECC-0237-984B-BE3C-EE2558E4197E}"/>
    <dgm:cxn modelId="{128E7830-8A7D-554B-9BEE-8D1C54FBFE90}" type="presOf" srcId="{4453C1DF-5382-9444-9BD7-FFF3D25036E4}" destId="{171E16DC-D08E-D54A-83BC-CA3E1EB9E82A}" srcOrd="0" destOrd="0" presId="urn:microsoft.com/office/officeart/2005/8/layout/chevron1"/>
    <dgm:cxn modelId="{C60E457A-3A8F-6E4B-BC31-901F09B58F1B}" type="presOf" srcId="{2004DEDA-D46C-464C-AC00-719B0E4EDDDB}" destId="{9277E1EC-B0A5-0D42-A558-10F9D6748A21}" srcOrd="0" destOrd="0" presId="urn:microsoft.com/office/officeart/2005/8/layout/chevron1"/>
    <dgm:cxn modelId="{58B4CA86-4310-AC48-ACF6-27965EC4C669}" srcId="{FF30982D-A272-EA49-9293-B13C79E06CE3}" destId="{DCC496F2-062C-9944-9E66-1567E4B9EB55}" srcOrd="1" destOrd="0" parTransId="{D4BE16A4-A506-6C47-B802-C263FE86F8B1}" sibTransId="{9108F7B7-22B3-C24B-9036-8791ADF97D36}"/>
    <dgm:cxn modelId="{0C1BA689-3646-CB49-9D06-2E1625B2DB88}" type="presOf" srcId="{FF30982D-A272-EA49-9293-B13C79E06CE3}" destId="{D5312847-05B9-2242-9A6D-CD7ECB9AFA8B}" srcOrd="0" destOrd="0" presId="urn:microsoft.com/office/officeart/2005/8/layout/chevron1"/>
    <dgm:cxn modelId="{55068F99-C464-244E-8527-7097E4106788}" srcId="{FF30982D-A272-EA49-9293-B13C79E06CE3}" destId="{0388B151-A778-D947-90D8-A4FF47997EF6}" srcOrd="2" destOrd="0" parTransId="{7313FA33-D42E-FB4B-AD67-5B6B1486F735}" sibTransId="{64046412-EF43-5143-B1B3-ED0262BEEE53}"/>
    <dgm:cxn modelId="{45F41AA1-8464-F24F-92E9-5E5D9A97C139}" type="presOf" srcId="{0388B151-A778-D947-90D8-A4FF47997EF6}" destId="{1774663F-6BF8-CE49-A61B-A99B41D9657F}" srcOrd="0" destOrd="0" presId="urn:microsoft.com/office/officeart/2005/8/layout/chevron1"/>
    <dgm:cxn modelId="{6256A4FF-8CB8-9A4A-94B7-9E73629604BE}" srcId="{FF30982D-A272-EA49-9293-B13C79E06CE3}" destId="{2004DEDA-D46C-464C-AC00-719B0E4EDDDB}" srcOrd="0" destOrd="0" parTransId="{E28F5539-A1E2-3741-8022-902964A9E476}" sibTransId="{C18FC524-82BD-6D46-A6EE-EFB7D2B60598}"/>
    <dgm:cxn modelId="{35D30A6E-A9E9-134D-93E8-38598F77A494}" type="presParOf" srcId="{D5312847-05B9-2242-9A6D-CD7ECB9AFA8B}" destId="{9277E1EC-B0A5-0D42-A558-10F9D6748A21}" srcOrd="0" destOrd="0" presId="urn:microsoft.com/office/officeart/2005/8/layout/chevron1"/>
    <dgm:cxn modelId="{782F7BDB-EDDA-D247-8022-7E13026DE22D}" type="presParOf" srcId="{D5312847-05B9-2242-9A6D-CD7ECB9AFA8B}" destId="{FDD74DE3-C1F3-FD4F-8BC0-30C70B6F7995}" srcOrd="1" destOrd="0" presId="urn:microsoft.com/office/officeart/2005/8/layout/chevron1"/>
    <dgm:cxn modelId="{30C639F1-2E60-7045-956B-08B9A51FB243}" type="presParOf" srcId="{D5312847-05B9-2242-9A6D-CD7ECB9AFA8B}" destId="{3010CDA7-C4A8-DE4B-AD89-0F79CFE59735}" srcOrd="2" destOrd="0" presId="urn:microsoft.com/office/officeart/2005/8/layout/chevron1"/>
    <dgm:cxn modelId="{6F9BD55D-3518-3441-9B83-703AEFDDF059}" type="presParOf" srcId="{D5312847-05B9-2242-9A6D-CD7ECB9AFA8B}" destId="{2F69B74B-C624-3E4C-9907-9712A84ADE3A}" srcOrd="3" destOrd="0" presId="urn:microsoft.com/office/officeart/2005/8/layout/chevron1"/>
    <dgm:cxn modelId="{6097712F-2C66-274A-801A-D809DB6337E0}" type="presParOf" srcId="{D5312847-05B9-2242-9A6D-CD7ECB9AFA8B}" destId="{1774663F-6BF8-CE49-A61B-A99B41D9657F}" srcOrd="4" destOrd="0" presId="urn:microsoft.com/office/officeart/2005/8/layout/chevron1"/>
    <dgm:cxn modelId="{888D5876-5F6C-8946-80EE-630A6AEB7E52}" type="presParOf" srcId="{D5312847-05B9-2242-9A6D-CD7ECB9AFA8B}" destId="{7B54021F-DF11-8D48-AF3A-5FBCFF904F7F}" srcOrd="5" destOrd="0" presId="urn:microsoft.com/office/officeart/2005/8/layout/chevron1"/>
    <dgm:cxn modelId="{37CFDD44-69C6-284E-B951-C3AB878631AA}" type="presParOf" srcId="{D5312847-05B9-2242-9A6D-CD7ECB9AFA8B}" destId="{171E16DC-D08E-D54A-83BC-CA3E1EB9E82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F30982D-A272-EA49-9293-B13C79E06CE3}" type="doc">
      <dgm:prSet loTypeId="urn:microsoft.com/office/officeart/2005/8/layout/chevron1" loCatId="" qsTypeId="urn:microsoft.com/office/officeart/2005/8/quickstyle/simple2#12" qsCatId="simple" csTypeId="urn:microsoft.com/office/officeart/2005/8/colors/accent0_1#12" csCatId="mainScheme" phldr="1"/>
      <dgm:spPr/>
    </dgm:pt>
    <dgm:pt modelId="{2004DEDA-D46C-464C-AC00-719B0E4EDDDB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Pridobivanje</a:t>
          </a:r>
          <a:r>
            <a:rPr lang="en-US" dirty="0"/>
            <a:t> </a:t>
          </a:r>
          <a:r>
            <a:rPr lang="en-US" dirty="0" err="1"/>
            <a:t>prometnih</a:t>
          </a:r>
          <a:r>
            <a:rPr lang="en-US" dirty="0"/>
            <a:t> </a:t>
          </a:r>
          <a:r>
            <a:rPr lang="en-US" dirty="0" err="1"/>
            <a:t>informacij</a:t>
          </a:r>
          <a:endParaRPr lang="en-US" dirty="0"/>
        </a:p>
      </dgm:t>
    </dgm:pt>
    <dgm:pt modelId="{E28F5539-A1E2-3741-8022-902964A9E476}" type="parTrans" cxnId="{6256A4FF-8CB8-9A4A-94B7-9E73629604BE}">
      <dgm:prSet/>
      <dgm:spPr/>
      <dgm:t>
        <a:bodyPr/>
        <a:lstStyle/>
        <a:p>
          <a:endParaRPr lang="en-US"/>
        </a:p>
      </dgm:t>
    </dgm:pt>
    <dgm:pt modelId="{C18FC524-82BD-6D46-A6EE-EFB7D2B60598}" type="sibTrans" cxnId="{6256A4FF-8CB8-9A4A-94B7-9E73629604BE}">
      <dgm:prSet/>
      <dgm:spPr/>
      <dgm:t>
        <a:bodyPr/>
        <a:lstStyle/>
        <a:p>
          <a:endParaRPr lang="en-US"/>
        </a:p>
      </dgm:t>
    </dgm:pt>
    <dgm:pt modelId="{DCC496F2-062C-9944-9E66-1567E4B9EB55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Klasifikacija</a:t>
          </a:r>
          <a:r>
            <a:rPr lang="en-US" dirty="0"/>
            <a:t> </a:t>
          </a:r>
          <a:r>
            <a:rPr lang="en-US" dirty="0" err="1"/>
            <a:t>nujnosti</a:t>
          </a:r>
          <a:endParaRPr lang="en-US" dirty="0"/>
        </a:p>
      </dgm:t>
    </dgm:pt>
    <dgm:pt modelId="{D4BE16A4-A506-6C47-B802-C263FE86F8B1}" type="parTrans" cxnId="{58B4CA86-4310-AC48-ACF6-27965EC4C669}">
      <dgm:prSet/>
      <dgm:spPr/>
      <dgm:t>
        <a:bodyPr/>
        <a:lstStyle/>
        <a:p>
          <a:endParaRPr lang="en-US"/>
        </a:p>
      </dgm:t>
    </dgm:pt>
    <dgm:pt modelId="{9108F7B7-22B3-C24B-9036-8791ADF97D36}" type="sibTrans" cxnId="{58B4CA86-4310-AC48-ACF6-27965EC4C669}">
      <dgm:prSet/>
      <dgm:spPr/>
      <dgm:t>
        <a:bodyPr/>
        <a:lstStyle/>
        <a:p>
          <a:endParaRPr lang="en-US"/>
        </a:p>
      </dgm:t>
    </dgm:pt>
    <dgm:pt modelId="{0388B151-A778-D947-90D8-A4FF47997EF6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 err="1"/>
            <a:t>Priprava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7313FA33-D42E-FB4B-AD67-5B6B1486F735}" type="parTrans" cxnId="{55068F99-C464-244E-8527-7097E4106788}">
      <dgm:prSet/>
      <dgm:spPr/>
      <dgm:t>
        <a:bodyPr/>
        <a:lstStyle/>
        <a:p>
          <a:endParaRPr lang="en-US"/>
        </a:p>
      </dgm:t>
    </dgm:pt>
    <dgm:pt modelId="{64046412-EF43-5143-B1B3-ED0262BEEE53}" type="sibTrans" cxnId="{55068F99-C464-244E-8527-7097E4106788}">
      <dgm:prSet/>
      <dgm:spPr/>
      <dgm:t>
        <a:bodyPr/>
        <a:lstStyle/>
        <a:p>
          <a:endParaRPr lang="en-US"/>
        </a:p>
      </dgm:t>
    </dgm:pt>
    <dgm:pt modelId="{4453C1DF-5382-9444-9BD7-FFF3D25036E4}">
      <dgm:prSet phldrT="[Text]"/>
      <dgm:spPr/>
      <dgm:t>
        <a:bodyPr/>
        <a:lstStyle/>
        <a:p>
          <a:r>
            <a:rPr lang="en-US" dirty="0" err="1"/>
            <a:t>Prikaz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D3A09F4E-55A5-334F-BB9C-4E5FEB68ADBE}" type="parTrans" cxnId="{E4EA4C0F-01E5-F945-A61D-06F4212323F8}">
      <dgm:prSet/>
      <dgm:spPr/>
      <dgm:t>
        <a:bodyPr/>
        <a:lstStyle/>
        <a:p>
          <a:endParaRPr lang="en-US"/>
        </a:p>
      </dgm:t>
    </dgm:pt>
    <dgm:pt modelId="{549B2ECC-0237-984B-BE3C-EE2558E4197E}" type="sibTrans" cxnId="{E4EA4C0F-01E5-F945-A61D-06F4212323F8}">
      <dgm:prSet/>
      <dgm:spPr/>
      <dgm:t>
        <a:bodyPr/>
        <a:lstStyle/>
        <a:p>
          <a:endParaRPr lang="en-US"/>
        </a:p>
      </dgm:t>
    </dgm:pt>
    <dgm:pt modelId="{D5312847-05B9-2242-9A6D-CD7ECB9AFA8B}" type="pres">
      <dgm:prSet presAssocID="{FF30982D-A272-EA49-9293-B13C79E06CE3}" presName="Name0" presStyleCnt="0">
        <dgm:presLayoutVars>
          <dgm:dir/>
          <dgm:animLvl val="lvl"/>
          <dgm:resizeHandles val="exact"/>
        </dgm:presLayoutVars>
      </dgm:prSet>
      <dgm:spPr/>
    </dgm:pt>
    <dgm:pt modelId="{9277E1EC-B0A5-0D42-A558-10F9D6748A21}" type="pres">
      <dgm:prSet presAssocID="{2004DEDA-D46C-464C-AC00-719B0E4EDDD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DD74DE3-C1F3-FD4F-8BC0-30C70B6F7995}" type="pres">
      <dgm:prSet presAssocID="{C18FC524-82BD-6D46-A6EE-EFB7D2B60598}" presName="parTxOnlySpace" presStyleCnt="0"/>
      <dgm:spPr/>
    </dgm:pt>
    <dgm:pt modelId="{3010CDA7-C4A8-DE4B-AD89-0F79CFE59735}" type="pres">
      <dgm:prSet presAssocID="{DCC496F2-062C-9944-9E66-1567E4B9EB5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69B74B-C624-3E4C-9907-9712A84ADE3A}" type="pres">
      <dgm:prSet presAssocID="{9108F7B7-22B3-C24B-9036-8791ADF97D36}" presName="parTxOnlySpace" presStyleCnt="0"/>
      <dgm:spPr/>
    </dgm:pt>
    <dgm:pt modelId="{1774663F-6BF8-CE49-A61B-A99B41D9657F}" type="pres">
      <dgm:prSet presAssocID="{0388B151-A778-D947-90D8-A4FF47997EF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B54021F-DF11-8D48-AF3A-5FBCFF904F7F}" type="pres">
      <dgm:prSet presAssocID="{64046412-EF43-5143-B1B3-ED0262BEEE53}" presName="parTxOnlySpace" presStyleCnt="0"/>
      <dgm:spPr/>
    </dgm:pt>
    <dgm:pt modelId="{171E16DC-D08E-D54A-83BC-CA3E1EB9E82A}" type="pres">
      <dgm:prSet presAssocID="{4453C1DF-5382-9444-9BD7-FFF3D25036E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E9B2901-6B67-4646-859A-B3D8A4AFA855}" type="presOf" srcId="{DCC496F2-062C-9944-9E66-1567E4B9EB55}" destId="{3010CDA7-C4A8-DE4B-AD89-0F79CFE59735}" srcOrd="0" destOrd="0" presId="urn:microsoft.com/office/officeart/2005/8/layout/chevron1"/>
    <dgm:cxn modelId="{E4EA4C0F-01E5-F945-A61D-06F4212323F8}" srcId="{FF30982D-A272-EA49-9293-B13C79E06CE3}" destId="{4453C1DF-5382-9444-9BD7-FFF3D25036E4}" srcOrd="3" destOrd="0" parTransId="{D3A09F4E-55A5-334F-BB9C-4E5FEB68ADBE}" sibTransId="{549B2ECC-0237-984B-BE3C-EE2558E4197E}"/>
    <dgm:cxn modelId="{128E7830-8A7D-554B-9BEE-8D1C54FBFE90}" type="presOf" srcId="{4453C1DF-5382-9444-9BD7-FFF3D25036E4}" destId="{171E16DC-D08E-D54A-83BC-CA3E1EB9E82A}" srcOrd="0" destOrd="0" presId="urn:microsoft.com/office/officeart/2005/8/layout/chevron1"/>
    <dgm:cxn modelId="{C60E457A-3A8F-6E4B-BC31-901F09B58F1B}" type="presOf" srcId="{2004DEDA-D46C-464C-AC00-719B0E4EDDDB}" destId="{9277E1EC-B0A5-0D42-A558-10F9D6748A21}" srcOrd="0" destOrd="0" presId="urn:microsoft.com/office/officeart/2005/8/layout/chevron1"/>
    <dgm:cxn modelId="{58B4CA86-4310-AC48-ACF6-27965EC4C669}" srcId="{FF30982D-A272-EA49-9293-B13C79E06CE3}" destId="{DCC496F2-062C-9944-9E66-1567E4B9EB55}" srcOrd="1" destOrd="0" parTransId="{D4BE16A4-A506-6C47-B802-C263FE86F8B1}" sibTransId="{9108F7B7-22B3-C24B-9036-8791ADF97D36}"/>
    <dgm:cxn modelId="{0C1BA689-3646-CB49-9D06-2E1625B2DB88}" type="presOf" srcId="{FF30982D-A272-EA49-9293-B13C79E06CE3}" destId="{D5312847-05B9-2242-9A6D-CD7ECB9AFA8B}" srcOrd="0" destOrd="0" presId="urn:microsoft.com/office/officeart/2005/8/layout/chevron1"/>
    <dgm:cxn modelId="{55068F99-C464-244E-8527-7097E4106788}" srcId="{FF30982D-A272-EA49-9293-B13C79E06CE3}" destId="{0388B151-A778-D947-90D8-A4FF47997EF6}" srcOrd="2" destOrd="0" parTransId="{7313FA33-D42E-FB4B-AD67-5B6B1486F735}" sibTransId="{64046412-EF43-5143-B1B3-ED0262BEEE53}"/>
    <dgm:cxn modelId="{45F41AA1-8464-F24F-92E9-5E5D9A97C139}" type="presOf" srcId="{0388B151-A778-D947-90D8-A4FF47997EF6}" destId="{1774663F-6BF8-CE49-A61B-A99B41D9657F}" srcOrd="0" destOrd="0" presId="urn:microsoft.com/office/officeart/2005/8/layout/chevron1"/>
    <dgm:cxn modelId="{6256A4FF-8CB8-9A4A-94B7-9E73629604BE}" srcId="{FF30982D-A272-EA49-9293-B13C79E06CE3}" destId="{2004DEDA-D46C-464C-AC00-719B0E4EDDDB}" srcOrd="0" destOrd="0" parTransId="{E28F5539-A1E2-3741-8022-902964A9E476}" sibTransId="{C18FC524-82BD-6D46-A6EE-EFB7D2B60598}"/>
    <dgm:cxn modelId="{35D30A6E-A9E9-134D-93E8-38598F77A494}" type="presParOf" srcId="{D5312847-05B9-2242-9A6D-CD7ECB9AFA8B}" destId="{9277E1EC-B0A5-0D42-A558-10F9D6748A21}" srcOrd="0" destOrd="0" presId="urn:microsoft.com/office/officeart/2005/8/layout/chevron1"/>
    <dgm:cxn modelId="{782F7BDB-EDDA-D247-8022-7E13026DE22D}" type="presParOf" srcId="{D5312847-05B9-2242-9A6D-CD7ECB9AFA8B}" destId="{FDD74DE3-C1F3-FD4F-8BC0-30C70B6F7995}" srcOrd="1" destOrd="0" presId="urn:microsoft.com/office/officeart/2005/8/layout/chevron1"/>
    <dgm:cxn modelId="{30C639F1-2E60-7045-956B-08B9A51FB243}" type="presParOf" srcId="{D5312847-05B9-2242-9A6D-CD7ECB9AFA8B}" destId="{3010CDA7-C4A8-DE4B-AD89-0F79CFE59735}" srcOrd="2" destOrd="0" presId="urn:microsoft.com/office/officeart/2005/8/layout/chevron1"/>
    <dgm:cxn modelId="{6F9BD55D-3518-3441-9B83-703AEFDDF059}" type="presParOf" srcId="{D5312847-05B9-2242-9A6D-CD7ECB9AFA8B}" destId="{2F69B74B-C624-3E4C-9907-9712A84ADE3A}" srcOrd="3" destOrd="0" presId="urn:microsoft.com/office/officeart/2005/8/layout/chevron1"/>
    <dgm:cxn modelId="{6097712F-2C66-274A-801A-D809DB6337E0}" type="presParOf" srcId="{D5312847-05B9-2242-9A6D-CD7ECB9AFA8B}" destId="{1774663F-6BF8-CE49-A61B-A99B41D9657F}" srcOrd="4" destOrd="0" presId="urn:microsoft.com/office/officeart/2005/8/layout/chevron1"/>
    <dgm:cxn modelId="{888D5876-5F6C-8946-80EE-630A6AEB7E52}" type="presParOf" srcId="{D5312847-05B9-2242-9A6D-CD7ECB9AFA8B}" destId="{7B54021F-DF11-8D48-AF3A-5FBCFF904F7F}" srcOrd="5" destOrd="0" presId="urn:microsoft.com/office/officeart/2005/8/layout/chevron1"/>
    <dgm:cxn modelId="{37CFDD44-69C6-284E-B951-C3AB878631AA}" type="presParOf" srcId="{D5312847-05B9-2242-9A6D-CD7ECB9AFA8B}" destId="{171E16DC-D08E-D54A-83BC-CA3E1EB9E82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F30982D-A272-EA49-9293-B13C79E06CE3}" type="doc">
      <dgm:prSet loTypeId="urn:microsoft.com/office/officeart/2005/8/layout/chevron1" loCatId="" qsTypeId="urn:microsoft.com/office/officeart/2005/8/quickstyle/simple2#13" qsCatId="simple" csTypeId="urn:microsoft.com/office/officeart/2005/8/colors/accent0_1#13" csCatId="mainScheme" phldr="1"/>
      <dgm:spPr/>
    </dgm:pt>
    <dgm:pt modelId="{2004DEDA-D46C-464C-AC00-719B0E4EDDDB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Pridobivanje</a:t>
          </a:r>
          <a:r>
            <a:rPr lang="en-US" dirty="0"/>
            <a:t> </a:t>
          </a:r>
          <a:r>
            <a:rPr lang="en-US" dirty="0" err="1"/>
            <a:t>prometnih</a:t>
          </a:r>
          <a:r>
            <a:rPr lang="en-US" dirty="0"/>
            <a:t> </a:t>
          </a:r>
          <a:r>
            <a:rPr lang="en-US" dirty="0" err="1"/>
            <a:t>informacij</a:t>
          </a:r>
          <a:endParaRPr lang="en-US" dirty="0"/>
        </a:p>
      </dgm:t>
    </dgm:pt>
    <dgm:pt modelId="{E28F5539-A1E2-3741-8022-902964A9E476}" type="parTrans" cxnId="{6256A4FF-8CB8-9A4A-94B7-9E73629604BE}">
      <dgm:prSet/>
      <dgm:spPr/>
      <dgm:t>
        <a:bodyPr/>
        <a:lstStyle/>
        <a:p>
          <a:endParaRPr lang="en-US"/>
        </a:p>
      </dgm:t>
    </dgm:pt>
    <dgm:pt modelId="{C18FC524-82BD-6D46-A6EE-EFB7D2B60598}" type="sibTrans" cxnId="{6256A4FF-8CB8-9A4A-94B7-9E73629604BE}">
      <dgm:prSet/>
      <dgm:spPr/>
      <dgm:t>
        <a:bodyPr/>
        <a:lstStyle/>
        <a:p>
          <a:endParaRPr lang="en-US"/>
        </a:p>
      </dgm:t>
    </dgm:pt>
    <dgm:pt modelId="{DCC496F2-062C-9944-9E66-1567E4B9EB55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Klasifikacija</a:t>
          </a:r>
          <a:r>
            <a:rPr lang="en-US" dirty="0"/>
            <a:t> </a:t>
          </a:r>
          <a:r>
            <a:rPr lang="en-US" dirty="0" err="1"/>
            <a:t>nujnosti</a:t>
          </a:r>
          <a:endParaRPr lang="en-US" dirty="0"/>
        </a:p>
      </dgm:t>
    </dgm:pt>
    <dgm:pt modelId="{D4BE16A4-A506-6C47-B802-C263FE86F8B1}" type="parTrans" cxnId="{58B4CA86-4310-AC48-ACF6-27965EC4C669}">
      <dgm:prSet/>
      <dgm:spPr/>
      <dgm:t>
        <a:bodyPr/>
        <a:lstStyle/>
        <a:p>
          <a:endParaRPr lang="en-US"/>
        </a:p>
      </dgm:t>
    </dgm:pt>
    <dgm:pt modelId="{9108F7B7-22B3-C24B-9036-8791ADF97D36}" type="sibTrans" cxnId="{58B4CA86-4310-AC48-ACF6-27965EC4C669}">
      <dgm:prSet/>
      <dgm:spPr/>
      <dgm:t>
        <a:bodyPr/>
        <a:lstStyle/>
        <a:p>
          <a:endParaRPr lang="en-US"/>
        </a:p>
      </dgm:t>
    </dgm:pt>
    <dgm:pt modelId="{0388B151-A778-D947-90D8-A4FF47997EF6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 err="1"/>
            <a:t>Priprava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7313FA33-D42E-FB4B-AD67-5B6B1486F735}" type="parTrans" cxnId="{55068F99-C464-244E-8527-7097E4106788}">
      <dgm:prSet/>
      <dgm:spPr/>
      <dgm:t>
        <a:bodyPr/>
        <a:lstStyle/>
        <a:p>
          <a:endParaRPr lang="en-US"/>
        </a:p>
      </dgm:t>
    </dgm:pt>
    <dgm:pt modelId="{64046412-EF43-5143-B1B3-ED0262BEEE53}" type="sibTrans" cxnId="{55068F99-C464-244E-8527-7097E4106788}">
      <dgm:prSet/>
      <dgm:spPr/>
      <dgm:t>
        <a:bodyPr/>
        <a:lstStyle/>
        <a:p>
          <a:endParaRPr lang="en-US"/>
        </a:p>
      </dgm:t>
    </dgm:pt>
    <dgm:pt modelId="{4453C1DF-5382-9444-9BD7-FFF3D25036E4}">
      <dgm:prSet phldrT="[Text]"/>
      <dgm:spPr/>
      <dgm:t>
        <a:bodyPr/>
        <a:lstStyle/>
        <a:p>
          <a:r>
            <a:rPr lang="en-US" dirty="0" err="1"/>
            <a:t>Prikaz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D3A09F4E-55A5-334F-BB9C-4E5FEB68ADBE}" type="parTrans" cxnId="{E4EA4C0F-01E5-F945-A61D-06F4212323F8}">
      <dgm:prSet/>
      <dgm:spPr/>
      <dgm:t>
        <a:bodyPr/>
        <a:lstStyle/>
        <a:p>
          <a:endParaRPr lang="en-US"/>
        </a:p>
      </dgm:t>
    </dgm:pt>
    <dgm:pt modelId="{549B2ECC-0237-984B-BE3C-EE2558E4197E}" type="sibTrans" cxnId="{E4EA4C0F-01E5-F945-A61D-06F4212323F8}">
      <dgm:prSet/>
      <dgm:spPr/>
      <dgm:t>
        <a:bodyPr/>
        <a:lstStyle/>
        <a:p>
          <a:endParaRPr lang="en-US"/>
        </a:p>
      </dgm:t>
    </dgm:pt>
    <dgm:pt modelId="{D5312847-05B9-2242-9A6D-CD7ECB9AFA8B}" type="pres">
      <dgm:prSet presAssocID="{FF30982D-A272-EA49-9293-B13C79E06CE3}" presName="Name0" presStyleCnt="0">
        <dgm:presLayoutVars>
          <dgm:dir/>
          <dgm:animLvl val="lvl"/>
          <dgm:resizeHandles val="exact"/>
        </dgm:presLayoutVars>
      </dgm:prSet>
      <dgm:spPr/>
    </dgm:pt>
    <dgm:pt modelId="{9277E1EC-B0A5-0D42-A558-10F9D6748A21}" type="pres">
      <dgm:prSet presAssocID="{2004DEDA-D46C-464C-AC00-719B0E4EDDD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DD74DE3-C1F3-FD4F-8BC0-30C70B6F7995}" type="pres">
      <dgm:prSet presAssocID="{C18FC524-82BD-6D46-A6EE-EFB7D2B60598}" presName="parTxOnlySpace" presStyleCnt="0"/>
      <dgm:spPr/>
    </dgm:pt>
    <dgm:pt modelId="{3010CDA7-C4A8-DE4B-AD89-0F79CFE59735}" type="pres">
      <dgm:prSet presAssocID="{DCC496F2-062C-9944-9E66-1567E4B9EB5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69B74B-C624-3E4C-9907-9712A84ADE3A}" type="pres">
      <dgm:prSet presAssocID="{9108F7B7-22B3-C24B-9036-8791ADF97D36}" presName="parTxOnlySpace" presStyleCnt="0"/>
      <dgm:spPr/>
    </dgm:pt>
    <dgm:pt modelId="{1774663F-6BF8-CE49-A61B-A99B41D9657F}" type="pres">
      <dgm:prSet presAssocID="{0388B151-A778-D947-90D8-A4FF47997EF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B54021F-DF11-8D48-AF3A-5FBCFF904F7F}" type="pres">
      <dgm:prSet presAssocID="{64046412-EF43-5143-B1B3-ED0262BEEE53}" presName="parTxOnlySpace" presStyleCnt="0"/>
      <dgm:spPr/>
    </dgm:pt>
    <dgm:pt modelId="{171E16DC-D08E-D54A-83BC-CA3E1EB9E82A}" type="pres">
      <dgm:prSet presAssocID="{4453C1DF-5382-9444-9BD7-FFF3D25036E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E9B2901-6B67-4646-859A-B3D8A4AFA855}" type="presOf" srcId="{DCC496F2-062C-9944-9E66-1567E4B9EB55}" destId="{3010CDA7-C4A8-DE4B-AD89-0F79CFE59735}" srcOrd="0" destOrd="0" presId="urn:microsoft.com/office/officeart/2005/8/layout/chevron1"/>
    <dgm:cxn modelId="{E4EA4C0F-01E5-F945-A61D-06F4212323F8}" srcId="{FF30982D-A272-EA49-9293-B13C79E06CE3}" destId="{4453C1DF-5382-9444-9BD7-FFF3D25036E4}" srcOrd="3" destOrd="0" parTransId="{D3A09F4E-55A5-334F-BB9C-4E5FEB68ADBE}" sibTransId="{549B2ECC-0237-984B-BE3C-EE2558E4197E}"/>
    <dgm:cxn modelId="{128E7830-8A7D-554B-9BEE-8D1C54FBFE90}" type="presOf" srcId="{4453C1DF-5382-9444-9BD7-FFF3D25036E4}" destId="{171E16DC-D08E-D54A-83BC-CA3E1EB9E82A}" srcOrd="0" destOrd="0" presId="urn:microsoft.com/office/officeart/2005/8/layout/chevron1"/>
    <dgm:cxn modelId="{C60E457A-3A8F-6E4B-BC31-901F09B58F1B}" type="presOf" srcId="{2004DEDA-D46C-464C-AC00-719B0E4EDDDB}" destId="{9277E1EC-B0A5-0D42-A558-10F9D6748A21}" srcOrd="0" destOrd="0" presId="urn:microsoft.com/office/officeart/2005/8/layout/chevron1"/>
    <dgm:cxn modelId="{58B4CA86-4310-AC48-ACF6-27965EC4C669}" srcId="{FF30982D-A272-EA49-9293-B13C79E06CE3}" destId="{DCC496F2-062C-9944-9E66-1567E4B9EB55}" srcOrd="1" destOrd="0" parTransId="{D4BE16A4-A506-6C47-B802-C263FE86F8B1}" sibTransId="{9108F7B7-22B3-C24B-9036-8791ADF97D36}"/>
    <dgm:cxn modelId="{0C1BA689-3646-CB49-9D06-2E1625B2DB88}" type="presOf" srcId="{FF30982D-A272-EA49-9293-B13C79E06CE3}" destId="{D5312847-05B9-2242-9A6D-CD7ECB9AFA8B}" srcOrd="0" destOrd="0" presId="urn:microsoft.com/office/officeart/2005/8/layout/chevron1"/>
    <dgm:cxn modelId="{55068F99-C464-244E-8527-7097E4106788}" srcId="{FF30982D-A272-EA49-9293-B13C79E06CE3}" destId="{0388B151-A778-D947-90D8-A4FF47997EF6}" srcOrd="2" destOrd="0" parTransId="{7313FA33-D42E-FB4B-AD67-5B6B1486F735}" sibTransId="{64046412-EF43-5143-B1B3-ED0262BEEE53}"/>
    <dgm:cxn modelId="{45F41AA1-8464-F24F-92E9-5E5D9A97C139}" type="presOf" srcId="{0388B151-A778-D947-90D8-A4FF47997EF6}" destId="{1774663F-6BF8-CE49-A61B-A99B41D9657F}" srcOrd="0" destOrd="0" presId="urn:microsoft.com/office/officeart/2005/8/layout/chevron1"/>
    <dgm:cxn modelId="{6256A4FF-8CB8-9A4A-94B7-9E73629604BE}" srcId="{FF30982D-A272-EA49-9293-B13C79E06CE3}" destId="{2004DEDA-D46C-464C-AC00-719B0E4EDDDB}" srcOrd="0" destOrd="0" parTransId="{E28F5539-A1E2-3741-8022-902964A9E476}" sibTransId="{C18FC524-82BD-6D46-A6EE-EFB7D2B60598}"/>
    <dgm:cxn modelId="{35D30A6E-A9E9-134D-93E8-38598F77A494}" type="presParOf" srcId="{D5312847-05B9-2242-9A6D-CD7ECB9AFA8B}" destId="{9277E1EC-B0A5-0D42-A558-10F9D6748A21}" srcOrd="0" destOrd="0" presId="urn:microsoft.com/office/officeart/2005/8/layout/chevron1"/>
    <dgm:cxn modelId="{782F7BDB-EDDA-D247-8022-7E13026DE22D}" type="presParOf" srcId="{D5312847-05B9-2242-9A6D-CD7ECB9AFA8B}" destId="{FDD74DE3-C1F3-FD4F-8BC0-30C70B6F7995}" srcOrd="1" destOrd="0" presId="urn:microsoft.com/office/officeart/2005/8/layout/chevron1"/>
    <dgm:cxn modelId="{30C639F1-2E60-7045-956B-08B9A51FB243}" type="presParOf" srcId="{D5312847-05B9-2242-9A6D-CD7ECB9AFA8B}" destId="{3010CDA7-C4A8-DE4B-AD89-0F79CFE59735}" srcOrd="2" destOrd="0" presId="urn:microsoft.com/office/officeart/2005/8/layout/chevron1"/>
    <dgm:cxn modelId="{6F9BD55D-3518-3441-9B83-703AEFDDF059}" type="presParOf" srcId="{D5312847-05B9-2242-9A6D-CD7ECB9AFA8B}" destId="{2F69B74B-C624-3E4C-9907-9712A84ADE3A}" srcOrd="3" destOrd="0" presId="urn:microsoft.com/office/officeart/2005/8/layout/chevron1"/>
    <dgm:cxn modelId="{6097712F-2C66-274A-801A-D809DB6337E0}" type="presParOf" srcId="{D5312847-05B9-2242-9A6D-CD7ECB9AFA8B}" destId="{1774663F-6BF8-CE49-A61B-A99B41D9657F}" srcOrd="4" destOrd="0" presId="urn:microsoft.com/office/officeart/2005/8/layout/chevron1"/>
    <dgm:cxn modelId="{888D5876-5F6C-8946-80EE-630A6AEB7E52}" type="presParOf" srcId="{D5312847-05B9-2242-9A6D-CD7ECB9AFA8B}" destId="{7B54021F-DF11-8D48-AF3A-5FBCFF904F7F}" srcOrd="5" destOrd="0" presId="urn:microsoft.com/office/officeart/2005/8/layout/chevron1"/>
    <dgm:cxn modelId="{37CFDD44-69C6-284E-B951-C3AB878631AA}" type="presParOf" srcId="{D5312847-05B9-2242-9A6D-CD7ECB9AFA8B}" destId="{171E16DC-D08E-D54A-83BC-CA3E1EB9E82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F30982D-A272-EA49-9293-B13C79E06CE3}" type="doc">
      <dgm:prSet loTypeId="urn:microsoft.com/office/officeart/2005/8/layout/chevron1" loCatId="" qsTypeId="urn:microsoft.com/office/officeart/2005/8/quickstyle/simple2#14" qsCatId="simple" csTypeId="urn:microsoft.com/office/officeart/2005/8/colors/accent0_1#14" csCatId="mainScheme" phldr="1"/>
      <dgm:spPr/>
    </dgm:pt>
    <dgm:pt modelId="{2004DEDA-D46C-464C-AC00-719B0E4EDDDB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Pridobivanje</a:t>
          </a:r>
          <a:r>
            <a:rPr lang="en-US" dirty="0"/>
            <a:t> </a:t>
          </a:r>
          <a:r>
            <a:rPr lang="en-US" dirty="0" err="1"/>
            <a:t>prometnih</a:t>
          </a:r>
          <a:r>
            <a:rPr lang="en-US" dirty="0"/>
            <a:t> </a:t>
          </a:r>
          <a:r>
            <a:rPr lang="en-US" dirty="0" err="1"/>
            <a:t>informacij</a:t>
          </a:r>
          <a:endParaRPr lang="en-US" dirty="0"/>
        </a:p>
      </dgm:t>
    </dgm:pt>
    <dgm:pt modelId="{E28F5539-A1E2-3741-8022-902964A9E476}" type="parTrans" cxnId="{6256A4FF-8CB8-9A4A-94B7-9E73629604BE}">
      <dgm:prSet/>
      <dgm:spPr/>
      <dgm:t>
        <a:bodyPr/>
        <a:lstStyle/>
        <a:p>
          <a:endParaRPr lang="en-US"/>
        </a:p>
      </dgm:t>
    </dgm:pt>
    <dgm:pt modelId="{C18FC524-82BD-6D46-A6EE-EFB7D2B60598}" type="sibTrans" cxnId="{6256A4FF-8CB8-9A4A-94B7-9E73629604BE}">
      <dgm:prSet/>
      <dgm:spPr/>
      <dgm:t>
        <a:bodyPr/>
        <a:lstStyle/>
        <a:p>
          <a:endParaRPr lang="en-US"/>
        </a:p>
      </dgm:t>
    </dgm:pt>
    <dgm:pt modelId="{DCC496F2-062C-9944-9E66-1567E4B9EB55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Klasifikacija</a:t>
          </a:r>
          <a:r>
            <a:rPr lang="en-US" dirty="0"/>
            <a:t> </a:t>
          </a:r>
          <a:r>
            <a:rPr lang="en-US" dirty="0" err="1"/>
            <a:t>nujnosti</a:t>
          </a:r>
          <a:endParaRPr lang="en-US" dirty="0"/>
        </a:p>
      </dgm:t>
    </dgm:pt>
    <dgm:pt modelId="{D4BE16A4-A506-6C47-B802-C263FE86F8B1}" type="parTrans" cxnId="{58B4CA86-4310-AC48-ACF6-27965EC4C669}">
      <dgm:prSet/>
      <dgm:spPr/>
      <dgm:t>
        <a:bodyPr/>
        <a:lstStyle/>
        <a:p>
          <a:endParaRPr lang="en-US"/>
        </a:p>
      </dgm:t>
    </dgm:pt>
    <dgm:pt modelId="{9108F7B7-22B3-C24B-9036-8791ADF97D36}" type="sibTrans" cxnId="{58B4CA86-4310-AC48-ACF6-27965EC4C669}">
      <dgm:prSet/>
      <dgm:spPr/>
      <dgm:t>
        <a:bodyPr/>
        <a:lstStyle/>
        <a:p>
          <a:endParaRPr lang="en-US"/>
        </a:p>
      </dgm:t>
    </dgm:pt>
    <dgm:pt modelId="{0388B151-A778-D947-90D8-A4FF47997EF6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Priprava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7313FA33-D42E-FB4B-AD67-5B6B1486F735}" type="parTrans" cxnId="{55068F99-C464-244E-8527-7097E4106788}">
      <dgm:prSet/>
      <dgm:spPr/>
      <dgm:t>
        <a:bodyPr/>
        <a:lstStyle/>
        <a:p>
          <a:endParaRPr lang="en-US"/>
        </a:p>
      </dgm:t>
    </dgm:pt>
    <dgm:pt modelId="{64046412-EF43-5143-B1B3-ED0262BEEE53}" type="sibTrans" cxnId="{55068F99-C464-244E-8527-7097E4106788}">
      <dgm:prSet/>
      <dgm:spPr/>
      <dgm:t>
        <a:bodyPr/>
        <a:lstStyle/>
        <a:p>
          <a:endParaRPr lang="en-US"/>
        </a:p>
      </dgm:t>
    </dgm:pt>
    <dgm:pt modelId="{4453C1DF-5382-9444-9BD7-FFF3D25036E4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 err="1"/>
            <a:t>Prikaz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D3A09F4E-55A5-334F-BB9C-4E5FEB68ADBE}" type="parTrans" cxnId="{E4EA4C0F-01E5-F945-A61D-06F4212323F8}">
      <dgm:prSet/>
      <dgm:spPr/>
      <dgm:t>
        <a:bodyPr/>
        <a:lstStyle/>
        <a:p>
          <a:endParaRPr lang="en-US"/>
        </a:p>
      </dgm:t>
    </dgm:pt>
    <dgm:pt modelId="{549B2ECC-0237-984B-BE3C-EE2558E4197E}" type="sibTrans" cxnId="{E4EA4C0F-01E5-F945-A61D-06F4212323F8}">
      <dgm:prSet/>
      <dgm:spPr/>
      <dgm:t>
        <a:bodyPr/>
        <a:lstStyle/>
        <a:p>
          <a:endParaRPr lang="en-US"/>
        </a:p>
      </dgm:t>
    </dgm:pt>
    <dgm:pt modelId="{D5312847-05B9-2242-9A6D-CD7ECB9AFA8B}" type="pres">
      <dgm:prSet presAssocID="{FF30982D-A272-EA49-9293-B13C79E06CE3}" presName="Name0" presStyleCnt="0">
        <dgm:presLayoutVars>
          <dgm:dir/>
          <dgm:animLvl val="lvl"/>
          <dgm:resizeHandles val="exact"/>
        </dgm:presLayoutVars>
      </dgm:prSet>
      <dgm:spPr/>
    </dgm:pt>
    <dgm:pt modelId="{9277E1EC-B0A5-0D42-A558-10F9D6748A21}" type="pres">
      <dgm:prSet presAssocID="{2004DEDA-D46C-464C-AC00-719B0E4EDDD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DD74DE3-C1F3-FD4F-8BC0-30C70B6F7995}" type="pres">
      <dgm:prSet presAssocID="{C18FC524-82BD-6D46-A6EE-EFB7D2B60598}" presName="parTxOnlySpace" presStyleCnt="0"/>
      <dgm:spPr/>
    </dgm:pt>
    <dgm:pt modelId="{3010CDA7-C4A8-DE4B-AD89-0F79CFE59735}" type="pres">
      <dgm:prSet presAssocID="{DCC496F2-062C-9944-9E66-1567E4B9EB5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69B74B-C624-3E4C-9907-9712A84ADE3A}" type="pres">
      <dgm:prSet presAssocID="{9108F7B7-22B3-C24B-9036-8791ADF97D36}" presName="parTxOnlySpace" presStyleCnt="0"/>
      <dgm:spPr/>
    </dgm:pt>
    <dgm:pt modelId="{1774663F-6BF8-CE49-A61B-A99B41D9657F}" type="pres">
      <dgm:prSet presAssocID="{0388B151-A778-D947-90D8-A4FF47997EF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B54021F-DF11-8D48-AF3A-5FBCFF904F7F}" type="pres">
      <dgm:prSet presAssocID="{64046412-EF43-5143-B1B3-ED0262BEEE53}" presName="parTxOnlySpace" presStyleCnt="0"/>
      <dgm:spPr/>
    </dgm:pt>
    <dgm:pt modelId="{171E16DC-D08E-D54A-83BC-CA3E1EB9E82A}" type="pres">
      <dgm:prSet presAssocID="{4453C1DF-5382-9444-9BD7-FFF3D25036E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E9B2901-6B67-4646-859A-B3D8A4AFA855}" type="presOf" srcId="{DCC496F2-062C-9944-9E66-1567E4B9EB55}" destId="{3010CDA7-C4A8-DE4B-AD89-0F79CFE59735}" srcOrd="0" destOrd="0" presId="urn:microsoft.com/office/officeart/2005/8/layout/chevron1"/>
    <dgm:cxn modelId="{E4EA4C0F-01E5-F945-A61D-06F4212323F8}" srcId="{FF30982D-A272-EA49-9293-B13C79E06CE3}" destId="{4453C1DF-5382-9444-9BD7-FFF3D25036E4}" srcOrd="3" destOrd="0" parTransId="{D3A09F4E-55A5-334F-BB9C-4E5FEB68ADBE}" sibTransId="{549B2ECC-0237-984B-BE3C-EE2558E4197E}"/>
    <dgm:cxn modelId="{128E7830-8A7D-554B-9BEE-8D1C54FBFE90}" type="presOf" srcId="{4453C1DF-5382-9444-9BD7-FFF3D25036E4}" destId="{171E16DC-D08E-D54A-83BC-CA3E1EB9E82A}" srcOrd="0" destOrd="0" presId="urn:microsoft.com/office/officeart/2005/8/layout/chevron1"/>
    <dgm:cxn modelId="{C60E457A-3A8F-6E4B-BC31-901F09B58F1B}" type="presOf" srcId="{2004DEDA-D46C-464C-AC00-719B0E4EDDDB}" destId="{9277E1EC-B0A5-0D42-A558-10F9D6748A21}" srcOrd="0" destOrd="0" presId="urn:microsoft.com/office/officeart/2005/8/layout/chevron1"/>
    <dgm:cxn modelId="{58B4CA86-4310-AC48-ACF6-27965EC4C669}" srcId="{FF30982D-A272-EA49-9293-B13C79E06CE3}" destId="{DCC496F2-062C-9944-9E66-1567E4B9EB55}" srcOrd="1" destOrd="0" parTransId="{D4BE16A4-A506-6C47-B802-C263FE86F8B1}" sibTransId="{9108F7B7-22B3-C24B-9036-8791ADF97D36}"/>
    <dgm:cxn modelId="{0C1BA689-3646-CB49-9D06-2E1625B2DB88}" type="presOf" srcId="{FF30982D-A272-EA49-9293-B13C79E06CE3}" destId="{D5312847-05B9-2242-9A6D-CD7ECB9AFA8B}" srcOrd="0" destOrd="0" presId="urn:microsoft.com/office/officeart/2005/8/layout/chevron1"/>
    <dgm:cxn modelId="{55068F99-C464-244E-8527-7097E4106788}" srcId="{FF30982D-A272-EA49-9293-B13C79E06CE3}" destId="{0388B151-A778-D947-90D8-A4FF47997EF6}" srcOrd="2" destOrd="0" parTransId="{7313FA33-D42E-FB4B-AD67-5B6B1486F735}" sibTransId="{64046412-EF43-5143-B1B3-ED0262BEEE53}"/>
    <dgm:cxn modelId="{45F41AA1-8464-F24F-92E9-5E5D9A97C139}" type="presOf" srcId="{0388B151-A778-D947-90D8-A4FF47997EF6}" destId="{1774663F-6BF8-CE49-A61B-A99B41D9657F}" srcOrd="0" destOrd="0" presId="urn:microsoft.com/office/officeart/2005/8/layout/chevron1"/>
    <dgm:cxn modelId="{6256A4FF-8CB8-9A4A-94B7-9E73629604BE}" srcId="{FF30982D-A272-EA49-9293-B13C79E06CE3}" destId="{2004DEDA-D46C-464C-AC00-719B0E4EDDDB}" srcOrd="0" destOrd="0" parTransId="{E28F5539-A1E2-3741-8022-902964A9E476}" sibTransId="{C18FC524-82BD-6D46-A6EE-EFB7D2B60598}"/>
    <dgm:cxn modelId="{35D30A6E-A9E9-134D-93E8-38598F77A494}" type="presParOf" srcId="{D5312847-05B9-2242-9A6D-CD7ECB9AFA8B}" destId="{9277E1EC-B0A5-0D42-A558-10F9D6748A21}" srcOrd="0" destOrd="0" presId="urn:microsoft.com/office/officeart/2005/8/layout/chevron1"/>
    <dgm:cxn modelId="{782F7BDB-EDDA-D247-8022-7E13026DE22D}" type="presParOf" srcId="{D5312847-05B9-2242-9A6D-CD7ECB9AFA8B}" destId="{FDD74DE3-C1F3-FD4F-8BC0-30C70B6F7995}" srcOrd="1" destOrd="0" presId="urn:microsoft.com/office/officeart/2005/8/layout/chevron1"/>
    <dgm:cxn modelId="{30C639F1-2E60-7045-956B-08B9A51FB243}" type="presParOf" srcId="{D5312847-05B9-2242-9A6D-CD7ECB9AFA8B}" destId="{3010CDA7-C4A8-DE4B-AD89-0F79CFE59735}" srcOrd="2" destOrd="0" presId="urn:microsoft.com/office/officeart/2005/8/layout/chevron1"/>
    <dgm:cxn modelId="{6F9BD55D-3518-3441-9B83-703AEFDDF059}" type="presParOf" srcId="{D5312847-05B9-2242-9A6D-CD7ECB9AFA8B}" destId="{2F69B74B-C624-3E4C-9907-9712A84ADE3A}" srcOrd="3" destOrd="0" presId="urn:microsoft.com/office/officeart/2005/8/layout/chevron1"/>
    <dgm:cxn modelId="{6097712F-2C66-274A-801A-D809DB6337E0}" type="presParOf" srcId="{D5312847-05B9-2242-9A6D-CD7ECB9AFA8B}" destId="{1774663F-6BF8-CE49-A61B-A99B41D9657F}" srcOrd="4" destOrd="0" presId="urn:microsoft.com/office/officeart/2005/8/layout/chevron1"/>
    <dgm:cxn modelId="{888D5876-5F6C-8946-80EE-630A6AEB7E52}" type="presParOf" srcId="{D5312847-05B9-2242-9A6D-CD7ECB9AFA8B}" destId="{7B54021F-DF11-8D48-AF3A-5FBCFF904F7F}" srcOrd="5" destOrd="0" presId="urn:microsoft.com/office/officeart/2005/8/layout/chevron1"/>
    <dgm:cxn modelId="{37CFDD44-69C6-284E-B951-C3AB878631AA}" type="presParOf" srcId="{D5312847-05B9-2242-9A6D-CD7ECB9AFA8B}" destId="{171E16DC-D08E-D54A-83BC-CA3E1EB9E82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F30982D-A272-EA49-9293-B13C79E06CE3}" type="doc">
      <dgm:prSet loTypeId="urn:microsoft.com/office/officeart/2005/8/layout/chevron1" loCatId="" qsTypeId="urn:microsoft.com/office/officeart/2005/8/quickstyle/simple2#15" qsCatId="simple" csTypeId="urn:microsoft.com/office/officeart/2005/8/colors/accent0_1#15" csCatId="mainScheme" phldr="1"/>
      <dgm:spPr/>
    </dgm:pt>
    <dgm:pt modelId="{2004DEDA-D46C-464C-AC00-719B0E4EDDDB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Pridobivanje</a:t>
          </a:r>
          <a:r>
            <a:rPr lang="en-US" dirty="0"/>
            <a:t> </a:t>
          </a:r>
          <a:r>
            <a:rPr lang="en-US" dirty="0" err="1"/>
            <a:t>prometnih</a:t>
          </a:r>
          <a:r>
            <a:rPr lang="en-US" dirty="0"/>
            <a:t> </a:t>
          </a:r>
          <a:r>
            <a:rPr lang="en-US" dirty="0" err="1"/>
            <a:t>informacij</a:t>
          </a:r>
          <a:endParaRPr lang="en-US" dirty="0"/>
        </a:p>
      </dgm:t>
    </dgm:pt>
    <dgm:pt modelId="{E28F5539-A1E2-3741-8022-902964A9E476}" type="parTrans" cxnId="{6256A4FF-8CB8-9A4A-94B7-9E73629604BE}">
      <dgm:prSet/>
      <dgm:spPr/>
      <dgm:t>
        <a:bodyPr/>
        <a:lstStyle/>
        <a:p>
          <a:endParaRPr lang="en-US"/>
        </a:p>
      </dgm:t>
    </dgm:pt>
    <dgm:pt modelId="{C18FC524-82BD-6D46-A6EE-EFB7D2B60598}" type="sibTrans" cxnId="{6256A4FF-8CB8-9A4A-94B7-9E73629604BE}">
      <dgm:prSet/>
      <dgm:spPr/>
      <dgm:t>
        <a:bodyPr/>
        <a:lstStyle/>
        <a:p>
          <a:endParaRPr lang="en-US"/>
        </a:p>
      </dgm:t>
    </dgm:pt>
    <dgm:pt modelId="{DCC496F2-062C-9944-9E66-1567E4B9EB55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Klasifikacija</a:t>
          </a:r>
          <a:r>
            <a:rPr lang="en-US" dirty="0"/>
            <a:t> </a:t>
          </a:r>
          <a:r>
            <a:rPr lang="en-US" dirty="0" err="1"/>
            <a:t>nujnosti</a:t>
          </a:r>
          <a:endParaRPr lang="en-US" dirty="0"/>
        </a:p>
      </dgm:t>
    </dgm:pt>
    <dgm:pt modelId="{D4BE16A4-A506-6C47-B802-C263FE86F8B1}" type="parTrans" cxnId="{58B4CA86-4310-AC48-ACF6-27965EC4C669}">
      <dgm:prSet/>
      <dgm:spPr/>
      <dgm:t>
        <a:bodyPr/>
        <a:lstStyle/>
        <a:p>
          <a:endParaRPr lang="en-US"/>
        </a:p>
      </dgm:t>
    </dgm:pt>
    <dgm:pt modelId="{9108F7B7-22B3-C24B-9036-8791ADF97D36}" type="sibTrans" cxnId="{58B4CA86-4310-AC48-ACF6-27965EC4C669}">
      <dgm:prSet/>
      <dgm:spPr/>
      <dgm:t>
        <a:bodyPr/>
        <a:lstStyle/>
        <a:p>
          <a:endParaRPr lang="en-US"/>
        </a:p>
      </dgm:t>
    </dgm:pt>
    <dgm:pt modelId="{0388B151-A778-D947-90D8-A4FF47997EF6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Priprava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7313FA33-D42E-FB4B-AD67-5B6B1486F735}" type="parTrans" cxnId="{55068F99-C464-244E-8527-7097E4106788}">
      <dgm:prSet/>
      <dgm:spPr/>
      <dgm:t>
        <a:bodyPr/>
        <a:lstStyle/>
        <a:p>
          <a:endParaRPr lang="en-US"/>
        </a:p>
      </dgm:t>
    </dgm:pt>
    <dgm:pt modelId="{64046412-EF43-5143-B1B3-ED0262BEEE53}" type="sibTrans" cxnId="{55068F99-C464-244E-8527-7097E4106788}">
      <dgm:prSet/>
      <dgm:spPr/>
      <dgm:t>
        <a:bodyPr/>
        <a:lstStyle/>
        <a:p>
          <a:endParaRPr lang="en-US"/>
        </a:p>
      </dgm:t>
    </dgm:pt>
    <dgm:pt modelId="{4453C1DF-5382-9444-9BD7-FFF3D25036E4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 err="1"/>
            <a:t>Prikaz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D3A09F4E-55A5-334F-BB9C-4E5FEB68ADBE}" type="parTrans" cxnId="{E4EA4C0F-01E5-F945-A61D-06F4212323F8}">
      <dgm:prSet/>
      <dgm:spPr/>
      <dgm:t>
        <a:bodyPr/>
        <a:lstStyle/>
        <a:p>
          <a:endParaRPr lang="en-US"/>
        </a:p>
      </dgm:t>
    </dgm:pt>
    <dgm:pt modelId="{549B2ECC-0237-984B-BE3C-EE2558E4197E}" type="sibTrans" cxnId="{E4EA4C0F-01E5-F945-A61D-06F4212323F8}">
      <dgm:prSet/>
      <dgm:spPr/>
      <dgm:t>
        <a:bodyPr/>
        <a:lstStyle/>
        <a:p>
          <a:endParaRPr lang="en-US"/>
        </a:p>
      </dgm:t>
    </dgm:pt>
    <dgm:pt modelId="{D5312847-05B9-2242-9A6D-CD7ECB9AFA8B}" type="pres">
      <dgm:prSet presAssocID="{FF30982D-A272-EA49-9293-B13C79E06CE3}" presName="Name0" presStyleCnt="0">
        <dgm:presLayoutVars>
          <dgm:dir/>
          <dgm:animLvl val="lvl"/>
          <dgm:resizeHandles val="exact"/>
        </dgm:presLayoutVars>
      </dgm:prSet>
      <dgm:spPr/>
    </dgm:pt>
    <dgm:pt modelId="{9277E1EC-B0A5-0D42-A558-10F9D6748A21}" type="pres">
      <dgm:prSet presAssocID="{2004DEDA-D46C-464C-AC00-719B0E4EDDD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DD74DE3-C1F3-FD4F-8BC0-30C70B6F7995}" type="pres">
      <dgm:prSet presAssocID="{C18FC524-82BD-6D46-A6EE-EFB7D2B60598}" presName="parTxOnlySpace" presStyleCnt="0"/>
      <dgm:spPr/>
    </dgm:pt>
    <dgm:pt modelId="{3010CDA7-C4A8-DE4B-AD89-0F79CFE59735}" type="pres">
      <dgm:prSet presAssocID="{DCC496F2-062C-9944-9E66-1567E4B9EB5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69B74B-C624-3E4C-9907-9712A84ADE3A}" type="pres">
      <dgm:prSet presAssocID="{9108F7B7-22B3-C24B-9036-8791ADF97D36}" presName="parTxOnlySpace" presStyleCnt="0"/>
      <dgm:spPr/>
    </dgm:pt>
    <dgm:pt modelId="{1774663F-6BF8-CE49-A61B-A99B41D9657F}" type="pres">
      <dgm:prSet presAssocID="{0388B151-A778-D947-90D8-A4FF47997EF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B54021F-DF11-8D48-AF3A-5FBCFF904F7F}" type="pres">
      <dgm:prSet presAssocID="{64046412-EF43-5143-B1B3-ED0262BEEE53}" presName="parTxOnlySpace" presStyleCnt="0"/>
      <dgm:spPr/>
    </dgm:pt>
    <dgm:pt modelId="{171E16DC-D08E-D54A-83BC-CA3E1EB9E82A}" type="pres">
      <dgm:prSet presAssocID="{4453C1DF-5382-9444-9BD7-FFF3D25036E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E9B2901-6B67-4646-859A-B3D8A4AFA855}" type="presOf" srcId="{DCC496F2-062C-9944-9E66-1567E4B9EB55}" destId="{3010CDA7-C4A8-DE4B-AD89-0F79CFE59735}" srcOrd="0" destOrd="0" presId="urn:microsoft.com/office/officeart/2005/8/layout/chevron1"/>
    <dgm:cxn modelId="{E4EA4C0F-01E5-F945-A61D-06F4212323F8}" srcId="{FF30982D-A272-EA49-9293-B13C79E06CE3}" destId="{4453C1DF-5382-9444-9BD7-FFF3D25036E4}" srcOrd="3" destOrd="0" parTransId="{D3A09F4E-55A5-334F-BB9C-4E5FEB68ADBE}" sibTransId="{549B2ECC-0237-984B-BE3C-EE2558E4197E}"/>
    <dgm:cxn modelId="{128E7830-8A7D-554B-9BEE-8D1C54FBFE90}" type="presOf" srcId="{4453C1DF-5382-9444-9BD7-FFF3D25036E4}" destId="{171E16DC-D08E-D54A-83BC-CA3E1EB9E82A}" srcOrd="0" destOrd="0" presId="urn:microsoft.com/office/officeart/2005/8/layout/chevron1"/>
    <dgm:cxn modelId="{C60E457A-3A8F-6E4B-BC31-901F09B58F1B}" type="presOf" srcId="{2004DEDA-D46C-464C-AC00-719B0E4EDDDB}" destId="{9277E1EC-B0A5-0D42-A558-10F9D6748A21}" srcOrd="0" destOrd="0" presId="urn:microsoft.com/office/officeart/2005/8/layout/chevron1"/>
    <dgm:cxn modelId="{58B4CA86-4310-AC48-ACF6-27965EC4C669}" srcId="{FF30982D-A272-EA49-9293-B13C79E06CE3}" destId="{DCC496F2-062C-9944-9E66-1567E4B9EB55}" srcOrd="1" destOrd="0" parTransId="{D4BE16A4-A506-6C47-B802-C263FE86F8B1}" sibTransId="{9108F7B7-22B3-C24B-9036-8791ADF97D36}"/>
    <dgm:cxn modelId="{0C1BA689-3646-CB49-9D06-2E1625B2DB88}" type="presOf" srcId="{FF30982D-A272-EA49-9293-B13C79E06CE3}" destId="{D5312847-05B9-2242-9A6D-CD7ECB9AFA8B}" srcOrd="0" destOrd="0" presId="urn:microsoft.com/office/officeart/2005/8/layout/chevron1"/>
    <dgm:cxn modelId="{55068F99-C464-244E-8527-7097E4106788}" srcId="{FF30982D-A272-EA49-9293-B13C79E06CE3}" destId="{0388B151-A778-D947-90D8-A4FF47997EF6}" srcOrd="2" destOrd="0" parTransId="{7313FA33-D42E-FB4B-AD67-5B6B1486F735}" sibTransId="{64046412-EF43-5143-B1B3-ED0262BEEE53}"/>
    <dgm:cxn modelId="{45F41AA1-8464-F24F-92E9-5E5D9A97C139}" type="presOf" srcId="{0388B151-A778-D947-90D8-A4FF47997EF6}" destId="{1774663F-6BF8-CE49-A61B-A99B41D9657F}" srcOrd="0" destOrd="0" presId="urn:microsoft.com/office/officeart/2005/8/layout/chevron1"/>
    <dgm:cxn modelId="{6256A4FF-8CB8-9A4A-94B7-9E73629604BE}" srcId="{FF30982D-A272-EA49-9293-B13C79E06CE3}" destId="{2004DEDA-D46C-464C-AC00-719B0E4EDDDB}" srcOrd="0" destOrd="0" parTransId="{E28F5539-A1E2-3741-8022-902964A9E476}" sibTransId="{C18FC524-82BD-6D46-A6EE-EFB7D2B60598}"/>
    <dgm:cxn modelId="{35D30A6E-A9E9-134D-93E8-38598F77A494}" type="presParOf" srcId="{D5312847-05B9-2242-9A6D-CD7ECB9AFA8B}" destId="{9277E1EC-B0A5-0D42-A558-10F9D6748A21}" srcOrd="0" destOrd="0" presId="urn:microsoft.com/office/officeart/2005/8/layout/chevron1"/>
    <dgm:cxn modelId="{782F7BDB-EDDA-D247-8022-7E13026DE22D}" type="presParOf" srcId="{D5312847-05B9-2242-9A6D-CD7ECB9AFA8B}" destId="{FDD74DE3-C1F3-FD4F-8BC0-30C70B6F7995}" srcOrd="1" destOrd="0" presId="urn:microsoft.com/office/officeart/2005/8/layout/chevron1"/>
    <dgm:cxn modelId="{30C639F1-2E60-7045-956B-08B9A51FB243}" type="presParOf" srcId="{D5312847-05B9-2242-9A6D-CD7ECB9AFA8B}" destId="{3010CDA7-C4A8-DE4B-AD89-0F79CFE59735}" srcOrd="2" destOrd="0" presId="urn:microsoft.com/office/officeart/2005/8/layout/chevron1"/>
    <dgm:cxn modelId="{6F9BD55D-3518-3441-9B83-703AEFDDF059}" type="presParOf" srcId="{D5312847-05B9-2242-9A6D-CD7ECB9AFA8B}" destId="{2F69B74B-C624-3E4C-9907-9712A84ADE3A}" srcOrd="3" destOrd="0" presId="urn:microsoft.com/office/officeart/2005/8/layout/chevron1"/>
    <dgm:cxn modelId="{6097712F-2C66-274A-801A-D809DB6337E0}" type="presParOf" srcId="{D5312847-05B9-2242-9A6D-CD7ECB9AFA8B}" destId="{1774663F-6BF8-CE49-A61B-A99B41D9657F}" srcOrd="4" destOrd="0" presId="urn:microsoft.com/office/officeart/2005/8/layout/chevron1"/>
    <dgm:cxn modelId="{888D5876-5F6C-8946-80EE-630A6AEB7E52}" type="presParOf" srcId="{D5312847-05B9-2242-9A6D-CD7ECB9AFA8B}" destId="{7B54021F-DF11-8D48-AF3A-5FBCFF904F7F}" srcOrd="5" destOrd="0" presId="urn:microsoft.com/office/officeart/2005/8/layout/chevron1"/>
    <dgm:cxn modelId="{37CFDD44-69C6-284E-B951-C3AB878631AA}" type="presParOf" srcId="{D5312847-05B9-2242-9A6D-CD7ECB9AFA8B}" destId="{171E16DC-D08E-D54A-83BC-CA3E1EB9E82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F30982D-A272-EA49-9293-B13C79E06CE3}" type="doc">
      <dgm:prSet loTypeId="urn:microsoft.com/office/officeart/2005/8/layout/chevron1" loCatId="" qsTypeId="urn:microsoft.com/office/officeart/2005/8/quickstyle/simple2#16" qsCatId="simple" csTypeId="urn:microsoft.com/office/officeart/2005/8/colors/accent0_1#16" csCatId="mainScheme" phldr="1"/>
      <dgm:spPr/>
    </dgm:pt>
    <dgm:pt modelId="{2004DEDA-D46C-464C-AC00-719B0E4EDDDB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Pridobivanje</a:t>
          </a:r>
          <a:r>
            <a:rPr lang="en-US" dirty="0"/>
            <a:t> </a:t>
          </a:r>
          <a:r>
            <a:rPr lang="en-US" dirty="0" err="1"/>
            <a:t>prometnih</a:t>
          </a:r>
          <a:r>
            <a:rPr lang="en-US" dirty="0"/>
            <a:t> </a:t>
          </a:r>
          <a:r>
            <a:rPr lang="en-US" dirty="0" err="1"/>
            <a:t>informacij</a:t>
          </a:r>
          <a:endParaRPr lang="en-US" dirty="0"/>
        </a:p>
      </dgm:t>
    </dgm:pt>
    <dgm:pt modelId="{E28F5539-A1E2-3741-8022-902964A9E476}" type="parTrans" cxnId="{6256A4FF-8CB8-9A4A-94B7-9E73629604BE}">
      <dgm:prSet/>
      <dgm:spPr/>
      <dgm:t>
        <a:bodyPr/>
        <a:lstStyle/>
        <a:p>
          <a:endParaRPr lang="en-US"/>
        </a:p>
      </dgm:t>
    </dgm:pt>
    <dgm:pt modelId="{C18FC524-82BD-6D46-A6EE-EFB7D2B60598}" type="sibTrans" cxnId="{6256A4FF-8CB8-9A4A-94B7-9E73629604BE}">
      <dgm:prSet/>
      <dgm:spPr/>
      <dgm:t>
        <a:bodyPr/>
        <a:lstStyle/>
        <a:p>
          <a:endParaRPr lang="en-US"/>
        </a:p>
      </dgm:t>
    </dgm:pt>
    <dgm:pt modelId="{DCC496F2-062C-9944-9E66-1567E4B9EB55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Klasifikacija</a:t>
          </a:r>
          <a:r>
            <a:rPr lang="en-US" dirty="0"/>
            <a:t> </a:t>
          </a:r>
          <a:r>
            <a:rPr lang="en-US" dirty="0" err="1"/>
            <a:t>nujnosti</a:t>
          </a:r>
          <a:endParaRPr lang="en-US" dirty="0"/>
        </a:p>
      </dgm:t>
    </dgm:pt>
    <dgm:pt modelId="{D4BE16A4-A506-6C47-B802-C263FE86F8B1}" type="parTrans" cxnId="{58B4CA86-4310-AC48-ACF6-27965EC4C669}">
      <dgm:prSet/>
      <dgm:spPr/>
      <dgm:t>
        <a:bodyPr/>
        <a:lstStyle/>
        <a:p>
          <a:endParaRPr lang="en-US"/>
        </a:p>
      </dgm:t>
    </dgm:pt>
    <dgm:pt modelId="{9108F7B7-22B3-C24B-9036-8791ADF97D36}" type="sibTrans" cxnId="{58B4CA86-4310-AC48-ACF6-27965EC4C669}">
      <dgm:prSet/>
      <dgm:spPr/>
      <dgm:t>
        <a:bodyPr/>
        <a:lstStyle/>
        <a:p>
          <a:endParaRPr lang="en-US"/>
        </a:p>
      </dgm:t>
    </dgm:pt>
    <dgm:pt modelId="{0388B151-A778-D947-90D8-A4FF47997EF6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Priprava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7313FA33-D42E-FB4B-AD67-5B6B1486F735}" type="parTrans" cxnId="{55068F99-C464-244E-8527-7097E4106788}">
      <dgm:prSet/>
      <dgm:spPr/>
      <dgm:t>
        <a:bodyPr/>
        <a:lstStyle/>
        <a:p>
          <a:endParaRPr lang="en-US"/>
        </a:p>
      </dgm:t>
    </dgm:pt>
    <dgm:pt modelId="{64046412-EF43-5143-B1B3-ED0262BEEE53}" type="sibTrans" cxnId="{55068F99-C464-244E-8527-7097E4106788}">
      <dgm:prSet/>
      <dgm:spPr/>
      <dgm:t>
        <a:bodyPr/>
        <a:lstStyle/>
        <a:p>
          <a:endParaRPr lang="en-US"/>
        </a:p>
      </dgm:t>
    </dgm:pt>
    <dgm:pt modelId="{4453C1DF-5382-9444-9BD7-FFF3D25036E4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 err="1"/>
            <a:t>Prikaz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D3A09F4E-55A5-334F-BB9C-4E5FEB68ADBE}" type="parTrans" cxnId="{E4EA4C0F-01E5-F945-A61D-06F4212323F8}">
      <dgm:prSet/>
      <dgm:spPr/>
      <dgm:t>
        <a:bodyPr/>
        <a:lstStyle/>
        <a:p>
          <a:endParaRPr lang="en-US"/>
        </a:p>
      </dgm:t>
    </dgm:pt>
    <dgm:pt modelId="{549B2ECC-0237-984B-BE3C-EE2558E4197E}" type="sibTrans" cxnId="{E4EA4C0F-01E5-F945-A61D-06F4212323F8}">
      <dgm:prSet/>
      <dgm:spPr/>
      <dgm:t>
        <a:bodyPr/>
        <a:lstStyle/>
        <a:p>
          <a:endParaRPr lang="en-US"/>
        </a:p>
      </dgm:t>
    </dgm:pt>
    <dgm:pt modelId="{D5312847-05B9-2242-9A6D-CD7ECB9AFA8B}" type="pres">
      <dgm:prSet presAssocID="{FF30982D-A272-EA49-9293-B13C79E06CE3}" presName="Name0" presStyleCnt="0">
        <dgm:presLayoutVars>
          <dgm:dir/>
          <dgm:animLvl val="lvl"/>
          <dgm:resizeHandles val="exact"/>
        </dgm:presLayoutVars>
      </dgm:prSet>
      <dgm:spPr/>
    </dgm:pt>
    <dgm:pt modelId="{9277E1EC-B0A5-0D42-A558-10F9D6748A21}" type="pres">
      <dgm:prSet presAssocID="{2004DEDA-D46C-464C-AC00-719B0E4EDDD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DD74DE3-C1F3-FD4F-8BC0-30C70B6F7995}" type="pres">
      <dgm:prSet presAssocID="{C18FC524-82BD-6D46-A6EE-EFB7D2B60598}" presName="parTxOnlySpace" presStyleCnt="0"/>
      <dgm:spPr/>
    </dgm:pt>
    <dgm:pt modelId="{3010CDA7-C4A8-DE4B-AD89-0F79CFE59735}" type="pres">
      <dgm:prSet presAssocID="{DCC496F2-062C-9944-9E66-1567E4B9EB5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69B74B-C624-3E4C-9907-9712A84ADE3A}" type="pres">
      <dgm:prSet presAssocID="{9108F7B7-22B3-C24B-9036-8791ADF97D36}" presName="parTxOnlySpace" presStyleCnt="0"/>
      <dgm:spPr/>
    </dgm:pt>
    <dgm:pt modelId="{1774663F-6BF8-CE49-A61B-A99B41D9657F}" type="pres">
      <dgm:prSet presAssocID="{0388B151-A778-D947-90D8-A4FF47997EF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B54021F-DF11-8D48-AF3A-5FBCFF904F7F}" type="pres">
      <dgm:prSet presAssocID="{64046412-EF43-5143-B1B3-ED0262BEEE53}" presName="parTxOnlySpace" presStyleCnt="0"/>
      <dgm:spPr/>
    </dgm:pt>
    <dgm:pt modelId="{171E16DC-D08E-D54A-83BC-CA3E1EB9E82A}" type="pres">
      <dgm:prSet presAssocID="{4453C1DF-5382-9444-9BD7-FFF3D25036E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E9B2901-6B67-4646-859A-B3D8A4AFA855}" type="presOf" srcId="{DCC496F2-062C-9944-9E66-1567E4B9EB55}" destId="{3010CDA7-C4A8-DE4B-AD89-0F79CFE59735}" srcOrd="0" destOrd="0" presId="urn:microsoft.com/office/officeart/2005/8/layout/chevron1"/>
    <dgm:cxn modelId="{E4EA4C0F-01E5-F945-A61D-06F4212323F8}" srcId="{FF30982D-A272-EA49-9293-B13C79E06CE3}" destId="{4453C1DF-5382-9444-9BD7-FFF3D25036E4}" srcOrd="3" destOrd="0" parTransId="{D3A09F4E-55A5-334F-BB9C-4E5FEB68ADBE}" sibTransId="{549B2ECC-0237-984B-BE3C-EE2558E4197E}"/>
    <dgm:cxn modelId="{128E7830-8A7D-554B-9BEE-8D1C54FBFE90}" type="presOf" srcId="{4453C1DF-5382-9444-9BD7-FFF3D25036E4}" destId="{171E16DC-D08E-D54A-83BC-CA3E1EB9E82A}" srcOrd="0" destOrd="0" presId="urn:microsoft.com/office/officeart/2005/8/layout/chevron1"/>
    <dgm:cxn modelId="{C60E457A-3A8F-6E4B-BC31-901F09B58F1B}" type="presOf" srcId="{2004DEDA-D46C-464C-AC00-719B0E4EDDDB}" destId="{9277E1EC-B0A5-0D42-A558-10F9D6748A21}" srcOrd="0" destOrd="0" presId="urn:microsoft.com/office/officeart/2005/8/layout/chevron1"/>
    <dgm:cxn modelId="{58B4CA86-4310-AC48-ACF6-27965EC4C669}" srcId="{FF30982D-A272-EA49-9293-B13C79E06CE3}" destId="{DCC496F2-062C-9944-9E66-1567E4B9EB55}" srcOrd="1" destOrd="0" parTransId="{D4BE16A4-A506-6C47-B802-C263FE86F8B1}" sibTransId="{9108F7B7-22B3-C24B-9036-8791ADF97D36}"/>
    <dgm:cxn modelId="{0C1BA689-3646-CB49-9D06-2E1625B2DB88}" type="presOf" srcId="{FF30982D-A272-EA49-9293-B13C79E06CE3}" destId="{D5312847-05B9-2242-9A6D-CD7ECB9AFA8B}" srcOrd="0" destOrd="0" presId="urn:microsoft.com/office/officeart/2005/8/layout/chevron1"/>
    <dgm:cxn modelId="{55068F99-C464-244E-8527-7097E4106788}" srcId="{FF30982D-A272-EA49-9293-B13C79E06CE3}" destId="{0388B151-A778-D947-90D8-A4FF47997EF6}" srcOrd="2" destOrd="0" parTransId="{7313FA33-D42E-FB4B-AD67-5B6B1486F735}" sibTransId="{64046412-EF43-5143-B1B3-ED0262BEEE53}"/>
    <dgm:cxn modelId="{45F41AA1-8464-F24F-92E9-5E5D9A97C139}" type="presOf" srcId="{0388B151-A778-D947-90D8-A4FF47997EF6}" destId="{1774663F-6BF8-CE49-A61B-A99B41D9657F}" srcOrd="0" destOrd="0" presId="urn:microsoft.com/office/officeart/2005/8/layout/chevron1"/>
    <dgm:cxn modelId="{6256A4FF-8CB8-9A4A-94B7-9E73629604BE}" srcId="{FF30982D-A272-EA49-9293-B13C79E06CE3}" destId="{2004DEDA-D46C-464C-AC00-719B0E4EDDDB}" srcOrd="0" destOrd="0" parTransId="{E28F5539-A1E2-3741-8022-902964A9E476}" sibTransId="{C18FC524-82BD-6D46-A6EE-EFB7D2B60598}"/>
    <dgm:cxn modelId="{35D30A6E-A9E9-134D-93E8-38598F77A494}" type="presParOf" srcId="{D5312847-05B9-2242-9A6D-CD7ECB9AFA8B}" destId="{9277E1EC-B0A5-0D42-A558-10F9D6748A21}" srcOrd="0" destOrd="0" presId="urn:microsoft.com/office/officeart/2005/8/layout/chevron1"/>
    <dgm:cxn modelId="{782F7BDB-EDDA-D247-8022-7E13026DE22D}" type="presParOf" srcId="{D5312847-05B9-2242-9A6D-CD7ECB9AFA8B}" destId="{FDD74DE3-C1F3-FD4F-8BC0-30C70B6F7995}" srcOrd="1" destOrd="0" presId="urn:microsoft.com/office/officeart/2005/8/layout/chevron1"/>
    <dgm:cxn modelId="{30C639F1-2E60-7045-956B-08B9A51FB243}" type="presParOf" srcId="{D5312847-05B9-2242-9A6D-CD7ECB9AFA8B}" destId="{3010CDA7-C4A8-DE4B-AD89-0F79CFE59735}" srcOrd="2" destOrd="0" presId="urn:microsoft.com/office/officeart/2005/8/layout/chevron1"/>
    <dgm:cxn modelId="{6F9BD55D-3518-3441-9B83-703AEFDDF059}" type="presParOf" srcId="{D5312847-05B9-2242-9A6D-CD7ECB9AFA8B}" destId="{2F69B74B-C624-3E4C-9907-9712A84ADE3A}" srcOrd="3" destOrd="0" presId="urn:microsoft.com/office/officeart/2005/8/layout/chevron1"/>
    <dgm:cxn modelId="{6097712F-2C66-274A-801A-D809DB6337E0}" type="presParOf" srcId="{D5312847-05B9-2242-9A6D-CD7ECB9AFA8B}" destId="{1774663F-6BF8-CE49-A61B-A99B41D9657F}" srcOrd="4" destOrd="0" presId="urn:microsoft.com/office/officeart/2005/8/layout/chevron1"/>
    <dgm:cxn modelId="{888D5876-5F6C-8946-80EE-630A6AEB7E52}" type="presParOf" srcId="{D5312847-05B9-2242-9A6D-CD7ECB9AFA8B}" destId="{7B54021F-DF11-8D48-AF3A-5FBCFF904F7F}" srcOrd="5" destOrd="0" presId="urn:microsoft.com/office/officeart/2005/8/layout/chevron1"/>
    <dgm:cxn modelId="{37CFDD44-69C6-284E-B951-C3AB878631AA}" type="presParOf" srcId="{D5312847-05B9-2242-9A6D-CD7ECB9AFA8B}" destId="{171E16DC-D08E-D54A-83BC-CA3E1EB9E82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F30982D-A272-EA49-9293-B13C79E06CE3}" type="doc">
      <dgm:prSet loTypeId="urn:microsoft.com/office/officeart/2005/8/layout/chevron1" loCatId="" qsTypeId="urn:microsoft.com/office/officeart/2005/8/quickstyle/simple2#17" qsCatId="simple" csTypeId="urn:microsoft.com/office/officeart/2005/8/colors/accent0_1#17" csCatId="mainScheme" phldr="1"/>
      <dgm:spPr/>
    </dgm:pt>
    <dgm:pt modelId="{2004DEDA-D46C-464C-AC00-719B0E4EDDDB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Pridobivanje</a:t>
          </a:r>
          <a:r>
            <a:rPr lang="en-US" dirty="0"/>
            <a:t> </a:t>
          </a:r>
          <a:r>
            <a:rPr lang="en-US" dirty="0" err="1"/>
            <a:t>prometnih</a:t>
          </a:r>
          <a:r>
            <a:rPr lang="en-US" dirty="0"/>
            <a:t> </a:t>
          </a:r>
          <a:r>
            <a:rPr lang="en-US" dirty="0" err="1"/>
            <a:t>informacij</a:t>
          </a:r>
          <a:endParaRPr lang="en-US" dirty="0"/>
        </a:p>
      </dgm:t>
    </dgm:pt>
    <dgm:pt modelId="{E28F5539-A1E2-3741-8022-902964A9E476}" type="parTrans" cxnId="{6256A4FF-8CB8-9A4A-94B7-9E73629604BE}">
      <dgm:prSet/>
      <dgm:spPr/>
      <dgm:t>
        <a:bodyPr/>
        <a:lstStyle/>
        <a:p>
          <a:endParaRPr lang="en-US"/>
        </a:p>
      </dgm:t>
    </dgm:pt>
    <dgm:pt modelId="{C18FC524-82BD-6D46-A6EE-EFB7D2B60598}" type="sibTrans" cxnId="{6256A4FF-8CB8-9A4A-94B7-9E73629604BE}">
      <dgm:prSet/>
      <dgm:spPr/>
      <dgm:t>
        <a:bodyPr/>
        <a:lstStyle/>
        <a:p>
          <a:endParaRPr lang="en-US"/>
        </a:p>
      </dgm:t>
    </dgm:pt>
    <dgm:pt modelId="{DCC496F2-062C-9944-9E66-1567E4B9EB55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Klasifikacija</a:t>
          </a:r>
          <a:r>
            <a:rPr lang="en-US" dirty="0"/>
            <a:t> </a:t>
          </a:r>
          <a:r>
            <a:rPr lang="en-US" dirty="0" err="1"/>
            <a:t>nujnosti</a:t>
          </a:r>
          <a:endParaRPr lang="en-US" dirty="0"/>
        </a:p>
      </dgm:t>
    </dgm:pt>
    <dgm:pt modelId="{D4BE16A4-A506-6C47-B802-C263FE86F8B1}" type="parTrans" cxnId="{58B4CA86-4310-AC48-ACF6-27965EC4C669}">
      <dgm:prSet/>
      <dgm:spPr/>
      <dgm:t>
        <a:bodyPr/>
        <a:lstStyle/>
        <a:p>
          <a:endParaRPr lang="en-US"/>
        </a:p>
      </dgm:t>
    </dgm:pt>
    <dgm:pt modelId="{9108F7B7-22B3-C24B-9036-8791ADF97D36}" type="sibTrans" cxnId="{58B4CA86-4310-AC48-ACF6-27965EC4C669}">
      <dgm:prSet/>
      <dgm:spPr/>
      <dgm:t>
        <a:bodyPr/>
        <a:lstStyle/>
        <a:p>
          <a:endParaRPr lang="en-US"/>
        </a:p>
      </dgm:t>
    </dgm:pt>
    <dgm:pt modelId="{0388B151-A778-D947-90D8-A4FF47997EF6}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err="1"/>
            <a:t>Priprava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7313FA33-D42E-FB4B-AD67-5B6B1486F735}" type="parTrans" cxnId="{55068F99-C464-244E-8527-7097E4106788}">
      <dgm:prSet/>
      <dgm:spPr/>
      <dgm:t>
        <a:bodyPr/>
        <a:lstStyle/>
        <a:p>
          <a:endParaRPr lang="en-US"/>
        </a:p>
      </dgm:t>
    </dgm:pt>
    <dgm:pt modelId="{64046412-EF43-5143-B1B3-ED0262BEEE53}" type="sibTrans" cxnId="{55068F99-C464-244E-8527-7097E4106788}">
      <dgm:prSet/>
      <dgm:spPr/>
      <dgm:t>
        <a:bodyPr/>
        <a:lstStyle/>
        <a:p>
          <a:endParaRPr lang="en-US"/>
        </a:p>
      </dgm:t>
    </dgm:pt>
    <dgm:pt modelId="{4453C1DF-5382-9444-9BD7-FFF3D25036E4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 err="1"/>
            <a:t>Prikaz</a:t>
          </a:r>
          <a:r>
            <a:rPr lang="en-US" dirty="0"/>
            <a:t> </a:t>
          </a:r>
          <a:r>
            <a:rPr lang="en-US" dirty="0" err="1"/>
            <a:t>poročila</a:t>
          </a:r>
          <a:endParaRPr lang="en-US" dirty="0"/>
        </a:p>
      </dgm:t>
    </dgm:pt>
    <dgm:pt modelId="{D3A09F4E-55A5-334F-BB9C-4E5FEB68ADBE}" type="parTrans" cxnId="{E4EA4C0F-01E5-F945-A61D-06F4212323F8}">
      <dgm:prSet/>
      <dgm:spPr/>
      <dgm:t>
        <a:bodyPr/>
        <a:lstStyle/>
        <a:p>
          <a:endParaRPr lang="en-US"/>
        </a:p>
      </dgm:t>
    </dgm:pt>
    <dgm:pt modelId="{549B2ECC-0237-984B-BE3C-EE2558E4197E}" type="sibTrans" cxnId="{E4EA4C0F-01E5-F945-A61D-06F4212323F8}">
      <dgm:prSet/>
      <dgm:spPr/>
      <dgm:t>
        <a:bodyPr/>
        <a:lstStyle/>
        <a:p>
          <a:endParaRPr lang="en-US"/>
        </a:p>
      </dgm:t>
    </dgm:pt>
    <dgm:pt modelId="{D5312847-05B9-2242-9A6D-CD7ECB9AFA8B}" type="pres">
      <dgm:prSet presAssocID="{FF30982D-A272-EA49-9293-B13C79E06CE3}" presName="Name0" presStyleCnt="0">
        <dgm:presLayoutVars>
          <dgm:dir/>
          <dgm:animLvl val="lvl"/>
          <dgm:resizeHandles val="exact"/>
        </dgm:presLayoutVars>
      </dgm:prSet>
      <dgm:spPr/>
    </dgm:pt>
    <dgm:pt modelId="{9277E1EC-B0A5-0D42-A558-10F9D6748A21}" type="pres">
      <dgm:prSet presAssocID="{2004DEDA-D46C-464C-AC00-719B0E4EDDDB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DD74DE3-C1F3-FD4F-8BC0-30C70B6F7995}" type="pres">
      <dgm:prSet presAssocID="{C18FC524-82BD-6D46-A6EE-EFB7D2B60598}" presName="parTxOnlySpace" presStyleCnt="0"/>
      <dgm:spPr/>
    </dgm:pt>
    <dgm:pt modelId="{3010CDA7-C4A8-DE4B-AD89-0F79CFE59735}" type="pres">
      <dgm:prSet presAssocID="{DCC496F2-062C-9944-9E66-1567E4B9EB5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69B74B-C624-3E4C-9907-9712A84ADE3A}" type="pres">
      <dgm:prSet presAssocID="{9108F7B7-22B3-C24B-9036-8791ADF97D36}" presName="parTxOnlySpace" presStyleCnt="0"/>
      <dgm:spPr/>
    </dgm:pt>
    <dgm:pt modelId="{1774663F-6BF8-CE49-A61B-A99B41D9657F}" type="pres">
      <dgm:prSet presAssocID="{0388B151-A778-D947-90D8-A4FF47997EF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B54021F-DF11-8D48-AF3A-5FBCFF904F7F}" type="pres">
      <dgm:prSet presAssocID="{64046412-EF43-5143-B1B3-ED0262BEEE53}" presName="parTxOnlySpace" presStyleCnt="0"/>
      <dgm:spPr/>
    </dgm:pt>
    <dgm:pt modelId="{171E16DC-D08E-D54A-83BC-CA3E1EB9E82A}" type="pres">
      <dgm:prSet presAssocID="{4453C1DF-5382-9444-9BD7-FFF3D25036E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E9B2901-6B67-4646-859A-B3D8A4AFA855}" type="presOf" srcId="{DCC496F2-062C-9944-9E66-1567E4B9EB55}" destId="{3010CDA7-C4A8-DE4B-AD89-0F79CFE59735}" srcOrd="0" destOrd="0" presId="urn:microsoft.com/office/officeart/2005/8/layout/chevron1"/>
    <dgm:cxn modelId="{E4EA4C0F-01E5-F945-A61D-06F4212323F8}" srcId="{FF30982D-A272-EA49-9293-B13C79E06CE3}" destId="{4453C1DF-5382-9444-9BD7-FFF3D25036E4}" srcOrd="3" destOrd="0" parTransId="{D3A09F4E-55A5-334F-BB9C-4E5FEB68ADBE}" sibTransId="{549B2ECC-0237-984B-BE3C-EE2558E4197E}"/>
    <dgm:cxn modelId="{128E7830-8A7D-554B-9BEE-8D1C54FBFE90}" type="presOf" srcId="{4453C1DF-5382-9444-9BD7-FFF3D25036E4}" destId="{171E16DC-D08E-D54A-83BC-CA3E1EB9E82A}" srcOrd="0" destOrd="0" presId="urn:microsoft.com/office/officeart/2005/8/layout/chevron1"/>
    <dgm:cxn modelId="{C60E457A-3A8F-6E4B-BC31-901F09B58F1B}" type="presOf" srcId="{2004DEDA-D46C-464C-AC00-719B0E4EDDDB}" destId="{9277E1EC-B0A5-0D42-A558-10F9D6748A21}" srcOrd="0" destOrd="0" presId="urn:microsoft.com/office/officeart/2005/8/layout/chevron1"/>
    <dgm:cxn modelId="{58B4CA86-4310-AC48-ACF6-27965EC4C669}" srcId="{FF30982D-A272-EA49-9293-B13C79E06CE3}" destId="{DCC496F2-062C-9944-9E66-1567E4B9EB55}" srcOrd="1" destOrd="0" parTransId="{D4BE16A4-A506-6C47-B802-C263FE86F8B1}" sibTransId="{9108F7B7-22B3-C24B-9036-8791ADF97D36}"/>
    <dgm:cxn modelId="{0C1BA689-3646-CB49-9D06-2E1625B2DB88}" type="presOf" srcId="{FF30982D-A272-EA49-9293-B13C79E06CE3}" destId="{D5312847-05B9-2242-9A6D-CD7ECB9AFA8B}" srcOrd="0" destOrd="0" presId="urn:microsoft.com/office/officeart/2005/8/layout/chevron1"/>
    <dgm:cxn modelId="{55068F99-C464-244E-8527-7097E4106788}" srcId="{FF30982D-A272-EA49-9293-B13C79E06CE3}" destId="{0388B151-A778-D947-90D8-A4FF47997EF6}" srcOrd="2" destOrd="0" parTransId="{7313FA33-D42E-FB4B-AD67-5B6B1486F735}" sibTransId="{64046412-EF43-5143-B1B3-ED0262BEEE53}"/>
    <dgm:cxn modelId="{45F41AA1-8464-F24F-92E9-5E5D9A97C139}" type="presOf" srcId="{0388B151-A778-D947-90D8-A4FF47997EF6}" destId="{1774663F-6BF8-CE49-A61B-A99B41D9657F}" srcOrd="0" destOrd="0" presId="urn:microsoft.com/office/officeart/2005/8/layout/chevron1"/>
    <dgm:cxn modelId="{6256A4FF-8CB8-9A4A-94B7-9E73629604BE}" srcId="{FF30982D-A272-EA49-9293-B13C79E06CE3}" destId="{2004DEDA-D46C-464C-AC00-719B0E4EDDDB}" srcOrd="0" destOrd="0" parTransId="{E28F5539-A1E2-3741-8022-902964A9E476}" sibTransId="{C18FC524-82BD-6D46-A6EE-EFB7D2B60598}"/>
    <dgm:cxn modelId="{35D30A6E-A9E9-134D-93E8-38598F77A494}" type="presParOf" srcId="{D5312847-05B9-2242-9A6D-CD7ECB9AFA8B}" destId="{9277E1EC-B0A5-0D42-A558-10F9D6748A21}" srcOrd="0" destOrd="0" presId="urn:microsoft.com/office/officeart/2005/8/layout/chevron1"/>
    <dgm:cxn modelId="{782F7BDB-EDDA-D247-8022-7E13026DE22D}" type="presParOf" srcId="{D5312847-05B9-2242-9A6D-CD7ECB9AFA8B}" destId="{FDD74DE3-C1F3-FD4F-8BC0-30C70B6F7995}" srcOrd="1" destOrd="0" presId="urn:microsoft.com/office/officeart/2005/8/layout/chevron1"/>
    <dgm:cxn modelId="{30C639F1-2E60-7045-956B-08B9A51FB243}" type="presParOf" srcId="{D5312847-05B9-2242-9A6D-CD7ECB9AFA8B}" destId="{3010CDA7-C4A8-DE4B-AD89-0F79CFE59735}" srcOrd="2" destOrd="0" presId="urn:microsoft.com/office/officeart/2005/8/layout/chevron1"/>
    <dgm:cxn modelId="{6F9BD55D-3518-3441-9B83-703AEFDDF059}" type="presParOf" srcId="{D5312847-05B9-2242-9A6D-CD7ECB9AFA8B}" destId="{2F69B74B-C624-3E4C-9907-9712A84ADE3A}" srcOrd="3" destOrd="0" presId="urn:microsoft.com/office/officeart/2005/8/layout/chevron1"/>
    <dgm:cxn modelId="{6097712F-2C66-274A-801A-D809DB6337E0}" type="presParOf" srcId="{D5312847-05B9-2242-9A6D-CD7ECB9AFA8B}" destId="{1774663F-6BF8-CE49-A61B-A99B41D9657F}" srcOrd="4" destOrd="0" presId="urn:microsoft.com/office/officeart/2005/8/layout/chevron1"/>
    <dgm:cxn modelId="{888D5876-5F6C-8946-80EE-630A6AEB7E52}" type="presParOf" srcId="{D5312847-05B9-2242-9A6D-CD7ECB9AFA8B}" destId="{7B54021F-DF11-8D48-AF3A-5FBCFF904F7F}" srcOrd="5" destOrd="0" presId="urn:microsoft.com/office/officeart/2005/8/layout/chevron1"/>
    <dgm:cxn modelId="{37CFDD44-69C6-284E-B951-C3AB878631AA}" type="presParOf" srcId="{D5312847-05B9-2242-9A6D-CD7ECB9AFA8B}" destId="{171E16DC-D08E-D54A-83BC-CA3E1EB9E82A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7E1EC-B0A5-0D42-A558-10F9D6748A21}">
      <dsp:nvSpPr>
        <dsp:cNvPr id="0" name=""/>
        <dsp:cNvSpPr/>
      </dsp:nvSpPr>
      <dsp:spPr>
        <a:xfrm>
          <a:off x="3475" y="890706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Pridobivanje</a:t>
          </a:r>
          <a:r>
            <a:rPr lang="en-US" sz="1600" kern="1200" dirty="0"/>
            <a:t> </a:t>
          </a:r>
          <a:r>
            <a:rPr lang="en-US" sz="1600" kern="1200" dirty="0" err="1"/>
            <a:t>prometnih</a:t>
          </a:r>
          <a:r>
            <a:rPr lang="en-US" sz="1600" kern="1200" dirty="0"/>
            <a:t> </a:t>
          </a:r>
          <a:r>
            <a:rPr lang="en-US" sz="1600" kern="1200" dirty="0" err="1"/>
            <a:t>informacij</a:t>
          </a:r>
          <a:endParaRPr lang="en-US" sz="1600" kern="1200" dirty="0"/>
        </a:p>
      </dsp:txBody>
      <dsp:txXfrm>
        <a:off x="408094" y="890706"/>
        <a:ext cx="1213859" cy="809238"/>
      </dsp:txXfrm>
    </dsp:sp>
    <dsp:sp modelId="{3010CDA7-C4A8-DE4B-AD89-0F79CFE59735}">
      <dsp:nvSpPr>
        <dsp:cNvPr id="0" name=""/>
        <dsp:cNvSpPr/>
      </dsp:nvSpPr>
      <dsp:spPr>
        <a:xfrm>
          <a:off x="1824262" y="890706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Klasifikacija</a:t>
          </a:r>
          <a:r>
            <a:rPr lang="en-US" sz="1600" kern="1200" dirty="0"/>
            <a:t> </a:t>
          </a:r>
          <a:r>
            <a:rPr lang="en-US" sz="1600" kern="1200" dirty="0" err="1"/>
            <a:t>nujnosti</a:t>
          </a:r>
          <a:endParaRPr lang="en-US" sz="1600" kern="1200" dirty="0"/>
        </a:p>
      </dsp:txBody>
      <dsp:txXfrm>
        <a:off x="2228881" y="890706"/>
        <a:ext cx="1213859" cy="809238"/>
      </dsp:txXfrm>
    </dsp:sp>
    <dsp:sp modelId="{1774663F-6BF8-CE49-A61B-A99B41D9657F}">
      <dsp:nvSpPr>
        <dsp:cNvPr id="0" name=""/>
        <dsp:cNvSpPr/>
      </dsp:nvSpPr>
      <dsp:spPr>
        <a:xfrm>
          <a:off x="3645050" y="890706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Priprava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4049669" y="890706"/>
        <a:ext cx="1213859" cy="809238"/>
      </dsp:txXfrm>
    </dsp:sp>
    <dsp:sp modelId="{171E16DC-D08E-D54A-83BC-CA3E1EB9E82A}">
      <dsp:nvSpPr>
        <dsp:cNvPr id="0" name=""/>
        <dsp:cNvSpPr/>
      </dsp:nvSpPr>
      <dsp:spPr>
        <a:xfrm>
          <a:off x="5465837" y="890706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Prikaz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5870456" y="890706"/>
        <a:ext cx="1213859" cy="8092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7E1EC-B0A5-0D42-A558-10F9D6748A21}">
      <dsp:nvSpPr>
        <dsp:cNvPr id="0" name=""/>
        <dsp:cNvSpPr/>
      </dsp:nvSpPr>
      <dsp:spPr>
        <a:xfrm>
          <a:off x="3475" y="13594"/>
          <a:ext cx="2023097" cy="809238"/>
        </a:xfrm>
        <a:prstGeom prst="chevron">
          <a:avLst/>
        </a:prstGeom>
        <a:solidFill>
          <a:schemeClr val="bg2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Pridobivanje</a:t>
          </a:r>
          <a:r>
            <a:rPr lang="en-US" sz="1600" kern="1200" dirty="0"/>
            <a:t> </a:t>
          </a:r>
          <a:r>
            <a:rPr lang="en-US" sz="1600" kern="1200" dirty="0" err="1"/>
            <a:t>prometnih</a:t>
          </a:r>
          <a:r>
            <a:rPr lang="en-US" sz="1600" kern="1200" dirty="0"/>
            <a:t> </a:t>
          </a:r>
          <a:r>
            <a:rPr lang="en-US" sz="1600" kern="1200" dirty="0" err="1"/>
            <a:t>informacij</a:t>
          </a:r>
          <a:endParaRPr lang="en-US" sz="1600" kern="1200" dirty="0"/>
        </a:p>
      </dsp:txBody>
      <dsp:txXfrm>
        <a:off x="408094" y="13594"/>
        <a:ext cx="1213859" cy="809238"/>
      </dsp:txXfrm>
    </dsp:sp>
    <dsp:sp modelId="{3010CDA7-C4A8-DE4B-AD89-0F79CFE59735}">
      <dsp:nvSpPr>
        <dsp:cNvPr id="0" name=""/>
        <dsp:cNvSpPr/>
      </dsp:nvSpPr>
      <dsp:spPr>
        <a:xfrm>
          <a:off x="1824262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Klasifikacija</a:t>
          </a:r>
          <a:r>
            <a:rPr lang="en-US" sz="1600" kern="1200" dirty="0"/>
            <a:t> </a:t>
          </a:r>
          <a:r>
            <a:rPr lang="en-US" sz="1600" kern="1200" dirty="0" err="1"/>
            <a:t>nujnosti</a:t>
          </a:r>
          <a:endParaRPr lang="en-US" sz="1600" kern="1200" dirty="0"/>
        </a:p>
      </dsp:txBody>
      <dsp:txXfrm>
        <a:off x="2228881" y="13594"/>
        <a:ext cx="1213859" cy="809238"/>
      </dsp:txXfrm>
    </dsp:sp>
    <dsp:sp modelId="{1774663F-6BF8-CE49-A61B-A99B41D9657F}">
      <dsp:nvSpPr>
        <dsp:cNvPr id="0" name=""/>
        <dsp:cNvSpPr/>
      </dsp:nvSpPr>
      <dsp:spPr>
        <a:xfrm>
          <a:off x="3645050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Priprava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4049669" y="13594"/>
        <a:ext cx="1213859" cy="809238"/>
      </dsp:txXfrm>
    </dsp:sp>
    <dsp:sp modelId="{171E16DC-D08E-D54A-83BC-CA3E1EB9E82A}">
      <dsp:nvSpPr>
        <dsp:cNvPr id="0" name=""/>
        <dsp:cNvSpPr/>
      </dsp:nvSpPr>
      <dsp:spPr>
        <a:xfrm>
          <a:off x="5465837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Prikaz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5870456" y="13594"/>
        <a:ext cx="1213859" cy="8092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7E1EC-B0A5-0D42-A558-10F9D6748A21}">
      <dsp:nvSpPr>
        <dsp:cNvPr id="0" name=""/>
        <dsp:cNvSpPr/>
      </dsp:nvSpPr>
      <dsp:spPr>
        <a:xfrm>
          <a:off x="3475" y="13594"/>
          <a:ext cx="2023097" cy="809238"/>
        </a:xfrm>
        <a:prstGeom prst="chevron">
          <a:avLst/>
        </a:prstGeom>
        <a:solidFill>
          <a:schemeClr val="bg2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Pridobivanje</a:t>
          </a:r>
          <a:r>
            <a:rPr lang="en-US" sz="1600" kern="1200" dirty="0"/>
            <a:t> </a:t>
          </a:r>
          <a:r>
            <a:rPr lang="en-US" sz="1600" kern="1200" dirty="0" err="1"/>
            <a:t>prometnih</a:t>
          </a:r>
          <a:r>
            <a:rPr lang="en-US" sz="1600" kern="1200" dirty="0"/>
            <a:t> </a:t>
          </a:r>
          <a:r>
            <a:rPr lang="en-US" sz="1600" kern="1200" dirty="0" err="1"/>
            <a:t>informacij</a:t>
          </a:r>
          <a:endParaRPr lang="en-US" sz="1600" kern="1200" dirty="0"/>
        </a:p>
      </dsp:txBody>
      <dsp:txXfrm>
        <a:off x="408094" y="13594"/>
        <a:ext cx="1213859" cy="809238"/>
      </dsp:txXfrm>
    </dsp:sp>
    <dsp:sp modelId="{3010CDA7-C4A8-DE4B-AD89-0F79CFE59735}">
      <dsp:nvSpPr>
        <dsp:cNvPr id="0" name=""/>
        <dsp:cNvSpPr/>
      </dsp:nvSpPr>
      <dsp:spPr>
        <a:xfrm>
          <a:off x="1824262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Klasifikacija</a:t>
          </a:r>
          <a:r>
            <a:rPr lang="en-US" sz="1600" kern="1200" dirty="0"/>
            <a:t> </a:t>
          </a:r>
          <a:r>
            <a:rPr lang="en-US" sz="1600" kern="1200" dirty="0" err="1"/>
            <a:t>nujnosti</a:t>
          </a:r>
          <a:endParaRPr lang="en-US" sz="1600" kern="1200" dirty="0"/>
        </a:p>
      </dsp:txBody>
      <dsp:txXfrm>
        <a:off x="2228881" y="13594"/>
        <a:ext cx="1213859" cy="809238"/>
      </dsp:txXfrm>
    </dsp:sp>
    <dsp:sp modelId="{1774663F-6BF8-CE49-A61B-A99B41D9657F}">
      <dsp:nvSpPr>
        <dsp:cNvPr id="0" name=""/>
        <dsp:cNvSpPr/>
      </dsp:nvSpPr>
      <dsp:spPr>
        <a:xfrm>
          <a:off x="3645050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Priprava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4049669" y="13594"/>
        <a:ext cx="1213859" cy="809238"/>
      </dsp:txXfrm>
    </dsp:sp>
    <dsp:sp modelId="{171E16DC-D08E-D54A-83BC-CA3E1EB9E82A}">
      <dsp:nvSpPr>
        <dsp:cNvPr id="0" name=""/>
        <dsp:cNvSpPr/>
      </dsp:nvSpPr>
      <dsp:spPr>
        <a:xfrm>
          <a:off x="5465837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Prikaz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5870456" y="13594"/>
        <a:ext cx="1213859" cy="8092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7E1EC-B0A5-0D42-A558-10F9D6748A21}">
      <dsp:nvSpPr>
        <dsp:cNvPr id="0" name=""/>
        <dsp:cNvSpPr/>
      </dsp:nvSpPr>
      <dsp:spPr>
        <a:xfrm>
          <a:off x="3475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Pridobivanje</a:t>
          </a:r>
          <a:r>
            <a:rPr lang="en-US" sz="1600" kern="1200" dirty="0"/>
            <a:t> </a:t>
          </a:r>
          <a:r>
            <a:rPr lang="en-US" sz="1600" kern="1200" dirty="0" err="1"/>
            <a:t>prometnih</a:t>
          </a:r>
          <a:r>
            <a:rPr lang="en-US" sz="1600" kern="1200" dirty="0"/>
            <a:t> </a:t>
          </a:r>
          <a:r>
            <a:rPr lang="en-US" sz="1600" kern="1200" dirty="0" err="1"/>
            <a:t>informacij</a:t>
          </a:r>
          <a:endParaRPr lang="en-US" sz="1600" kern="1200" dirty="0"/>
        </a:p>
      </dsp:txBody>
      <dsp:txXfrm>
        <a:off x="408094" y="13594"/>
        <a:ext cx="1213859" cy="809238"/>
      </dsp:txXfrm>
    </dsp:sp>
    <dsp:sp modelId="{3010CDA7-C4A8-DE4B-AD89-0F79CFE59735}">
      <dsp:nvSpPr>
        <dsp:cNvPr id="0" name=""/>
        <dsp:cNvSpPr/>
      </dsp:nvSpPr>
      <dsp:spPr>
        <a:xfrm>
          <a:off x="1824262" y="13594"/>
          <a:ext cx="2023097" cy="809238"/>
        </a:xfrm>
        <a:prstGeom prst="chevron">
          <a:avLst/>
        </a:prstGeom>
        <a:solidFill>
          <a:schemeClr val="bg2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Klasifikacija</a:t>
          </a:r>
          <a:r>
            <a:rPr lang="en-US" sz="1600" kern="1200" dirty="0"/>
            <a:t> </a:t>
          </a:r>
          <a:r>
            <a:rPr lang="en-US" sz="1600" kern="1200" dirty="0" err="1"/>
            <a:t>nujnosti</a:t>
          </a:r>
          <a:endParaRPr lang="en-US" sz="1600" kern="1200" dirty="0"/>
        </a:p>
      </dsp:txBody>
      <dsp:txXfrm>
        <a:off x="2228881" y="13594"/>
        <a:ext cx="1213859" cy="809238"/>
      </dsp:txXfrm>
    </dsp:sp>
    <dsp:sp modelId="{1774663F-6BF8-CE49-A61B-A99B41D9657F}">
      <dsp:nvSpPr>
        <dsp:cNvPr id="0" name=""/>
        <dsp:cNvSpPr/>
      </dsp:nvSpPr>
      <dsp:spPr>
        <a:xfrm>
          <a:off x="3645050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Priprava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4049669" y="13594"/>
        <a:ext cx="1213859" cy="809238"/>
      </dsp:txXfrm>
    </dsp:sp>
    <dsp:sp modelId="{171E16DC-D08E-D54A-83BC-CA3E1EB9E82A}">
      <dsp:nvSpPr>
        <dsp:cNvPr id="0" name=""/>
        <dsp:cNvSpPr/>
      </dsp:nvSpPr>
      <dsp:spPr>
        <a:xfrm>
          <a:off x="5465837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Prikaz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5870456" y="13594"/>
        <a:ext cx="1213859" cy="80923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7E1EC-B0A5-0D42-A558-10F9D6748A21}">
      <dsp:nvSpPr>
        <dsp:cNvPr id="0" name=""/>
        <dsp:cNvSpPr/>
      </dsp:nvSpPr>
      <dsp:spPr>
        <a:xfrm>
          <a:off x="3475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Pridobivanje</a:t>
          </a:r>
          <a:r>
            <a:rPr lang="en-US" sz="1600" kern="1200" dirty="0"/>
            <a:t> </a:t>
          </a:r>
          <a:r>
            <a:rPr lang="en-US" sz="1600" kern="1200" dirty="0" err="1"/>
            <a:t>prometnih</a:t>
          </a:r>
          <a:r>
            <a:rPr lang="en-US" sz="1600" kern="1200" dirty="0"/>
            <a:t> </a:t>
          </a:r>
          <a:r>
            <a:rPr lang="en-US" sz="1600" kern="1200" dirty="0" err="1"/>
            <a:t>informacij</a:t>
          </a:r>
          <a:endParaRPr lang="en-US" sz="1600" kern="1200" dirty="0"/>
        </a:p>
      </dsp:txBody>
      <dsp:txXfrm>
        <a:off x="408094" y="13594"/>
        <a:ext cx="1213859" cy="809238"/>
      </dsp:txXfrm>
    </dsp:sp>
    <dsp:sp modelId="{3010CDA7-C4A8-DE4B-AD89-0F79CFE59735}">
      <dsp:nvSpPr>
        <dsp:cNvPr id="0" name=""/>
        <dsp:cNvSpPr/>
      </dsp:nvSpPr>
      <dsp:spPr>
        <a:xfrm>
          <a:off x="1824262" y="13594"/>
          <a:ext cx="2023097" cy="809238"/>
        </a:xfrm>
        <a:prstGeom prst="chevron">
          <a:avLst/>
        </a:prstGeom>
        <a:solidFill>
          <a:schemeClr val="bg2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Klasifikacija</a:t>
          </a:r>
          <a:r>
            <a:rPr lang="en-US" sz="1600" kern="1200" dirty="0"/>
            <a:t> </a:t>
          </a:r>
          <a:r>
            <a:rPr lang="en-US" sz="1600" kern="1200" dirty="0" err="1"/>
            <a:t>nujnosti</a:t>
          </a:r>
          <a:endParaRPr lang="en-US" sz="1600" kern="1200" dirty="0"/>
        </a:p>
      </dsp:txBody>
      <dsp:txXfrm>
        <a:off x="2228881" y="13594"/>
        <a:ext cx="1213859" cy="809238"/>
      </dsp:txXfrm>
    </dsp:sp>
    <dsp:sp modelId="{1774663F-6BF8-CE49-A61B-A99B41D9657F}">
      <dsp:nvSpPr>
        <dsp:cNvPr id="0" name=""/>
        <dsp:cNvSpPr/>
      </dsp:nvSpPr>
      <dsp:spPr>
        <a:xfrm>
          <a:off x="3645050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Priprava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4049669" y="13594"/>
        <a:ext cx="1213859" cy="809238"/>
      </dsp:txXfrm>
    </dsp:sp>
    <dsp:sp modelId="{171E16DC-D08E-D54A-83BC-CA3E1EB9E82A}">
      <dsp:nvSpPr>
        <dsp:cNvPr id="0" name=""/>
        <dsp:cNvSpPr/>
      </dsp:nvSpPr>
      <dsp:spPr>
        <a:xfrm>
          <a:off x="5465837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Prikaz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5870456" y="13594"/>
        <a:ext cx="1213859" cy="80923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7E1EC-B0A5-0D42-A558-10F9D6748A21}">
      <dsp:nvSpPr>
        <dsp:cNvPr id="0" name=""/>
        <dsp:cNvSpPr/>
      </dsp:nvSpPr>
      <dsp:spPr>
        <a:xfrm>
          <a:off x="3475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Pridobivanje</a:t>
          </a:r>
          <a:r>
            <a:rPr lang="en-US" sz="1600" kern="1200" dirty="0"/>
            <a:t> </a:t>
          </a:r>
          <a:r>
            <a:rPr lang="en-US" sz="1600" kern="1200" dirty="0" err="1"/>
            <a:t>prometnih</a:t>
          </a:r>
          <a:r>
            <a:rPr lang="en-US" sz="1600" kern="1200" dirty="0"/>
            <a:t> </a:t>
          </a:r>
          <a:r>
            <a:rPr lang="en-US" sz="1600" kern="1200" dirty="0" err="1"/>
            <a:t>informacij</a:t>
          </a:r>
          <a:endParaRPr lang="en-US" sz="1600" kern="1200" dirty="0"/>
        </a:p>
      </dsp:txBody>
      <dsp:txXfrm>
        <a:off x="408094" y="13594"/>
        <a:ext cx="1213859" cy="809238"/>
      </dsp:txXfrm>
    </dsp:sp>
    <dsp:sp modelId="{3010CDA7-C4A8-DE4B-AD89-0F79CFE59735}">
      <dsp:nvSpPr>
        <dsp:cNvPr id="0" name=""/>
        <dsp:cNvSpPr/>
      </dsp:nvSpPr>
      <dsp:spPr>
        <a:xfrm>
          <a:off x="1824262" y="13594"/>
          <a:ext cx="2023097" cy="809238"/>
        </a:xfrm>
        <a:prstGeom prst="chevron">
          <a:avLst/>
        </a:prstGeom>
        <a:solidFill>
          <a:schemeClr val="bg2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Klasifikacija</a:t>
          </a:r>
          <a:r>
            <a:rPr lang="en-US" sz="1600" kern="1200" dirty="0"/>
            <a:t> </a:t>
          </a:r>
          <a:r>
            <a:rPr lang="en-US" sz="1600" kern="1200" dirty="0" err="1"/>
            <a:t>nujnosti</a:t>
          </a:r>
          <a:endParaRPr lang="en-US" sz="1600" kern="1200" dirty="0"/>
        </a:p>
      </dsp:txBody>
      <dsp:txXfrm>
        <a:off x="2228881" y="13594"/>
        <a:ext cx="1213859" cy="809238"/>
      </dsp:txXfrm>
    </dsp:sp>
    <dsp:sp modelId="{1774663F-6BF8-CE49-A61B-A99B41D9657F}">
      <dsp:nvSpPr>
        <dsp:cNvPr id="0" name=""/>
        <dsp:cNvSpPr/>
      </dsp:nvSpPr>
      <dsp:spPr>
        <a:xfrm>
          <a:off x="3645050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Priprava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4049669" y="13594"/>
        <a:ext cx="1213859" cy="809238"/>
      </dsp:txXfrm>
    </dsp:sp>
    <dsp:sp modelId="{171E16DC-D08E-D54A-83BC-CA3E1EB9E82A}">
      <dsp:nvSpPr>
        <dsp:cNvPr id="0" name=""/>
        <dsp:cNvSpPr/>
      </dsp:nvSpPr>
      <dsp:spPr>
        <a:xfrm>
          <a:off x="5465837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Prikaz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5870456" y="13594"/>
        <a:ext cx="1213859" cy="80923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7E1EC-B0A5-0D42-A558-10F9D6748A21}">
      <dsp:nvSpPr>
        <dsp:cNvPr id="0" name=""/>
        <dsp:cNvSpPr/>
      </dsp:nvSpPr>
      <dsp:spPr>
        <a:xfrm>
          <a:off x="3475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Pridobivanje</a:t>
          </a:r>
          <a:r>
            <a:rPr lang="en-US" sz="1600" kern="1200" dirty="0"/>
            <a:t> </a:t>
          </a:r>
          <a:r>
            <a:rPr lang="en-US" sz="1600" kern="1200" dirty="0" err="1"/>
            <a:t>prometnih</a:t>
          </a:r>
          <a:r>
            <a:rPr lang="en-US" sz="1600" kern="1200" dirty="0"/>
            <a:t> </a:t>
          </a:r>
          <a:r>
            <a:rPr lang="en-US" sz="1600" kern="1200" dirty="0" err="1"/>
            <a:t>informacij</a:t>
          </a:r>
          <a:endParaRPr lang="en-US" sz="1600" kern="1200" dirty="0"/>
        </a:p>
      </dsp:txBody>
      <dsp:txXfrm>
        <a:off x="408094" y="13594"/>
        <a:ext cx="1213859" cy="809238"/>
      </dsp:txXfrm>
    </dsp:sp>
    <dsp:sp modelId="{3010CDA7-C4A8-DE4B-AD89-0F79CFE59735}">
      <dsp:nvSpPr>
        <dsp:cNvPr id="0" name=""/>
        <dsp:cNvSpPr/>
      </dsp:nvSpPr>
      <dsp:spPr>
        <a:xfrm>
          <a:off x="1824262" y="13594"/>
          <a:ext cx="2023097" cy="809238"/>
        </a:xfrm>
        <a:prstGeom prst="chevron">
          <a:avLst/>
        </a:prstGeom>
        <a:solidFill>
          <a:schemeClr val="bg2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Klasifikacija</a:t>
          </a:r>
          <a:r>
            <a:rPr lang="en-US" sz="1600" kern="1200" dirty="0"/>
            <a:t> </a:t>
          </a:r>
          <a:r>
            <a:rPr lang="en-US" sz="1600" kern="1200" dirty="0" err="1"/>
            <a:t>nujnosti</a:t>
          </a:r>
          <a:endParaRPr lang="en-US" sz="1600" kern="1200" dirty="0"/>
        </a:p>
      </dsp:txBody>
      <dsp:txXfrm>
        <a:off x="2228881" y="13594"/>
        <a:ext cx="1213859" cy="809238"/>
      </dsp:txXfrm>
    </dsp:sp>
    <dsp:sp modelId="{1774663F-6BF8-CE49-A61B-A99B41D9657F}">
      <dsp:nvSpPr>
        <dsp:cNvPr id="0" name=""/>
        <dsp:cNvSpPr/>
      </dsp:nvSpPr>
      <dsp:spPr>
        <a:xfrm>
          <a:off x="3645050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Priprava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4049669" y="13594"/>
        <a:ext cx="1213859" cy="809238"/>
      </dsp:txXfrm>
    </dsp:sp>
    <dsp:sp modelId="{171E16DC-D08E-D54A-83BC-CA3E1EB9E82A}">
      <dsp:nvSpPr>
        <dsp:cNvPr id="0" name=""/>
        <dsp:cNvSpPr/>
      </dsp:nvSpPr>
      <dsp:spPr>
        <a:xfrm>
          <a:off x="5465837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Prikaz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5870456" y="13594"/>
        <a:ext cx="1213859" cy="80923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7E1EC-B0A5-0D42-A558-10F9D6748A21}">
      <dsp:nvSpPr>
        <dsp:cNvPr id="0" name=""/>
        <dsp:cNvSpPr/>
      </dsp:nvSpPr>
      <dsp:spPr>
        <a:xfrm>
          <a:off x="3475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Pridobivanje</a:t>
          </a:r>
          <a:r>
            <a:rPr lang="en-US" sz="1600" kern="1200" dirty="0"/>
            <a:t> </a:t>
          </a:r>
          <a:r>
            <a:rPr lang="en-US" sz="1600" kern="1200" dirty="0" err="1"/>
            <a:t>prometnih</a:t>
          </a:r>
          <a:r>
            <a:rPr lang="en-US" sz="1600" kern="1200" dirty="0"/>
            <a:t> </a:t>
          </a:r>
          <a:r>
            <a:rPr lang="en-US" sz="1600" kern="1200" dirty="0" err="1"/>
            <a:t>informacij</a:t>
          </a:r>
          <a:endParaRPr lang="en-US" sz="1600" kern="1200" dirty="0"/>
        </a:p>
      </dsp:txBody>
      <dsp:txXfrm>
        <a:off x="408094" y="13594"/>
        <a:ext cx="1213859" cy="809238"/>
      </dsp:txXfrm>
    </dsp:sp>
    <dsp:sp modelId="{3010CDA7-C4A8-DE4B-AD89-0F79CFE59735}">
      <dsp:nvSpPr>
        <dsp:cNvPr id="0" name=""/>
        <dsp:cNvSpPr/>
      </dsp:nvSpPr>
      <dsp:spPr>
        <a:xfrm>
          <a:off x="1824262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Klasifikacija</a:t>
          </a:r>
          <a:r>
            <a:rPr lang="en-US" sz="1600" kern="1200" dirty="0"/>
            <a:t> </a:t>
          </a:r>
          <a:r>
            <a:rPr lang="en-US" sz="1600" kern="1200" dirty="0" err="1"/>
            <a:t>nujnosti</a:t>
          </a:r>
          <a:endParaRPr lang="en-US" sz="1600" kern="1200" dirty="0"/>
        </a:p>
      </dsp:txBody>
      <dsp:txXfrm>
        <a:off x="2228881" y="13594"/>
        <a:ext cx="1213859" cy="809238"/>
      </dsp:txXfrm>
    </dsp:sp>
    <dsp:sp modelId="{1774663F-6BF8-CE49-A61B-A99B41D9657F}">
      <dsp:nvSpPr>
        <dsp:cNvPr id="0" name=""/>
        <dsp:cNvSpPr/>
      </dsp:nvSpPr>
      <dsp:spPr>
        <a:xfrm>
          <a:off x="3645050" y="13594"/>
          <a:ext cx="2023097" cy="809238"/>
        </a:xfrm>
        <a:prstGeom prst="chevron">
          <a:avLst/>
        </a:prstGeom>
        <a:solidFill>
          <a:schemeClr val="bg2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Priprava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4049669" y="13594"/>
        <a:ext cx="1213859" cy="809238"/>
      </dsp:txXfrm>
    </dsp:sp>
    <dsp:sp modelId="{171E16DC-D08E-D54A-83BC-CA3E1EB9E82A}">
      <dsp:nvSpPr>
        <dsp:cNvPr id="0" name=""/>
        <dsp:cNvSpPr/>
      </dsp:nvSpPr>
      <dsp:spPr>
        <a:xfrm>
          <a:off x="5465837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Prikaz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5870456" y="13594"/>
        <a:ext cx="1213859" cy="80923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7E1EC-B0A5-0D42-A558-10F9D6748A21}">
      <dsp:nvSpPr>
        <dsp:cNvPr id="0" name=""/>
        <dsp:cNvSpPr/>
      </dsp:nvSpPr>
      <dsp:spPr>
        <a:xfrm>
          <a:off x="3475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Pridobivanje</a:t>
          </a:r>
          <a:r>
            <a:rPr lang="en-US" sz="1600" kern="1200" dirty="0"/>
            <a:t> </a:t>
          </a:r>
          <a:r>
            <a:rPr lang="en-US" sz="1600" kern="1200" dirty="0" err="1"/>
            <a:t>prometnih</a:t>
          </a:r>
          <a:r>
            <a:rPr lang="en-US" sz="1600" kern="1200" dirty="0"/>
            <a:t> </a:t>
          </a:r>
          <a:r>
            <a:rPr lang="en-US" sz="1600" kern="1200" dirty="0" err="1"/>
            <a:t>informacij</a:t>
          </a:r>
          <a:endParaRPr lang="en-US" sz="1600" kern="1200" dirty="0"/>
        </a:p>
      </dsp:txBody>
      <dsp:txXfrm>
        <a:off x="408094" y="13594"/>
        <a:ext cx="1213859" cy="809238"/>
      </dsp:txXfrm>
    </dsp:sp>
    <dsp:sp modelId="{3010CDA7-C4A8-DE4B-AD89-0F79CFE59735}">
      <dsp:nvSpPr>
        <dsp:cNvPr id="0" name=""/>
        <dsp:cNvSpPr/>
      </dsp:nvSpPr>
      <dsp:spPr>
        <a:xfrm>
          <a:off x="1824262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Klasifikacija</a:t>
          </a:r>
          <a:r>
            <a:rPr lang="en-US" sz="1600" kern="1200" dirty="0"/>
            <a:t> </a:t>
          </a:r>
          <a:r>
            <a:rPr lang="en-US" sz="1600" kern="1200" dirty="0" err="1"/>
            <a:t>nujnosti</a:t>
          </a:r>
          <a:endParaRPr lang="en-US" sz="1600" kern="1200" dirty="0"/>
        </a:p>
      </dsp:txBody>
      <dsp:txXfrm>
        <a:off x="2228881" y="13594"/>
        <a:ext cx="1213859" cy="809238"/>
      </dsp:txXfrm>
    </dsp:sp>
    <dsp:sp modelId="{1774663F-6BF8-CE49-A61B-A99B41D9657F}">
      <dsp:nvSpPr>
        <dsp:cNvPr id="0" name=""/>
        <dsp:cNvSpPr/>
      </dsp:nvSpPr>
      <dsp:spPr>
        <a:xfrm>
          <a:off x="3645050" y="13594"/>
          <a:ext cx="2023097" cy="809238"/>
        </a:xfrm>
        <a:prstGeom prst="chevron">
          <a:avLst/>
        </a:prstGeom>
        <a:solidFill>
          <a:schemeClr val="bg2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Priprava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4049669" y="13594"/>
        <a:ext cx="1213859" cy="809238"/>
      </dsp:txXfrm>
    </dsp:sp>
    <dsp:sp modelId="{171E16DC-D08E-D54A-83BC-CA3E1EB9E82A}">
      <dsp:nvSpPr>
        <dsp:cNvPr id="0" name=""/>
        <dsp:cNvSpPr/>
      </dsp:nvSpPr>
      <dsp:spPr>
        <a:xfrm>
          <a:off x="5465837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Prikaz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5870456" y="13594"/>
        <a:ext cx="1213859" cy="80923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7E1EC-B0A5-0D42-A558-10F9D6748A21}">
      <dsp:nvSpPr>
        <dsp:cNvPr id="0" name=""/>
        <dsp:cNvSpPr/>
      </dsp:nvSpPr>
      <dsp:spPr>
        <a:xfrm>
          <a:off x="3475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Pridobivanje</a:t>
          </a:r>
          <a:r>
            <a:rPr lang="en-US" sz="1600" kern="1200" dirty="0"/>
            <a:t> </a:t>
          </a:r>
          <a:r>
            <a:rPr lang="en-US" sz="1600" kern="1200" dirty="0" err="1"/>
            <a:t>prometnih</a:t>
          </a:r>
          <a:r>
            <a:rPr lang="en-US" sz="1600" kern="1200" dirty="0"/>
            <a:t> </a:t>
          </a:r>
          <a:r>
            <a:rPr lang="en-US" sz="1600" kern="1200" dirty="0" err="1"/>
            <a:t>informacij</a:t>
          </a:r>
          <a:endParaRPr lang="en-US" sz="1600" kern="1200" dirty="0"/>
        </a:p>
      </dsp:txBody>
      <dsp:txXfrm>
        <a:off x="408094" y="13594"/>
        <a:ext cx="1213859" cy="809238"/>
      </dsp:txXfrm>
    </dsp:sp>
    <dsp:sp modelId="{3010CDA7-C4A8-DE4B-AD89-0F79CFE59735}">
      <dsp:nvSpPr>
        <dsp:cNvPr id="0" name=""/>
        <dsp:cNvSpPr/>
      </dsp:nvSpPr>
      <dsp:spPr>
        <a:xfrm>
          <a:off x="1824262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Klasifikacija</a:t>
          </a:r>
          <a:r>
            <a:rPr lang="en-US" sz="1600" kern="1200" dirty="0"/>
            <a:t> </a:t>
          </a:r>
          <a:r>
            <a:rPr lang="en-US" sz="1600" kern="1200" dirty="0" err="1"/>
            <a:t>nujnosti</a:t>
          </a:r>
          <a:endParaRPr lang="en-US" sz="1600" kern="1200" dirty="0"/>
        </a:p>
      </dsp:txBody>
      <dsp:txXfrm>
        <a:off x="2228881" y="13594"/>
        <a:ext cx="1213859" cy="809238"/>
      </dsp:txXfrm>
    </dsp:sp>
    <dsp:sp modelId="{1774663F-6BF8-CE49-A61B-A99B41D9657F}">
      <dsp:nvSpPr>
        <dsp:cNvPr id="0" name=""/>
        <dsp:cNvSpPr/>
      </dsp:nvSpPr>
      <dsp:spPr>
        <a:xfrm>
          <a:off x="3645050" y="13594"/>
          <a:ext cx="2023097" cy="809238"/>
        </a:xfrm>
        <a:prstGeom prst="chevron">
          <a:avLst/>
        </a:prstGeom>
        <a:solidFill>
          <a:schemeClr val="bg2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Priprava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4049669" y="13594"/>
        <a:ext cx="1213859" cy="809238"/>
      </dsp:txXfrm>
    </dsp:sp>
    <dsp:sp modelId="{171E16DC-D08E-D54A-83BC-CA3E1EB9E82A}">
      <dsp:nvSpPr>
        <dsp:cNvPr id="0" name=""/>
        <dsp:cNvSpPr/>
      </dsp:nvSpPr>
      <dsp:spPr>
        <a:xfrm>
          <a:off x="5465837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Prikaz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5870456" y="13594"/>
        <a:ext cx="1213859" cy="80923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7E1EC-B0A5-0D42-A558-10F9D6748A21}">
      <dsp:nvSpPr>
        <dsp:cNvPr id="0" name=""/>
        <dsp:cNvSpPr/>
      </dsp:nvSpPr>
      <dsp:spPr>
        <a:xfrm>
          <a:off x="3475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Pridobivanje</a:t>
          </a:r>
          <a:r>
            <a:rPr lang="en-US" sz="1600" kern="1200" dirty="0"/>
            <a:t> </a:t>
          </a:r>
          <a:r>
            <a:rPr lang="en-US" sz="1600" kern="1200" dirty="0" err="1"/>
            <a:t>prometnih</a:t>
          </a:r>
          <a:r>
            <a:rPr lang="en-US" sz="1600" kern="1200" dirty="0"/>
            <a:t> </a:t>
          </a:r>
          <a:r>
            <a:rPr lang="en-US" sz="1600" kern="1200" dirty="0" err="1"/>
            <a:t>informacij</a:t>
          </a:r>
          <a:endParaRPr lang="en-US" sz="1600" kern="1200" dirty="0"/>
        </a:p>
      </dsp:txBody>
      <dsp:txXfrm>
        <a:off x="408094" y="13594"/>
        <a:ext cx="1213859" cy="809238"/>
      </dsp:txXfrm>
    </dsp:sp>
    <dsp:sp modelId="{3010CDA7-C4A8-DE4B-AD89-0F79CFE59735}">
      <dsp:nvSpPr>
        <dsp:cNvPr id="0" name=""/>
        <dsp:cNvSpPr/>
      </dsp:nvSpPr>
      <dsp:spPr>
        <a:xfrm>
          <a:off x="1824262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Klasifikacija</a:t>
          </a:r>
          <a:r>
            <a:rPr lang="en-US" sz="1600" kern="1200" dirty="0"/>
            <a:t> </a:t>
          </a:r>
          <a:r>
            <a:rPr lang="en-US" sz="1600" kern="1200" dirty="0" err="1"/>
            <a:t>nujnosti</a:t>
          </a:r>
          <a:endParaRPr lang="en-US" sz="1600" kern="1200" dirty="0"/>
        </a:p>
      </dsp:txBody>
      <dsp:txXfrm>
        <a:off x="2228881" y="13594"/>
        <a:ext cx="1213859" cy="809238"/>
      </dsp:txXfrm>
    </dsp:sp>
    <dsp:sp modelId="{1774663F-6BF8-CE49-A61B-A99B41D9657F}">
      <dsp:nvSpPr>
        <dsp:cNvPr id="0" name=""/>
        <dsp:cNvSpPr/>
      </dsp:nvSpPr>
      <dsp:spPr>
        <a:xfrm>
          <a:off x="3645050" y="13594"/>
          <a:ext cx="2023097" cy="809238"/>
        </a:xfrm>
        <a:prstGeom prst="chevron">
          <a:avLst/>
        </a:prstGeom>
        <a:solidFill>
          <a:schemeClr val="bg2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Priprava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4049669" y="13594"/>
        <a:ext cx="1213859" cy="809238"/>
      </dsp:txXfrm>
    </dsp:sp>
    <dsp:sp modelId="{171E16DC-D08E-D54A-83BC-CA3E1EB9E82A}">
      <dsp:nvSpPr>
        <dsp:cNvPr id="0" name=""/>
        <dsp:cNvSpPr/>
      </dsp:nvSpPr>
      <dsp:spPr>
        <a:xfrm>
          <a:off x="5465837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Prikaz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5870456" y="13594"/>
        <a:ext cx="1213859" cy="80923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7E1EC-B0A5-0D42-A558-10F9D6748A21}">
      <dsp:nvSpPr>
        <dsp:cNvPr id="0" name=""/>
        <dsp:cNvSpPr/>
      </dsp:nvSpPr>
      <dsp:spPr>
        <a:xfrm>
          <a:off x="3475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Pridobivanje</a:t>
          </a:r>
          <a:r>
            <a:rPr lang="en-US" sz="1600" kern="1200" dirty="0"/>
            <a:t> </a:t>
          </a:r>
          <a:r>
            <a:rPr lang="en-US" sz="1600" kern="1200" dirty="0" err="1"/>
            <a:t>prometnih</a:t>
          </a:r>
          <a:r>
            <a:rPr lang="en-US" sz="1600" kern="1200" dirty="0"/>
            <a:t> </a:t>
          </a:r>
          <a:r>
            <a:rPr lang="en-US" sz="1600" kern="1200" dirty="0" err="1"/>
            <a:t>informacij</a:t>
          </a:r>
          <a:endParaRPr lang="en-US" sz="1600" kern="1200" dirty="0"/>
        </a:p>
      </dsp:txBody>
      <dsp:txXfrm>
        <a:off x="408094" y="13594"/>
        <a:ext cx="1213859" cy="809238"/>
      </dsp:txXfrm>
    </dsp:sp>
    <dsp:sp modelId="{3010CDA7-C4A8-DE4B-AD89-0F79CFE59735}">
      <dsp:nvSpPr>
        <dsp:cNvPr id="0" name=""/>
        <dsp:cNvSpPr/>
      </dsp:nvSpPr>
      <dsp:spPr>
        <a:xfrm>
          <a:off x="1824262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Klasifikacija</a:t>
          </a:r>
          <a:r>
            <a:rPr lang="en-US" sz="1600" kern="1200" dirty="0"/>
            <a:t> </a:t>
          </a:r>
          <a:r>
            <a:rPr lang="en-US" sz="1600" kern="1200" dirty="0" err="1"/>
            <a:t>nujnosti</a:t>
          </a:r>
          <a:endParaRPr lang="en-US" sz="1600" kern="1200" dirty="0"/>
        </a:p>
      </dsp:txBody>
      <dsp:txXfrm>
        <a:off x="2228881" y="13594"/>
        <a:ext cx="1213859" cy="809238"/>
      </dsp:txXfrm>
    </dsp:sp>
    <dsp:sp modelId="{1774663F-6BF8-CE49-A61B-A99B41D9657F}">
      <dsp:nvSpPr>
        <dsp:cNvPr id="0" name=""/>
        <dsp:cNvSpPr/>
      </dsp:nvSpPr>
      <dsp:spPr>
        <a:xfrm>
          <a:off x="3645050" y="13594"/>
          <a:ext cx="2023097" cy="809238"/>
        </a:xfrm>
        <a:prstGeom prst="chevron">
          <a:avLst/>
        </a:prstGeom>
        <a:solidFill>
          <a:schemeClr val="bg2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Priprava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4049669" y="13594"/>
        <a:ext cx="1213859" cy="809238"/>
      </dsp:txXfrm>
    </dsp:sp>
    <dsp:sp modelId="{171E16DC-D08E-D54A-83BC-CA3E1EB9E82A}">
      <dsp:nvSpPr>
        <dsp:cNvPr id="0" name=""/>
        <dsp:cNvSpPr/>
      </dsp:nvSpPr>
      <dsp:spPr>
        <a:xfrm>
          <a:off x="5465837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Prikaz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5870456" y="13594"/>
        <a:ext cx="1213859" cy="80923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7E1EC-B0A5-0D42-A558-10F9D6748A21}">
      <dsp:nvSpPr>
        <dsp:cNvPr id="0" name=""/>
        <dsp:cNvSpPr/>
      </dsp:nvSpPr>
      <dsp:spPr>
        <a:xfrm>
          <a:off x="3475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Pridobivanje</a:t>
          </a:r>
          <a:r>
            <a:rPr lang="en-US" sz="1600" kern="1200" dirty="0"/>
            <a:t> </a:t>
          </a:r>
          <a:r>
            <a:rPr lang="en-US" sz="1600" kern="1200" dirty="0" err="1"/>
            <a:t>prometnih</a:t>
          </a:r>
          <a:r>
            <a:rPr lang="en-US" sz="1600" kern="1200" dirty="0"/>
            <a:t> </a:t>
          </a:r>
          <a:r>
            <a:rPr lang="en-US" sz="1600" kern="1200" dirty="0" err="1"/>
            <a:t>informacij</a:t>
          </a:r>
          <a:endParaRPr lang="en-US" sz="1600" kern="1200" dirty="0"/>
        </a:p>
      </dsp:txBody>
      <dsp:txXfrm>
        <a:off x="408094" y="13594"/>
        <a:ext cx="1213859" cy="809238"/>
      </dsp:txXfrm>
    </dsp:sp>
    <dsp:sp modelId="{3010CDA7-C4A8-DE4B-AD89-0F79CFE59735}">
      <dsp:nvSpPr>
        <dsp:cNvPr id="0" name=""/>
        <dsp:cNvSpPr/>
      </dsp:nvSpPr>
      <dsp:spPr>
        <a:xfrm>
          <a:off x="1824262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Klasifikacija</a:t>
          </a:r>
          <a:r>
            <a:rPr lang="en-US" sz="1600" kern="1200" dirty="0"/>
            <a:t> </a:t>
          </a:r>
          <a:r>
            <a:rPr lang="en-US" sz="1600" kern="1200" dirty="0" err="1"/>
            <a:t>nujnosti</a:t>
          </a:r>
          <a:endParaRPr lang="en-US" sz="1600" kern="1200" dirty="0"/>
        </a:p>
      </dsp:txBody>
      <dsp:txXfrm>
        <a:off x="2228881" y="13594"/>
        <a:ext cx="1213859" cy="809238"/>
      </dsp:txXfrm>
    </dsp:sp>
    <dsp:sp modelId="{1774663F-6BF8-CE49-A61B-A99B41D9657F}">
      <dsp:nvSpPr>
        <dsp:cNvPr id="0" name=""/>
        <dsp:cNvSpPr/>
      </dsp:nvSpPr>
      <dsp:spPr>
        <a:xfrm>
          <a:off x="3645050" y="13594"/>
          <a:ext cx="2023097" cy="809238"/>
        </a:xfrm>
        <a:prstGeom prst="chevron">
          <a:avLst/>
        </a:prstGeom>
        <a:solidFill>
          <a:schemeClr val="bg2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Priprava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4049669" y="13594"/>
        <a:ext cx="1213859" cy="809238"/>
      </dsp:txXfrm>
    </dsp:sp>
    <dsp:sp modelId="{171E16DC-D08E-D54A-83BC-CA3E1EB9E82A}">
      <dsp:nvSpPr>
        <dsp:cNvPr id="0" name=""/>
        <dsp:cNvSpPr/>
      </dsp:nvSpPr>
      <dsp:spPr>
        <a:xfrm>
          <a:off x="5465837" y="13594"/>
          <a:ext cx="2023097" cy="809238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Prikaz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5870456" y="13594"/>
        <a:ext cx="1213859" cy="80923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7E1EC-B0A5-0D42-A558-10F9D6748A21}">
      <dsp:nvSpPr>
        <dsp:cNvPr id="0" name=""/>
        <dsp:cNvSpPr/>
      </dsp:nvSpPr>
      <dsp:spPr>
        <a:xfrm>
          <a:off x="3475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Pridobivanje</a:t>
          </a:r>
          <a:r>
            <a:rPr lang="en-US" sz="1600" kern="1200" dirty="0"/>
            <a:t> </a:t>
          </a:r>
          <a:r>
            <a:rPr lang="en-US" sz="1600" kern="1200" dirty="0" err="1"/>
            <a:t>prometnih</a:t>
          </a:r>
          <a:r>
            <a:rPr lang="en-US" sz="1600" kern="1200" dirty="0"/>
            <a:t> </a:t>
          </a:r>
          <a:r>
            <a:rPr lang="en-US" sz="1600" kern="1200" dirty="0" err="1"/>
            <a:t>informacij</a:t>
          </a:r>
          <a:endParaRPr lang="en-US" sz="1600" kern="1200" dirty="0"/>
        </a:p>
      </dsp:txBody>
      <dsp:txXfrm>
        <a:off x="408094" y="13594"/>
        <a:ext cx="1213859" cy="809238"/>
      </dsp:txXfrm>
    </dsp:sp>
    <dsp:sp modelId="{3010CDA7-C4A8-DE4B-AD89-0F79CFE59735}">
      <dsp:nvSpPr>
        <dsp:cNvPr id="0" name=""/>
        <dsp:cNvSpPr/>
      </dsp:nvSpPr>
      <dsp:spPr>
        <a:xfrm>
          <a:off x="1824262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Klasifikacija</a:t>
          </a:r>
          <a:r>
            <a:rPr lang="en-US" sz="1600" kern="1200" dirty="0"/>
            <a:t> </a:t>
          </a:r>
          <a:r>
            <a:rPr lang="en-US" sz="1600" kern="1200" dirty="0" err="1"/>
            <a:t>nujnosti</a:t>
          </a:r>
          <a:endParaRPr lang="en-US" sz="1600" kern="1200" dirty="0"/>
        </a:p>
      </dsp:txBody>
      <dsp:txXfrm>
        <a:off x="2228881" y="13594"/>
        <a:ext cx="1213859" cy="809238"/>
      </dsp:txXfrm>
    </dsp:sp>
    <dsp:sp modelId="{1774663F-6BF8-CE49-A61B-A99B41D9657F}">
      <dsp:nvSpPr>
        <dsp:cNvPr id="0" name=""/>
        <dsp:cNvSpPr/>
      </dsp:nvSpPr>
      <dsp:spPr>
        <a:xfrm>
          <a:off x="3645050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Priprava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4049669" y="13594"/>
        <a:ext cx="1213859" cy="809238"/>
      </dsp:txXfrm>
    </dsp:sp>
    <dsp:sp modelId="{171E16DC-D08E-D54A-83BC-CA3E1EB9E82A}">
      <dsp:nvSpPr>
        <dsp:cNvPr id="0" name=""/>
        <dsp:cNvSpPr/>
      </dsp:nvSpPr>
      <dsp:spPr>
        <a:xfrm>
          <a:off x="5465837" y="13594"/>
          <a:ext cx="2023097" cy="809238"/>
        </a:xfrm>
        <a:prstGeom prst="chevron">
          <a:avLst/>
        </a:prstGeom>
        <a:solidFill>
          <a:schemeClr val="bg2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Prikaz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5870456" y="13594"/>
        <a:ext cx="1213859" cy="80923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7E1EC-B0A5-0D42-A558-10F9D6748A21}">
      <dsp:nvSpPr>
        <dsp:cNvPr id="0" name=""/>
        <dsp:cNvSpPr/>
      </dsp:nvSpPr>
      <dsp:spPr>
        <a:xfrm>
          <a:off x="3475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Pridobivanje</a:t>
          </a:r>
          <a:r>
            <a:rPr lang="en-US" sz="1600" kern="1200" dirty="0"/>
            <a:t> </a:t>
          </a:r>
          <a:r>
            <a:rPr lang="en-US" sz="1600" kern="1200" dirty="0" err="1"/>
            <a:t>prometnih</a:t>
          </a:r>
          <a:r>
            <a:rPr lang="en-US" sz="1600" kern="1200" dirty="0"/>
            <a:t> </a:t>
          </a:r>
          <a:r>
            <a:rPr lang="en-US" sz="1600" kern="1200" dirty="0" err="1"/>
            <a:t>informacij</a:t>
          </a:r>
          <a:endParaRPr lang="en-US" sz="1600" kern="1200" dirty="0"/>
        </a:p>
      </dsp:txBody>
      <dsp:txXfrm>
        <a:off x="408094" y="13594"/>
        <a:ext cx="1213859" cy="809238"/>
      </dsp:txXfrm>
    </dsp:sp>
    <dsp:sp modelId="{3010CDA7-C4A8-DE4B-AD89-0F79CFE59735}">
      <dsp:nvSpPr>
        <dsp:cNvPr id="0" name=""/>
        <dsp:cNvSpPr/>
      </dsp:nvSpPr>
      <dsp:spPr>
        <a:xfrm>
          <a:off x="1824262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Klasifikacija</a:t>
          </a:r>
          <a:r>
            <a:rPr lang="en-US" sz="1600" kern="1200" dirty="0"/>
            <a:t> </a:t>
          </a:r>
          <a:r>
            <a:rPr lang="en-US" sz="1600" kern="1200" dirty="0" err="1"/>
            <a:t>nujnosti</a:t>
          </a:r>
          <a:endParaRPr lang="en-US" sz="1600" kern="1200" dirty="0"/>
        </a:p>
      </dsp:txBody>
      <dsp:txXfrm>
        <a:off x="2228881" y="13594"/>
        <a:ext cx="1213859" cy="809238"/>
      </dsp:txXfrm>
    </dsp:sp>
    <dsp:sp modelId="{1774663F-6BF8-CE49-A61B-A99B41D9657F}">
      <dsp:nvSpPr>
        <dsp:cNvPr id="0" name=""/>
        <dsp:cNvSpPr/>
      </dsp:nvSpPr>
      <dsp:spPr>
        <a:xfrm>
          <a:off x="3645050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Priprava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4049669" y="13594"/>
        <a:ext cx="1213859" cy="809238"/>
      </dsp:txXfrm>
    </dsp:sp>
    <dsp:sp modelId="{171E16DC-D08E-D54A-83BC-CA3E1EB9E82A}">
      <dsp:nvSpPr>
        <dsp:cNvPr id="0" name=""/>
        <dsp:cNvSpPr/>
      </dsp:nvSpPr>
      <dsp:spPr>
        <a:xfrm>
          <a:off x="5465837" y="13594"/>
          <a:ext cx="2023097" cy="809238"/>
        </a:xfrm>
        <a:prstGeom prst="chevron">
          <a:avLst/>
        </a:prstGeom>
        <a:solidFill>
          <a:schemeClr val="bg2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Prikaz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5870456" y="13594"/>
        <a:ext cx="1213859" cy="80923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7E1EC-B0A5-0D42-A558-10F9D6748A21}">
      <dsp:nvSpPr>
        <dsp:cNvPr id="0" name=""/>
        <dsp:cNvSpPr/>
      </dsp:nvSpPr>
      <dsp:spPr>
        <a:xfrm>
          <a:off x="3475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Pridobivanje</a:t>
          </a:r>
          <a:r>
            <a:rPr lang="en-US" sz="1600" kern="1200" dirty="0"/>
            <a:t> </a:t>
          </a:r>
          <a:r>
            <a:rPr lang="en-US" sz="1600" kern="1200" dirty="0" err="1"/>
            <a:t>prometnih</a:t>
          </a:r>
          <a:r>
            <a:rPr lang="en-US" sz="1600" kern="1200" dirty="0"/>
            <a:t> </a:t>
          </a:r>
          <a:r>
            <a:rPr lang="en-US" sz="1600" kern="1200" dirty="0" err="1"/>
            <a:t>informacij</a:t>
          </a:r>
          <a:endParaRPr lang="en-US" sz="1600" kern="1200" dirty="0"/>
        </a:p>
      </dsp:txBody>
      <dsp:txXfrm>
        <a:off x="408094" y="13594"/>
        <a:ext cx="1213859" cy="809238"/>
      </dsp:txXfrm>
    </dsp:sp>
    <dsp:sp modelId="{3010CDA7-C4A8-DE4B-AD89-0F79CFE59735}">
      <dsp:nvSpPr>
        <dsp:cNvPr id="0" name=""/>
        <dsp:cNvSpPr/>
      </dsp:nvSpPr>
      <dsp:spPr>
        <a:xfrm>
          <a:off x="1824262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Klasifikacija</a:t>
          </a:r>
          <a:r>
            <a:rPr lang="en-US" sz="1600" kern="1200" dirty="0"/>
            <a:t> </a:t>
          </a:r>
          <a:r>
            <a:rPr lang="en-US" sz="1600" kern="1200" dirty="0" err="1"/>
            <a:t>nujnosti</a:t>
          </a:r>
          <a:endParaRPr lang="en-US" sz="1600" kern="1200" dirty="0"/>
        </a:p>
      </dsp:txBody>
      <dsp:txXfrm>
        <a:off x="2228881" y="13594"/>
        <a:ext cx="1213859" cy="809238"/>
      </dsp:txXfrm>
    </dsp:sp>
    <dsp:sp modelId="{1774663F-6BF8-CE49-A61B-A99B41D9657F}">
      <dsp:nvSpPr>
        <dsp:cNvPr id="0" name=""/>
        <dsp:cNvSpPr/>
      </dsp:nvSpPr>
      <dsp:spPr>
        <a:xfrm>
          <a:off x="3645050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Priprava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4049669" y="13594"/>
        <a:ext cx="1213859" cy="809238"/>
      </dsp:txXfrm>
    </dsp:sp>
    <dsp:sp modelId="{171E16DC-D08E-D54A-83BC-CA3E1EB9E82A}">
      <dsp:nvSpPr>
        <dsp:cNvPr id="0" name=""/>
        <dsp:cNvSpPr/>
      </dsp:nvSpPr>
      <dsp:spPr>
        <a:xfrm>
          <a:off x="5465837" y="13594"/>
          <a:ext cx="2023097" cy="809238"/>
        </a:xfrm>
        <a:prstGeom prst="chevron">
          <a:avLst/>
        </a:prstGeom>
        <a:solidFill>
          <a:schemeClr val="bg2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Prikaz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5870456" y="13594"/>
        <a:ext cx="1213859" cy="809238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7E1EC-B0A5-0D42-A558-10F9D6748A21}">
      <dsp:nvSpPr>
        <dsp:cNvPr id="0" name=""/>
        <dsp:cNvSpPr/>
      </dsp:nvSpPr>
      <dsp:spPr>
        <a:xfrm>
          <a:off x="3475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Pridobivanje</a:t>
          </a:r>
          <a:r>
            <a:rPr lang="en-US" sz="1600" kern="1200" dirty="0"/>
            <a:t> </a:t>
          </a:r>
          <a:r>
            <a:rPr lang="en-US" sz="1600" kern="1200" dirty="0" err="1"/>
            <a:t>prometnih</a:t>
          </a:r>
          <a:r>
            <a:rPr lang="en-US" sz="1600" kern="1200" dirty="0"/>
            <a:t> </a:t>
          </a:r>
          <a:r>
            <a:rPr lang="en-US" sz="1600" kern="1200" dirty="0" err="1"/>
            <a:t>informacij</a:t>
          </a:r>
          <a:endParaRPr lang="en-US" sz="1600" kern="1200" dirty="0"/>
        </a:p>
      </dsp:txBody>
      <dsp:txXfrm>
        <a:off x="408094" y="13594"/>
        <a:ext cx="1213859" cy="809238"/>
      </dsp:txXfrm>
    </dsp:sp>
    <dsp:sp modelId="{3010CDA7-C4A8-DE4B-AD89-0F79CFE59735}">
      <dsp:nvSpPr>
        <dsp:cNvPr id="0" name=""/>
        <dsp:cNvSpPr/>
      </dsp:nvSpPr>
      <dsp:spPr>
        <a:xfrm>
          <a:off x="1824262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Klasifikacija</a:t>
          </a:r>
          <a:r>
            <a:rPr lang="en-US" sz="1600" kern="1200" dirty="0"/>
            <a:t> </a:t>
          </a:r>
          <a:r>
            <a:rPr lang="en-US" sz="1600" kern="1200" dirty="0" err="1"/>
            <a:t>nujnosti</a:t>
          </a:r>
          <a:endParaRPr lang="en-US" sz="1600" kern="1200" dirty="0"/>
        </a:p>
      </dsp:txBody>
      <dsp:txXfrm>
        <a:off x="2228881" y="13594"/>
        <a:ext cx="1213859" cy="809238"/>
      </dsp:txXfrm>
    </dsp:sp>
    <dsp:sp modelId="{1774663F-6BF8-CE49-A61B-A99B41D9657F}">
      <dsp:nvSpPr>
        <dsp:cNvPr id="0" name=""/>
        <dsp:cNvSpPr/>
      </dsp:nvSpPr>
      <dsp:spPr>
        <a:xfrm>
          <a:off x="3645050" y="13594"/>
          <a:ext cx="2023097" cy="809238"/>
        </a:xfrm>
        <a:prstGeom prst="chevron">
          <a:avLst/>
        </a:prstGeom>
        <a:solidFill>
          <a:schemeClr val="bg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Priprava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4049669" y="13594"/>
        <a:ext cx="1213859" cy="809238"/>
      </dsp:txXfrm>
    </dsp:sp>
    <dsp:sp modelId="{171E16DC-D08E-D54A-83BC-CA3E1EB9E82A}">
      <dsp:nvSpPr>
        <dsp:cNvPr id="0" name=""/>
        <dsp:cNvSpPr/>
      </dsp:nvSpPr>
      <dsp:spPr>
        <a:xfrm>
          <a:off x="5465837" y="13594"/>
          <a:ext cx="2023097" cy="809238"/>
        </a:xfrm>
        <a:prstGeom prst="chevron">
          <a:avLst/>
        </a:prstGeom>
        <a:solidFill>
          <a:schemeClr val="bg2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Prikaz</a:t>
          </a:r>
          <a:r>
            <a:rPr lang="en-US" sz="1600" kern="1200" dirty="0"/>
            <a:t> </a:t>
          </a:r>
          <a:r>
            <a:rPr lang="en-US" sz="1600" kern="1200" dirty="0" err="1"/>
            <a:t>poročila</a:t>
          </a:r>
          <a:endParaRPr lang="en-US" sz="1600" kern="1200" dirty="0"/>
        </a:p>
      </dsp:txBody>
      <dsp:txXfrm>
        <a:off x="5870456" y="13594"/>
        <a:ext cx="1213859" cy="8092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#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#3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#4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#5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#6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#7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#8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#9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#10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#1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#1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#13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#14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#15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#16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2#17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75d534253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75d5342532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080675" y="1687650"/>
            <a:ext cx="6350100" cy="143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080675" y="3183000"/>
            <a:ext cx="63501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1721400" cy="5143500"/>
          </a:xfrm>
          <a:prstGeom prst="rect">
            <a:avLst/>
          </a:prstGeom>
          <a:solidFill>
            <a:srgbClr val="A1C1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8680750" y="-35700"/>
            <a:ext cx="0" cy="52149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/>
          <p:nvPr/>
        </p:nvSpPr>
        <p:spPr>
          <a:xfrm>
            <a:off x="8430775" y="0"/>
            <a:ext cx="713400" cy="5143500"/>
          </a:xfrm>
          <a:prstGeom prst="rect">
            <a:avLst/>
          </a:prstGeom>
          <a:solidFill>
            <a:srgbClr val="A1C1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6"/>
          <p:cNvCxnSpPr/>
          <p:nvPr/>
        </p:nvCxnSpPr>
        <p:spPr>
          <a:xfrm>
            <a:off x="351825" y="-35700"/>
            <a:ext cx="0" cy="52149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1" name="Google Shape;41;p6"/>
          <p:cNvGrpSpPr/>
          <p:nvPr/>
        </p:nvGrpSpPr>
        <p:grpSpPr>
          <a:xfrm flipH="1">
            <a:off x="-84700" y="4901150"/>
            <a:ext cx="7055100" cy="0"/>
            <a:chOff x="2220050" y="1547100"/>
            <a:chExt cx="7055100" cy="0"/>
          </a:xfrm>
        </p:grpSpPr>
        <p:cxnSp>
          <p:nvCxnSpPr>
            <p:cNvPr id="42" name="Google Shape;42;p6"/>
            <p:cNvCxnSpPr/>
            <p:nvPr/>
          </p:nvCxnSpPr>
          <p:spPr>
            <a:xfrm>
              <a:off x="2220050" y="1547100"/>
              <a:ext cx="464400" cy="0"/>
            </a:xfrm>
            <a:prstGeom prst="straightConnector1">
              <a:avLst/>
            </a:prstGeom>
            <a:noFill/>
            <a:ln w="1143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Google Shape;43;p6"/>
            <p:cNvCxnSpPr/>
            <p:nvPr/>
          </p:nvCxnSpPr>
          <p:spPr>
            <a:xfrm>
              <a:off x="2684450" y="1547100"/>
              <a:ext cx="659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DC063C8-8529-BA5D-BA4F-4B7B45C482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99952" y="0"/>
            <a:ext cx="1348498" cy="8845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3454075" y="1307100"/>
            <a:ext cx="450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4" name="Google Shape;54;p8"/>
          <p:cNvSpPr/>
          <p:nvPr/>
        </p:nvSpPr>
        <p:spPr>
          <a:xfrm>
            <a:off x="0" y="0"/>
            <a:ext cx="2660700" cy="5143500"/>
          </a:xfrm>
          <a:prstGeom prst="rect">
            <a:avLst/>
          </a:prstGeom>
          <a:solidFill>
            <a:srgbClr val="A1C1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5" name="Google Shape;55;p8"/>
          <p:cNvCxnSpPr/>
          <p:nvPr/>
        </p:nvCxnSpPr>
        <p:spPr>
          <a:xfrm>
            <a:off x="8430775" y="-35700"/>
            <a:ext cx="0" cy="52149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6" name="Google Shape;56;p8"/>
          <p:cNvGrpSpPr/>
          <p:nvPr/>
        </p:nvGrpSpPr>
        <p:grpSpPr>
          <a:xfrm>
            <a:off x="3230850" y="4760600"/>
            <a:ext cx="6025500" cy="0"/>
            <a:chOff x="2220050" y="1547100"/>
            <a:chExt cx="6025500" cy="0"/>
          </a:xfrm>
        </p:grpSpPr>
        <p:cxnSp>
          <p:nvCxnSpPr>
            <p:cNvPr id="57" name="Google Shape;57;p8"/>
            <p:cNvCxnSpPr/>
            <p:nvPr/>
          </p:nvCxnSpPr>
          <p:spPr>
            <a:xfrm>
              <a:off x="2220050" y="1547100"/>
              <a:ext cx="464400" cy="0"/>
            </a:xfrm>
            <a:prstGeom prst="straightConnector1">
              <a:avLst/>
            </a:prstGeom>
            <a:noFill/>
            <a:ln w="1143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" name="Google Shape;58;p8"/>
            <p:cNvCxnSpPr/>
            <p:nvPr/>
          </p:nvCxnSpPr>
          <p:spPr>
            <a:xfrm>
              <a:off x="2684450" y="1547100"/>
              <a:ext cx="55611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5555725" y="0"/>
            <a:ext cx="3588300" cy="5143500"/>
          </a:xfrm>
          <a:prstGeom prst="rect">
            <a:avLst/>
          </a:prstGeom>
          <a:solidFill>
            <a:srgbClr val="A1C1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title"/>
          </p:nvPr>
        </p:nvSpPr>
        <p:spPr>
          <a:xfrm>
            <a:off x="713225" y="1254000"/>
            <a:ext cx="41586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subTitle" idx="1"/>
          </p:nvPr>
        </p:nvSpPr>
        <p:spPr>
          <a:xfrm>
            <a:off x="713225" y="3218400"/>
            <a:ext cx="41586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cxnSp>
        <p:nvCxnSpPr>
          <p:cNvPr id="63" name="Google Shape;63;p9"/>
          <p:cNvCxnSpPr/>
          <p:nvPr/>
        </p:nvCxnSpPr>
        <p:spPr>
          <a:xfrm>
            <a:off x="517944" y="-35700"/>
            <a:ext cx="0" cy="52149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4" name="Google Shape;64;p9"/>
          <p:cNvGrpSpPr/>
          <p:nvPr/>
        </p:nvGrpSpPr>
        <p:grpSpPr>
          <a:xfrm flipH="1">
            <a:off x="-93775" y="4604000"/>
            <a:ext cx="4197300" cy="0"/>
            <a:chOff x="2220050" y="1547100"/>
            <a:chExt cx="4197300" cy="0"/>
          </a:xfrm>
        </p:grpSpPr>
        <p:cxnSp>
          <p:nvCxnSpPr>
            <p:cNvPr id="65" name="Google Shape;65;p9"/>
            <p:cNvCxnSpPr/>
            <p:nvPr/>
          </p:nvCxnSpPr>
          <p:spPr>
            <a:xfrm>
              <a:off x="2220050" y="1547100"/>
              <a:ext cx="464400" cy="0"/>
            </a:xfrm>
            <a:prstGeom prst="straightConnector1">
              <a:avLst/>
            </a:prstGeom>
            <a:noFill/>
            <a:ln w="1143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9"/>
            <p:cNvCxnSpPr/>
            <p:nvPr/>
          </p:nvCxnSpPr>
          <p:spPr>
            <a:xfrm>
              <a:off x="2684450" y="1547100"/>
              <a:ext cx="37329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3"/>
          <p:cNvSpPr/>
          <p:nvPr/>
        </p:nvSpPr>
        <p:spPr>
          <a:xfrm>
            <a:off x="6501975" y="0"/>
            <a:ext cx="2642100" cy="5143500"/>
          </a:xfrm>
          <a:prstGeom prst="rect">
            <a:avLst/>
          </a:prstGeom>
          <a:solidFill>
            <a:srgbClr val="A1C1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5" name="Google Shape;185;p23"/>
          <p:cNvCxnSpPr/>
          <p:nvPr/>
        </p:nvCxnSpPr>
        <p:spPr>
          <a:xfrm>
            <a:off x="479225" y="-35700"/>
            <a:ext cx="0" cy="52149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86" name="Google Shape;186;p23"/>
          <p:cNvGrpSpPr/>
          <p:nvPr/>
        </p:nvGrpSpPr>
        <p:grpSpPr>
          <a:xfrm flipH="1">
            <a:off x="-131100" y="313050"/>
            <a:ext cx="6464400" cy="0"/>
            <a:chOff x="2220050" y="1547100"/>
            <a:chExt cx="6464400" cy="0"/>
          </a:xfrm>
        </p:grpSpPr>
        <p:cxnSp>
          <p:nvCxnSpPr>
            <p:cNvPr id="187" name="Google Shape;187;p23"/>
            <p:cNvCxnSpPr/>
            <p:nvPr/>
          </p:nvCxnSpPr>
          <p:spPr>
            <a:xfrm>
              <a:off x="2220050" y="1547100"/>
              <a:ext cx="464400" cy="0"/>
            </a:xfrm>
            <a:prstGeom prst="straightConnector1">
              <a:avLst/>
            </a:prstGeom>
            <a:noFill/>
            <a:ln w="1143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8" name="Google Shape;188;p23"/>
            <p:cNvCxnSpPr/>
            <p:nvPr/>
          </p:nvCxnSpPr>
          <p:spPr>
            <a:xfrm>
              <a:off x="2684450" y="1547100"/>
              <a:ext cx="6000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4"/>
          <p:cNvSpPr/>
          <p:nvPr/>
        </p:nvSpPr>
        <p:spPr>
          <a:xfrm flipH="1">
            <a:off x="-18775" y="-35700"/>
            <a:ext cx="1368000" cy="5179200"/>
          </a:xfrm>
          <a:prstGeom prst="rect">
            <a:avLst/>
          </a:prstGeom>
          <a:solidFill>
            <a:srgbClr val="A1C1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1" name="Google Shape;191;p24"/>
          <p:cNvCxnSpPr/>
          <p:nvPr/>
        </p:nvCxnSpPr>
        <p:spPr>
          <a:xfrm>
            <a:off x="8430781" y="-35700"/>
            <a:ext cx="0" cy="52149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2" name="Google Shape;192;p24"/>
          <p:cNvGrpSpPr/>
          <p:nvPr/>
        </p:nvGrpSpPr>
        <p:grpSpPr>
          <a:xfrm>
            <a:off x="1798975" y="266225"/>
            <a:ext cx="7429500" cy="0"/>
            <a:chOff x="2220050" y="1547100"/>
            <a:chExt cx="7429500" cy="0"/>
          </a:xfrm>
        </p:grpSpPr>
        <p:cxnSp>
          <p:nvCxnSpPr>
            <p:cNvPr id="193" name="Google Shape;193;p24"/>
            <p:cNvCxnSpPr/>
            <p:nvPr/>
          </p:nvCxnSpPr>
          <p:spPr>
            <a:xfrm>
              <a:off x="2220050" y="1547100"/>
              <a:ext cx="464400" cy="0"/>
            </a:xfrm>
            <a:prstGeom prst="straightConnector1">
              <a:avLst/>
            </a:prstGeom>
            <a:noFill/>
            <a:ln w="1143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4" name="Google Shape;194;p24"/>
            <p:cNvCxnSpPr/>
            <p:nvPr/>
          </p:nvCxnSpPr>
          <p:spPr>
            <a:xfrm>
              <a:off x="2684450" y="1547100"/>
              <a:ext cx="69651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○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■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○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■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○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0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Poppins"/>
              <a:buChar char="■"/>
              <a:defRPr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4" r:id="rId3"/>
    <p:sldLayoutId id="2147483655" r:id="rId4"/>
    <p:sldLayoutId id="2147483658" r:id="rId5"/>
    <p:sldLayoutId id="2147483669" r:id="rId6"/>
    <p:sldLayoutId id="2147483670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6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7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8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9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0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1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12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12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12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12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8"/>
          <p:cNvSpPr txBox="1">
            <a:spLocks noGrp="1"/>
          </p:cNvSpPr>
          <p:nvPr>
            <p:ph type="ctrTitle"/>
          </p:nvPr>
        </p:nvSpPr>
        <p:spPr>
          <a:xfrm>
            <a:off x="2080675" y="1687650"/>
            <a:ext cx="6350100" cy="143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>
              <a:lnSpc>
                <a:spcPts val="4000"/>
              </a:lnSpc>
            </a:pPr>
            <a:r>
              <a:rPr lang="en-US" sz="2400" dirty="0" err="1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Samodejna</a:t>
            </a:r>
            <a:r>
              <a:rPr lang="en-US" sz="2400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priprava</a:t>
            </a:r>
            <a:r>
              <a:rPr lang="en-US" sz="2400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prometnih</a:t>
            </a:r>
            <a:r>
              <a:rPr lang="en-US" sz="2400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poročil</a:t>
            </a:r>
            <a:r>
              <a:rPr lang="en-US" sz="2400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za </a:t>
            </a:r>
            <a:r>
              <a:rPr lang="en-US" sz="2400" dirty="0" err="1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radijsko</a:t>
            </a:r>
            <a:r>
              <a:rPr lang="en-US" sz="2400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poročanje</a:t>
            </a:r>
            <a:r>
              <a:rPr lang="en-US" sz="2400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z </a:t>
            </a:r>
            <a:r>
              <a:rPr lang="en-US" sz="2400" dirty="0" err="1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uporabo</a:t>
            </a:r>
            <a:r>
              <a:rPr lang="en-US" sz="2400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LLM</a:t>
            </a:r>
            <a:endParaRPr lang="en-US" sz="2400" dirty="0"/>
          </a:p>
        </p:txBody>
      </p:sp>
      <p:sp>
        <p:nvSpPr>
          <p:cNvPr id="206" name="Google Shape;206;p28"/>
          <p:cNvSpPr txBox="1">
            <a:spLocks noGrp="1"/>
          </p:cNvSpPr>
          <p:nvPr>
            <p:ph type="subTitle" idx="1"/>
          </p:nvPr>
        </p:nvSpPr>
        <p:spPr>
          <a:xfrm>
            <a:off x="2080675" y="3087394"/>
            <a:ext cx="6350100" cy="7049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ts val="2000"/>
              </a:lnSpc>
            </a:pPr>
            <a:r>
              <a:rPr lang="en-US" i="1" dirty="0" err="1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Dvostopenjski</a:t>
            </a:r>
            <a:r>
              <a:rPr lang="en-US" i="1" dirty="0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i="1" dirty="0" err="1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cevovod</a:t>
            </a:r>
            <a:r>
              <a:rPr lang="en-US" i="1" dirty="0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i="1" dirty="0" err="1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jezikovnih</a:t>
            </a:r>
            <a:r>
              <a:rPr lang="en-US" i="1" dirty="0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i="1" dirty="0" err="1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modelov</a:t>
            </a:r>
            <a:r>
              <a:rPr lang="en-US" i="1" dirty="0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i="1" dirty="0" err="1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klasifikacija</a:t>
            </a:r>
            <a:r>
              <a:rPr lang="en-US" i="1" dirty="0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i="1" dirty="0" err="1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nujnosti</a:t>
            </a:r>
            <a:r>
              <a:rPr lang="en-US" i="1" dirty="0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</a:t>
            </a:r>
            <a:r>
              <a:rPr lang="en-US" i="1" dirty="0" err="1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primerjava</a:t>
            </a:r>
            <a:r>
              <a:rPr lang="en-US" i="1" dirty="0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i="1" dirty="0" err="1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oblačne</a:t>
            </a:r>
            <a:r>
              <a:rPr lang="en-US" i="1" dirty="0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i="1" dirty="0" err="1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rešitve</a:t>
            </a:r>
            <a:r>
              <a:rPr lang="en-US" i="1" dirty="0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 </a:t>
            </a:r>
            <a:r>
              <a:rPr lang="en-US" i="1" dirty="0" err="1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lokalno</a:t>
            </a:r>
            <a:r>
              <a:rPr lang="en-US" i="1" dirty="0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i="1" dirty="0" err="1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naučenim</a:t>
            </a:r>
            <a:r>
              <a:rPr lang="en-US" i="1" dirty="0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i="1" dirty="0" err="1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modelom</a:t>
            </a:r>
            <a:r>
              <a:rPr lang="en-US" i="1" dirty="0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i="1" dirty="0" err="1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r>
              <a:rPr lang="en-US" i="1" dirty="0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RTV Slovenija.</a:t>
            </a:r>
            <a:endParaRPr lang="en-US" dirty="0"/>
          </a:p>
        </p:txBody>
      </p:sp>
      <p:grpSp>
        <p:nvGrpSpPr>
          <p:cNvPr id="207" name="Google Shape;207;p28"/>
          <p:cNvGrpSpPr/>
          <p:nvPr/>
        </p:nvGrpSpPr>
        <p:grpSpPr>
          <a:xfrm>
            <a:off x="2220050" y="1547100"/>
            <a:ext cx="7055100" cy="0"/>
            <a:chOff x="2220050" y="1547100"/>
            <a:chExt cx="7055100" cy="0"/>
          </a:xfrm>
        </p:grpSpPr>
        <p:cxnSp>
          <p:nvCxnSpPr>
            <p:cNvPr id="208" name="Google Shape;208;p28"/>
            <p:cNvCxnSpPr/>
            <p:nvPr/>
          </p:nvCxnSpPr>
          <p:spPr>
            <a:xfrm>
              <a:off x="2220050" y="1547100"/>
              <a:ext cx="464400" cy="0"/>
            </a:xfrm>
            <a:prstGeom prst="straightConnector1">
              <a:avLst/>
            </a:prstGeom>
            <a:noFill/>
            <a:ln w="1143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9" name="Google Shape;209;p28"/>
            <p:cNvCxnSpPr/>
            <p:nvPr/>
          </p:nvCxnSpPr>
          <p:spPr>
            <a:xfrm>
              <a:off x="2684450" y="1547100"/>
              <a:ext cx="65907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" name="Text 5">
            <a:extLst>
              <a:ext uri="{FF2B5EF4-FFF2-40B4-BE49-F238E27FC236}">
                <a16:creationId xmlns:a16="http://schemas.microsoft.com/office/drawing/2014/main" id="{13E879E2-7776-4C6B-DD67-5DFC30350D3D}"/>
              </a:ext>
            </a:extLst>
          </p:cNvPr>
          <p:cNvSpPr txBox="1"/>
          <p:nvPr/>
        </p:nvSpPr>
        <p:spPr>
          <a:xfrm>
            <a:off x="2149948" y="3894719"/>
            <a:ext cx="6350100" cy="7049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Ruben Ferreira¹, Rok Kužel², Timotej Knez¹, Slavko Žitnik¹
</a:t>
            </a:r>
            <a:endParaRPr lang="en-US" sz="130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150" dirty="0">
                <a:solidFill>
                  <a:srgbClr val="4D4D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 Univerza v Ljubljani, Fakulteta za računalništvo in informatiko   ·   ² Radiotelevizija Slovenija (RTV SLO)</a:t>
            </a:r>
            <a:endParaRPr lang="en-US" sz="1300" dirty="0"/>
          </a:p>
        </p:txBody>
      </p:sp>
      <p:pic>
        <p:nvPicPr>
          <p:cNvPr id="4" name="Picture 3" descr="LLMs4EU">
            <a:extLst>
              <a:ext uri="{FF2B5EF4-FFF2-40B4-BE49-F238E27FC236}">
                <a16:creationId xmlns:a16="http://schemas.microsoft.com/office/drawing/2014/main" id="{C0E24597-5D37-E4BF-3634-7415AC582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643" y="253285"/>
            <a:ext cx="1601203" cy="843748"/>
          </a:xfrm>
          <a:prstGeom prst="rect">
            <a:avLst/>
          </a:prstGeom>
        </p:spPr>
      </p:pic>
      <p:pic>
        <p:nvPicPr>
          <p:cNvPr id="6" name="Picture 5" descr="Slika:Rtv slo.png - Wikipedija, prosta enciklopedija">
            <a:extLst>
              <a:ext uri="{FF2B5EF4-FFF2-40B4-BE49-F238E27FC236}">
                <a16:creationId xmlns:a16="http://schemas.microsoft.com/office/drawing/2014/main" id="{8C0FB947-40AB-5B9A-AF8D-992F3230FE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5115" y="188571"/>
            <a:ext cx="1676400" cy="93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7A3A04-1C40-DA12-FB2A-41FD05910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2974" y="223686"/>
            <a:ext cx="1415129" cy="9282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A12E7-E554-EB55-32FD-D8D31EEDD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dirty="0"/>
              <a:t>Cilj projekta</a:t>
            </a:r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F30755BB-D43C-7C1B-345F-5B8C6D69D2BD}"/>
              </a:ext>
            </a:extLst>
          </p:cNvPr>
          <p:cNvSpPr txBox="1"/>
          <p:nvPr/>
        </p:nvSpPr>
        <p:spPr>
          <a:xfrm>
            <a:off x="719999" y="1242453"/>
            <a:ext cx="6793983" cy="204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Na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radiu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se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berejo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aktualna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prometna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obvestila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(9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radiev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RTV)</a:t>
            </a:r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dirty="0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Novice so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na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voljo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na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portalu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 NAP,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zapisane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 v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okrnjeni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obliki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neprimerni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 za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branje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na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radiu</a:t>
            </a:r>
            <a:endParaRPr lang="en-US" dirty="0">
              <a:solidFill>
                <a:srgbClr val="4D4D4D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1600"/>
              </a:lnSpc>
              <a:spcAft>
                <a:spcPts val="800"/>
              </a:spcAft>
              <a:buSzPct val="100000"/>
            </a:pPr>
            <a:r>
              <a:rPr lang="en-US" dirty="0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	-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Sicer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ročno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prilagajanje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iz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spletne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strani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cs typeface="Poppins" pitchFamily="2" charset="77"/>
              </a:rPr>
              <a:t>promet.si</a:t>
            </a:r>
            <a:endParaRPr lang="en-US" dirty="0">
              <a:solidFill>
                <a:srgbClr val="4D4D4D"/>
              </a:solidFill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Nekdo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mora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vse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novice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pregledati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in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jih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prepisati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v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berljivo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obliko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Traja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dalj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časa</a:t>
            </a:r>
            <a:r>
              <a:rPr lang="en-US" dirty="0">
                <a:latin typeface="Poppins" pitchFamily="2" charset="77"/>
                <a:cs typeface="Poppins" pitchFamily="2" charset="77"/>
              </a:rPr>
              <a:t>,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preden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nekdo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opazi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nujno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obvestilo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1600"/>
              </a:lnSpc>
              <a:spcAft>
                <a:spcPts val="800"/>
              </a:spcAft>
              <a:buSzPct val="100000"/>
            </a:pPr>
            <a:r>
              <a:rPr lang="en-US" dirty="0">
                <a:latin typeface="Poppins" pitchFamily="2" charset="77"/>
                <a:cs typeface="Poppins" pitchFamily="2" charset="77"/>
              </a:rPr>
              <a:t>	-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Prometna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obvestila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se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berejo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pol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ure</a:t>
            </a:r>
            <a:r>
              <a:rPr lang="en-US" dirty="0">
                <a:latin typeface="Poppins" pitchFamily="2" charset="77"/>
                <a:cs typeface="Poppins" pitchFamily="2" charset="77"/>
              </a:rPr>
              <a:t>,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nujna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obvestila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pa 	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morajo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biti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voljo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takoj</a:t>
            </a:r>
            <a:r>
              <a:rPr lang="en-US" dirty="0">
                <a:latin typeface="Poppins" pitchFamily="2" charset="77"/>
                <a:cs typeface="Poppins" pitchFamily="2" charset="77"/>
              </a:rPr>
              <a:t>.</a:t>
            </a:r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Pripravo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teh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zapisov</a:t>
            </a:r>
            <a:r>
              <a:rPr lang="en-US" dirty="0">
                <a:latin typeface="Poppins" pitchFamily="2" charset="77"/>
                <a:cs typeface="Poppins" pitchFamily="2" charset="77"/>
              </a:rPr>
              <a:t> bi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lahko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avtomatizirali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z LLM</a:t>
            </a:r>
          </a:p>
        </p:txBody>
      </p:sp>
    </p:spTree>
    <p:extLst>
      <p:ext uri="{BB962C8B-B14F-4D97-AF65-F5344CB8AC3E}">
        <p14:creationId xmlns:p14="http://schemas.microsoft.com/office/powerpoint/2010/main" val="1694290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316B3-AE77-6E76-117B-E2DBD5836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ADDFA-9DB8-705B-FBC1-101FA77F0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dirty="0"/>
              <a:t>Motivacija</a:t>
            </a: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9D07A21E-1816-822B-CEA0-B9532A21C445}"/>
              </a:ext>
            </a:extLst>
          </p:cNvPr>
          <p:cNvSpPr/>
          <p:nvPr/>
        </p:nvSpPr>
        <p:spPr>
          <a:xfrm>
            <a:off x="401782" y="1468582"/>
            <a:ext cx="3795709" cy="3020290"/>
          </a:xfrm>
          <a:prstGeom prst="roundRect">
            <a:avLst>
              <a:gd name="adj" fmla="val 3000"/>
            </a:avLst>
          </a:prstGeom>
          <a:solidFill>
            <a:srgbClr val="F7F7F7"/>
          </a:solidFill>
          <a:ln/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SI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3273E82F-8326-601F-6749-8A928E2D4970}"/>
              </a:ext>
            </a:extLst>
          </p:cNvPr>
          <p:cNvSpPr txBox="1"/>
          <p:nvPr/>
        </p:nvSpPr>
        <p:spPr>
          <a:xfrm>
            <a:off x="650408" y="1655813"/>
            <a:ext cx="3658356" cy="387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11111"/>
                </a:solidFill>
                <a:latin typeface="Poppins" pitchFamily="2" charset="77"/>
                <a:ea typeface="Cambria" pitchFamily="34" charset="-122"/>
                <a:cs typeface="Poppins" pitchFamily="2" charset="77"/>
              </a:rPr>
              <a:t>Ročni uredniški proces</a:t>
            </a:r>
            <a:endParaRPr lang="en-US" sz="20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23D1089D-A785-DB8C-B9B3-753FF4FF666E}"/>
              </a:ext>
            </a:extLst>
          </p:cNvPr>
          <p:cNvSpPr txBox="1"/>
          <p:nvPr/>
        </p:nvSpPr>
        <p:spPr>
          <a:xfrm>
            <a:off x="650408" y="2188658"/>
            <a:ext cx="3505956" cy="204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Več neusklajenih virov: prometni portali, klici, opozorila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Časovni pritisk pri nujnih dogodkih (nesreče, vožnja v napačno smer)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Neenoten jezikovni slog med posameznimi uredniki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Zastareli in podvojeni podatki podaljšujejo pripravo poročila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8BCDBAC7-9F7E-8F7E-168C-FD2BD419821D}"/>
              </a:ext>
            </a:extLst>
          </p:cNvPr>
          <p:cNvSpPr/>
          <p:nvPr/>
        </p:nvSpPr>
        <p:spPr>
          <a:xfrm>
            <a:off x="4517018" y="1468581"/>
            <a:ext cx="3795709" cy="3020291"/>
          </a:xfrm>
          <a:prstGeom prst="roundRect">
            <a:avLst>
              <a:gd name="adj" fmla="val 3000"/>
            </a:avLst>
          </a:prstGeom>
          <a:solidFill>
            <a:srgbClr val="F7F7F7"/>
          </a:solidFill>
          <a:ln/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SI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386622F2-B10B-1C8F-05C5-99A9533C9881}"/>
              </a:ext>
            </a:extLst>
          </p:cNvPr>
          <p:cNvSpPr txBox="1"/>
          <p:nvPr/>
        </p:nvSpPr>
        <p:spPr>
          <a:xfrm>
            <a:off x="4765644" y="1655813"/>
            <a:ext cx="3422392" cy="387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 err="1">
                <a:solidFill>
                  <a:srgbClr val="111111"/>
                </a:solidFill>
                <a:latin typeface="Poppins" pitchFamily="2" charset="77"/>
                <a:ea typeface="Cambria" pitchFamily="34" charset="-122"/>
                <a:cs typeface="Poppins" pitchFamily="2" charset="77"/>
              </a:rPr>
              <a:t>Avtomatizacija</a:t>
            </a:r>
            <a:r>
              <a:rPr lang="en-US" sz="1800" b="1" dirty="0">
                <a:solidFill>
                  <a:srgbClr val="111111"/>
                </a:solidFill>
                <a:latin typeface="Poppins" pitchFamily="2" charset="77"/>
                <a:ea typeface="Cambria" pitchFamily="34" charset="-122"/>
                <a:cs typeface="Poppins" pitchFamily="2" charset="77"/>
              </a:rPr>
              <a:t> </a:t>
            </a:r>
            <a:r>
              <a:rPr lang="en-US" sz="1800" b="1" dirty="0" err="1">
                <a:solidFill>
                  <a:srgbClr val="111111"/>
                </a:solidFill>
                <a:latin typeface="Poppins" pitchFamily="2" charset="77"/>
                <a:ea typeface="Cambria" pitchFamily="34" charset="-122"/>
                <a:cs typeface="Poppins" pitchFamily="2" charset="77"/>
              </a:rPr>
              <a:t>procesa</a:t>
            </a:r>
            <a:endParaRPr lang="en-US" sz="1800" b="1" dirty="0">
              <a:solidFill>
                <a:srgbClr val="111111"/>
              </a:solidFill>
              <a:latin typeface="Poppins" pitchFamily="2" charset="77"/>
              <a:ea typeface="Cambria" pitchFamily="34" charset="-122"/>
              <a:cs typeface="Poppins" pitchFamily="2" charset="77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B2893700-9E1E-A16C-23C7-2D60E3AADE1B}"/>
              </a:ext>
            </a:extLst>
          </p:cNvPr>
          <p:cNvSpPr txBox="1"/>
          <p:nvPr/>
        </p:nvSpPr>
        <p:spPr>
          <a:xfrm>
            <a:off x="4765644" y="2188658"/>
            <a:ext cx="3422392" cy="204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Sistem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ves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čas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spremlja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poročila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na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NAP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portalu</a:t>
            </a:r>
            <a:endParaRPr lang="en-US" dirty="0">
              <a:solidFill>
                <a:srgbClr val="4D4D4D"/>
              </a:solidFill>
              <a:latin typeface="Poppins" pitchFamily="2" charset="77"/>
              <a:ea typeface="Calibri" pitchFamily="34" charset="-122"/>
              <a:cs typeface="Poppins" pitchFamily="2" charset="77"/>
            </a:endParaRPr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Za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nujne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novice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takoj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pripravi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obvestilo</a:t>
            </a:r>
            <a:endParaRPr lang="en-US" dirty="0">
              <a:solidFill>
                <a:srgbClr val="4D4D4D"/>
              </a:solidFill>
              <a:latin typeface="Poppins" pitchFamily="2" charset="77"/>
              <a:ea typeface="Calibri" pitchFamily="34" charset="-122"/>
              <a:cs typeface="Poppins" pitchFamily="2" charset="77"/>
            </a:endParaRPr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Nenujne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novice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zbere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skupaj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v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eno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skupno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poročilo</a:t>
            </a:r>
            <a:endParaRPr lang="en-US" dirty="0">
              <a:solidFill>
                <a:srgbClr val="4D4D4D"/>
              </a:solidFill>
              <a:latin typeface="Poppins" pitchFamily="2" charset="77"/>
              <a:ea typeface="Calibri" pitchFamily="34" charset="-122"/>
              <a:cs typeface="Poppins" pitchFamily="2" charset="77"/>
            </a:endParaRPr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Urednik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poročila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pregleda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in po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potrebi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popravi</a:t>
            </a:r>
            <a:endParaRPr lang="en-US" dirty="0">
              <a:solidFill>
                <a:srgbClr val="4D4D4D"/>
              </a:solidFill>
              <a:latin typeface="Poppins" pitchFamily="2" charset="77"/>
              <a:ea typeface="Calibri" pitchFamily="34" charset="-122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37297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A3D23-C5FE-DCFB-E43B-7DFBE53CE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2F7F3-6363-9746-D262-B40DD0503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sz="2400" dirty="0"/>
              <a:t>Kako se lotiti </a:t>
            </a:r>
            <a:r>
              <a:rPr lang="en-SI" sz="2400"/>
              <a:t>avtomatske prip</a:t>
            </a:r>
            <a:r>
              <a:rPr lang="sl-SI" sz="2400" dirty="0"/>
              <a:t>r</a:t>
            </a:r>
            <a:r>
              <a:rPr lang="en-SI" sz="2400"/>
              <a:t>ave </a:t>
            </a:r>
            <a:r>
              <a:rPr lang="en-SI" sz="2400" dirty="0"/>
              <a:t>poročila?</a:t>
            </a:r>
          </a:p>
        </p:txBody>
      </p:sp>
      <p:sp>
        <p:nvSpPr>
          <p:cNvPr id="9" name="Google Shape;216;p29">
            <a:extLst>
              <a:ext uri="{FF2B5EF4-FFF2-40B4-BE49-F238E27FC236}">
                <a16:creationId xmlns:a16="http://schemas.microsoft.com/office/drawing/2014/main" id="{FAC6647A-3D32-E8D8-27B3-C55E3A883C2B}"/>
              </a:ext>
            </a:extLst>
          </p:cNvPr>
          <p:cNvSpPr txBox="1"/>
          <p:nvPr/>
        </p:nvSpPr>
        <p:spPr>
          <a:xfrm>
            <a:off x="720000" y="1063725"/>
            <a:ext cx="4336909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Namenski</a:t>
            </a:r>
            <a:r>
              <a:rPr lang="en-US" sz="16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podatkovni</a:t>
            </a:r>
            <a:r>
              <a:rPr lang="en-US" sz="16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600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cevovod</a:t>
            </a:r>
            <a:endParaRPr sz="16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182C34C-45FE-DA7A-777F-6E9B68601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28" y="1620982"/>
            <a:ext cx="8056472" cy="274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486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78E4E-5837-32CE-4D14-4BC2BE743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C06DA-8444-65B0-AFA5-DEF43C326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sz="2400" dirty="0"/>
              <a:t>Glavni koraki cevovoda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747DC57-71E7-4C07-2331-C22B9160BF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5090137"/>
              </p:ext>
            </p:extLst>
          </p:nvPr>
        </p:nvGraphicFramePr>
        <p:xfrm>
          <a:off x="524539" y="1495647"/>
          <a:ext cx="7492410" cy="2590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5351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E7AC6-3029-B95C-0F67-804D254C4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3203A-5B83-54D6-5961-EF9BED6BC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sz="2400" dirty="0"/>
              <a:t>Pridobivanje prometnih informacij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7885D75-AADB-7BED-54CF-812D51D530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9251069"/>
              </p:ext>
            </p:extLst>
          </p:nvPr>
        </p:nvGraphicFramePr>
        <p:xfrm>
          <a:off x="666306" y="3912782"/>
          <a:ext cx="7492410" cy="83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5">
            <a:extLst>
              <a:ext uri="{FF2B5EF4-FFF2-40B4-BE49-F238E27FC236}">
                <a16:creationId xmlns:a16="http://schemas.microsoft.com/office/drawing/2014/main" id="{BD9632F3-324B-D5B2-CE80-05C753EF207C}"/>
              </a:ext>
            </a:extLst>
          </p:cNvPr>
          <p:cNvSpPr txBox="1"/>
          <p:nvPr/>
        </p:nvSpPr>
        <p:spPr>
          <a:xfrm>
            <a:off x="666306" y="1064468"/>
            <a:ext cx="6401556" cy="204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00"/>
              </a:lnSpc>
              <a:spcAft>
                <a:spcPts val="800"/>
              </a:spcAft>
              <a:buSzPct val="100000"/>
            </a:pPr>
            <a:r>
              <a:rPr lang="en-US" b="1" dirty="0" err="1">
                <a:solidFill>
                  <a:srgbClr val="111111"/>
                </a:solidFill>
                <a:latin typeface="Poppins" pitchFamily="2" charset="77"/>
                <a:ea typeface="Cambria" pitchFamily="34" charset="-122"/>
                <a:cs typeface="Poppins" pitchFamily="2" charset="77"/>
              </a:rPr>
              <a:t>Nacionalna</a:t>
            </a:r>
            <a:r>
              <a:rPr lang="en-US" b="1" dirty="0">
                <a:solidFill>
                  <a:srgbClr val="111111"/>
                </a:solidFill>
                <a:latin typeface="Poppins" pitchFamily="2" charset="77"/>
                <a:ea typeface="Cambria" pitchFamily="34" charset="-122"/>
                <a:cs typeface="Poppins" pitchFamily="2" charset="77"/>
              </a:rPr>
              <a:t> </a:t>
            </a:r>
            <a:r>
              <a:rPr lang="en-US" b="1" dirty="0" err="1">
                <a:solidFill>
                  <a:srgbClr val="111111"/>
                </a:solidFill>
                <a:latin typeface="Poppins" pitchFamily="2" charset="77"/>
                <a:ea typeface="Cambria" pitchFamily="34" charset="-122"/>
                <a:cs typeface="Poppins" pitchFamily="2" charset="77"/>
              </a:rPr>
              <a:t>točka</a:t>
            </a:r>
            <a:r>
              <a:rPr lang="en-US" b="1" dirty="0">
                <a:solidFill>
                  <a:srgbClr val="111111"/>
                </a:solidFill>
                <a:latin typeface="Poppins" pitchFamily="2" charset="77"/>
                <a:ea typeface="Cambria" pitchFamily="34" charset="-122"/>
                <a:cs typeface="Poppins" pitchFamily="2" charset="77"/>
              </a:rPr>
              <a:t> (NAP)</a:t>
            </a: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111111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Prometni</a:t>
            </a:r>
            <a:r>
              <a:rPr lang="en-US" dirty="0">
                <a:solidFill>
                  <a:srgbClr val="111111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API</a:t>
            </a:r>
            <a:endParaRPr lang="en-US" dirty="0">
              <a:solidFill>
                <a:srgbClr val="4D4D4D"/>
              </a:solidFill>
              <a:latin typeface="Poppins" pitchFamily="2" charset="77"/>
              <a:ea typeface="Calibri" pitchFamily="34" charset="-122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111111"/>
                </a:solidFill>
                <a:latin typeface="Poppins" pitchFamily="2" charset="77"/>
                <a:cs typeface="Poppins" pitchFamily="2" charset="77"/>
              </a:rPr>
              <a:t>Prometni</a:t>
            </a:r>
            <a:r>
              <a:rPr lang="en-US" dirty="0">
                <a:solidFill>
                  <a:srgbClr val="11111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111111"/>
                </a:solidFill>
                <a:latin typeface="Poppins" pitchFamily="2" charset="77"/>
                <a:cs typeface="Poppins" pitchFamily="2" charset="77"/>
              </a:rPr>
              <a:t>dogodki</a:t>
            </a:r>
            <a:r>
              <a:rPr lang="en-US" dirty="0">
                <a:solidFill>
                  <a:srgbClr val="111111"/>
                </a:solidFill>
                <a:latin typeface="Poppins" pitchFamily="2" charset="77"/>
                <a:cs typeface="Poppins" pitchFamily="2" charset="77"/>
              </a:rPr>
              <a:t>, dela </a:t>
            </a:r>
            <a:r>
              <a:rPr lang="en-US" dirty="0" err="1">
                <a:solidFill>
                  <a:srgbClr val="111111"/>
                </a:solidFill>
                <a:latin typeface="Poppins" pitchFamily="2" charset="77"/>
                <a:cs typeface="Poppins" pitchFamily="2" charset="77"/>
              </a:rPr>
              <a:t>na</a:t>
            </a:r>
            <a:r>
              <a:rPr lang="en-US" dirty="0">
                <a:solidFill>
                  <a:srgbClr val="111111"/>
                </a:solidFill>
                <a:latin typeface="Poppins" pitchFamily="2" charset="77"/>
                <a:cs typeface="Poppins" pitchFamily="2" charset="77"/>
              </a:rPr>
              <a:t> cesti, </a:t>
            </a:r>
            <a:r>
              <a:rPr lang="en-US" dirty="0" err="1">
                <a:solidFill>
                  <a:srgbClr val="111111"/>
                </a:solidFill>
                <a:latin typeface="Poppins" pitchFamily="2" charset="77"/>
                <a:cs typeface="Poppins" pitchFamily="2" charset="77"/>
              </a:rPr>
              <a:t>prometna</a:t>
            </a:r>
            <a:r>
              <a:rPr lang="en-US" dirty="0">
                <a:solidFill>
                  <a:srgbClr val="11111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111111"/>
                </a:solidFill>
                <a:latin typeface="Poppins" pitchFamily="2" charset="77"/>
                <a:cs typeface="Poppins" pitchFamily="2" charset="77"/>
              </a:rPr>
              <a:t>poročila</a:t>
            </a:r>
            <a:endParaRPr lang="en-US" dirty="0">
              <a:solidFill>
                <a:srgbClr val="111111"/>
              </a:solidFill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111111"/>
                </a:solidFill>
                <a:latin typeface="Poppins" pitchFamily="2" charset="77"/>
                <a:cs typeface="Poppins" pitchFamily="2" charset="77"/>
              </a:rPr>
              <a:t>Vsak</a:t>
            </a:r>
            <a:r>
              <a:rPr lang="en-US" dirty="0">
                <a:solidFill>
                  <a:srgbClr val="11111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111111"/>
                </a:solidFill>
                <a:latin typeface="Poppins" pitchFamily="2" charset="77"/>
                <a:cs typeface="Poppins" pitchFamily="2" charset="77"/>
              </a:rPr>
              <a:t>zapis</a:t>
            </a:r>
            <a:r>
              <a:rPr lang="en-US" dirty="0">
                <a:solidFill>
                  <a:srgbClr val="11111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vsebuje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ID,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cestni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odsek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,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kategorijo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ceste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in </a:t>
            </a:r>
            <a:r>
              <a:rPr lang="en-US" dirty="0" err="1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vzrok</a:t>
            </a:r>
            <a:r>
              <a:rPr lang="en-US" dirty="0">
                <a:solidFill>
                  <a:srgbClr val="4D4D4D"/>
                </a:solidFill>
                <a:latin typeface="Poppins" pitchFamily="2" charset="77"/>
                <a:ea typeface="Calibri" pitchFamily="34" charset="-122"/>
                <a:cs typeface="Poppins" pitchFamily="2" charset="77"/>
              </a:rPr>
              <a:t> 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10D20D1-D0A0-117E-BFEC-50607E4306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8436" y="2432601"/>
            <a:ext cx="4500995" cy="14334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C80776E-7098-6256-CBA7-DC0EEC0D768D}"/>
              </a:ext>
            </a:extLst>
          </p:cNvPr>
          <p:cNvSpPr txBox="1"/>
          <p:nvPr/>
        </p:nvSpPr>
        <p:spPr>
          <a:xfrm>
            <a:off x="6646871" y="2148296"/>
            <a:ext cx="1622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SI" dirty="0">
                <a:solidFill>
                  <a:schemeClr val="bg1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Primer dogodka</a:t>
            </a:r>
          </a:p>
        </p:txBody>
      </p:sp>
    </p:spTree>
    <p:extLst>
      <p:ext uri="{BB962C8B-B14F-4D97-AF65-F5344CB8AC3E}">
        <p14:creationId xmlns:p14="http://schemas.microsoft.com/office/powerpoint/2010/main" val="3100315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D6273-FCC5-879B-BCDE-04ABEB575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A30D6-4CA0-44D6-39AB-0D3F4020D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sz="2400" dirty="0"/>
              <a:t>Priprava zgodovinskih podatkov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C428E66-A3F1-0B9A-B6A8-A175B7F3CAD4}"/>
              </a:ext>
            </a:extLst>
          </p:cNvPr>
          <p:cNvGraphicFramePr/>
          <p:nvPr/>
        </p:nvGraphicFramePr>
        <p:xfrm>
          <a:off x="666306" y="3912782"/>
          <a:ext cx="7492410" cy="83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9DD1E2F-92A8-F48B-5AC2-2776D990A3E9}"/>
              </a:ext>
            </a:extLst>
          </p:cNvPr>
          <p:cNvSpPr txBox="1"/>
          <p:nvPr/>
        </p:nvSpPr>
        <p:spPr>
          <a:xfrm>
            <a:off x="720000" y="1049481"/>
            <a:ext cx="712184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Poppins" pitchFamily="2" charset="77"/>
                <a:cs typeface="Poppins" pitchFamily="2" charset="77"/>
              </a:rPr>
              <a:t>Zgodovinski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dogodki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iz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promet.si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(170k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zapisov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iz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let 2022-2024)</a:t>
            </a:r>
          </a:p>
          <a:p>
            <a:pPr marL="742950" lvl="2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Poppins" pitchFamily="2" charset="77"/>
                <a:cs typeface="Poppins" pitchFamily="2" charset="77"/>
              </a:rPr>
              <a:t>Dogodki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niso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opisani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povsem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enako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kot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na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NAP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api</a:t>
            </a:r>
            <a:endParaRPr lang="en-US" sz="1600" dirty="0">
              <a:latin typeface="Poppins" pitchFamily="2" charset="77"/>
              <a:cs typeface="Poppins" pitchFamily="2" charset="77"/>
            </a:endParaRPr>
          </a:p>
          <a:p>
            <a:pPr marL="742950" lvl="2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Poppins" pitchFamily="2" charset="77"/>
                <a:cs typeface="Poppins" pitchFamily="2" charset="77"/>
              </a:rPr>
              <a:t>Podatki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so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prišli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iz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različnih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sistemov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: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zamaknjeni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časi</a:t>
            </a:r>
            <a:endParaRPr lang="en-US" sz="1600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Poppins" pitchFamily="2" charset="77"/>
                <a:cs typeface="Poppins" pitchFamily="2" charset="77"/>
              </a:rPr>
              <a:t>Arhivirana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radijska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poročila</a:t>
            </a:r>
            <a:endParaRPr lang="en-US" sz="1600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Poppins" pitchFamily="2" charset="77"/>
                <a:cs typeface="Poppins" pitchFamily="2" charset="77"/>
              </a:rPr>
              <a:t>Združevanje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glede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na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uro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in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kosinusno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podobnost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(TF-IDF)</a:t>
            </a: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Poppins" pitchFamily="2" charset="77"/>
                <a:cs typeface="Poppins" pitchFamily="2" charset="77"/>
              </a:rPr>
              <a:t>Rezultat</a:t>
            </a:r>
            <a:endParaRPr lang="en-US" sz="1600" dirty="0">
              <a:latin typeface="Poppins" pitchFamily="2" charset="77"/>
              <a:cs typeface="Poppins" pitchFamily="2" charset="77"/>
            </a:endParaRPr>
          </a:p>
          <a:p>
            <a:pPr marL="742950" lvl="3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Pari </a:t>
            </a:r>
            <a:r>
              <a:rPr lang="en-US" sz="1600" i="1" dirty="0" err="1">
                <a:latin typeface="Poppins" pitchFamily="2" charset="77"/>
                <a:cs typeface="Poppins" pitchFamily="2" charset="77"/>
              </a:rPr>
              <a:t>dogodki</a:t>
            </a:r>
            <a:r>
              <a:rPr lang="en-US" sz="1600" i="1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– </a:t>
            </a:r>
            <a:r>
              <a:rPr lang="en-US" sz="1600" i="1" dirty="0" err="1">
                <a:latin typeface="Poppins" pitchFamily="2" charset="77"/>
                <a:cs typeface="Poppins" pitchFamily="2" charset="77"/>
              </a:rPr>
              <a:t>poročilo</a:t>
            </a:r>
            <a:r>
              <a:rPr lang="en-US" sz="1600" i="1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za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učenje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in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evalvacijo</a:t>
            </a:r>
            <a:endParaRPr lang="en-US" sz="1600" dirty="0">
              <a:latin typeface="Poppins" pitchFamily="2" charset="77"/>
              <a:cs typeface="Poppins" pitchFamily="2" charset="77"/>
            </a:endParaRPr>
          </a:p>
          <a:p>
            <a:pPr marL="742950" lvl="3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To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lahko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uporabimo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za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učenje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lastnih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modelov</a:t>
            </a:r>
            <a:endParaRPr lang="en-US" sz="1600" dirty="0">
              <a:latin typeface="Poppins" pitchFamily="2" charset="77"/>
              <a:cs typeface="Poppins" pitchFamily="2" charset="77"/>
            </a:endParaRPr>
          </a:p>
          <a:p>
            <a:endParaRPr lang="en-SI" dirty="0"/>
          </a:p>
        </p:txBody>
      </p:sp>
    </p:spTree>
    <p:extLst>
      <p:ext uri="{BB962C8B-B14F-4D97-AF65-F5344CB8AC3E}">
        <p14:creationId xmlns:p14="http://schemas.microsoft.com/office/powerpoint/2010/main" val="2053036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70BB5-0E0A-6DB2-55DB-D7334EB6C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0F0B5-2250-BB4E-AC81-1339C90A1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sz="2400" dirty="0"/>
              <a:t>Klasifikacija nujnosti dogodka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3D6FD12-E731-7867-06A3-E9DF2095A3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7257031"/>
              </p:ext>
            </p:extLst>
          </p:nvPr>
        </p:nvGraphicFramePr>
        <p:xfrm>
          <a:off x="666306" y="3912782"/>
          <a:ext cx="7492410" cy="83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5">
            <a:extLst>
              <a:ext uri="{FF2B5EF4-FFF2-40B4-BE49-F238E27FC236}">
                <a16:creationId xmlns:a16="http://schemas.microsoft.com/office/drawing/2014/main" id="{58565FC0-5EAB-9F00-A9D4-3518BEBA2319}"/>
              </a:ext>
            </a:extLst>
          </p:cNvPr>
          <p:cNvSpPr txBox="1"/>
          <p:nvPr/>
        </p:nvSpPr>
        <p:spPr>
          <a:xfrm>
            <a:off x="761564" y="1307915"/>
            <a:ext cx="4214473" cy="2385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Poppins" pitchFamily="2" charset="77"/>
                <a:cs typeface="Poppins" pitchFamily="2" charset="77"/>
              </a:rPr>
              <a:t>Nujne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dogodke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želimo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obravnavati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drugače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kot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redne</a:t>
            </a:r>
            <a:endParaRPr lang="en-US" sz="1600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Poppins" pitchFamily="2" charset="77"/>
                <a:cs typeface="Poppins" pitchFamily="2" charset="77"/>
              </a:rPr>
              <a:t>Dogodki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iz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NAP ne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vsebujejo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informacije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o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nujnosti</a:t>
            </a:r>
            <a:endParaRPr lang="en-US" sz="1600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Poppins" pitchFamily="2" charset="77"/>
                <a:cs typeface="Poppins" pitchFamily="2" charset="77"/>
              </a:rPr>
              <a:t>Nujne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dogodke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je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treba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poročati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takoj</a:t>
            </a:r>
            <a:endParaRPr lang="en-US" sz="1600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Poppins" pitchFamily="2" charset="77"/>
                <a:cs typeface="Poppins" pitchFamily="2" charset="77"/>
              </a:rPr>
              <a:t>Ostale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dogodke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se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zbere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v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eno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skupno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poročilo</a:t>
            </a:r>
            <a:endParaRPr lang="en-US" sz="1600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C293B9-FA17-A12C-D5AE-DC7DD47277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7749" y="933024"/>
            <a:ext cx="3450432" cy="268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985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5EBF9-B58B-B674-E8DC-CFF26832A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FE39D-0FCA-787C-DDD1-4B05B5B15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sz="2400" dirty="0"/>
              <a:t>Klasifikacija nujnosti dogodka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0328687-5BBF-4E46-D400-C539CE5E53FA}"/>
              </a:ext>
            </a:extLst>
          </p:cNvPr>
          <p:cNvGraphicFramePr/>
          <p:nvPr/>
        </p:nvGraphicFramePr>
        <p:xfrm>
          <a:off x="666306" y="3912782"/>
          <a:ext cx="7492410" cy="83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5">
            <a:extLst>
              <a:ext uri="{FF2B5EF4-FFF2-40B4-BE49-F238E27FC236}">
                <a16:creationId xmlns:a16="http://schemas.microsoft.com/office/drawing/2014/main" id="{4102E288-6247-A00D-740D-E83E01149E17}"/>
              </a:ext>
            </a:extLst>
          </p:cNvPr>
          <p:cNvSpPr txBox="1"/>
          <p:nvPr/>
        </p:nvSpPr>
        <p:spPr>
          <a:xfrm>
            <a:off x="761564" y="1282147"/>
            <a:ext cx="6362654" cy="2411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Poppins" pitchFamily="2" charset="77"/>
                <a:cs typeface="Poppins" pitchFamily="2" charset="77"/>
              </a:rPr>
              <a:t>Sprva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smo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za to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uporabljali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model GPT 5 (Open AI)</a:t>
            </a: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Poppins" pitchFamily="2" charset="77"/>
                <a:cs typeface="Poppins" pitchFamily="2" charset="77"/>
              </a:rPr>
              <a:t>Poziv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, ki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vsebuje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primere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nujnih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dogodkov</a:t>
            </a:r>
            <a:endParaRPr lang="en-US" sz="1600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Poppins" pitchFamily="2" charset="77"/>
                <a:cs typeface="Poppins" pitchFamily="2" charset="77"/>
              </a:rPr>
              <a:t>Poziv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se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požene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za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vsak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nov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dogodek</a:t>
            </a:r>
            <a:endParaRPr lang="en-US" sz="1600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Poppins" pitchFamily="2" charset="77"/>
                <a:cs typeface="Poppins" pitchFamily="2" charset="77"/>
              </a:rPr>
              <a:t>Kljub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uporabi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manjšega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modela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, je to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hitro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postalo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drago</a:t>
            </a:r>
            <a:endParaRPr lang="en-US" sz="1600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29260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F3E84-6349-4E68-B6D3-433A104CC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13B52-142F-4C81-04EB-F0EADADC2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sz="2400" dirty="0"/>
              <a:t>Lasten klasifikator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E23B54C-8BFC-5ACB-1695-3241909C3612}"/>
              </a:ext>
            </a:extLst>
          </p:cNvPr>
          <p:cNvGraphicFramePr/>
          <p:nvPr/>
        </p:nvGraphicFramePr>
        <p:xfrm>
          <a:off x="666306" y="3912782"/>
          <a:ext cx="7492410" cy="83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581E571-8AA0-375C-CC2B-4529B3B0E1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0671" y="1277461"/>
            <a:ext cx="4274899" cy="2305278"/>
          </a:xfrm>
          <a:prstGeom prst="rect">
            <a:avLst/>
          </a:prstGeom>
        </p:spPr>
      </p:pic>
      <p:sp>
        <p:nvSpPr>
          <p:cNvPr id="4" name="Text 5">
            <a:extLst>
              <a:ext uri="{FF2B5EF4-FFF2-40B4-BE49-F238E27FC236}">
                <a16:creationId xmlns:a16="http://schemas.microsoft.com/office/drawing/2014/main" id="{70385B99-AF01-0ECA-5798-3CC519BC1E4D}"/>
              </a:ext>
            </a:extLst>
          </p:cNvPr>
          <p:cNvSpPr txBox="1"/>
          <p:nvPr/>
        </p:nvSpPr>
        <p:spPr>
          <a:xfrm>
            <a:off x="761564" y="1123121"/>
            <a:ext cx="4214473" cy="2570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Lasten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klasifikator</a:t>
            </a:r>
            <a:endParaRPr lang="en-US" sz="1600" dirty="0">
              <a:latin typeface="Poppins" pitchFamily="2" charset="77"/>
              <a:cs typeface="Poppins" pitchFamily="2" charset="77"/>
            </a:endParaRPr>
          </a:p>
          <a:p>
            <a:pPr marL="742950" lvl="1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Poppins" pitchFamily="2" charset="77"/>
                <a:cs typeface="Poppins" pitchFamily="2" charset="77"/>
              </a:rPr>
              <a:t>Diskriminativni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model</a:t>
            </a: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Poppins" pitchFamily="2" charset="77"/>
                <a:cs typeface="Poppins" pitchFamily="2" charset="77"/>
              </a:rPr>
              <a:t>Binarni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klasifikator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nujnosti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ni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dovolj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prilagodljiv</a:t>
            </a:r>
            <a:endParaRPr lang="en-US" sz="1600" b="1" dirty="0">
              <a:latin typeface="Poppins" pitchFamily="2" charset="77"/>
              <a:cs typeface="Poppins" pitchFamily="2" charset="77"/>
            </a:endParaRPr>
          </a:p>
          <a:p>
            <a:pPr marL="285750" lvl="1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Poppins" pitchFamily="2" charset="77"/>
                <a:cs typeface="Poppins" pitchFamily="2" charset="77"/>
              </a:rPr>
              <a:t>Bolj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algoritmičen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pristop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:</a:t>
            </a:r>
          </a:p>
          <a:p>
            <a:pPr marL="742950" lvl="2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Iz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opisa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dogodka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izvlečemo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ključne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attribute</a:t>
            </a:r>
          </a:p>
          <a:p>
            <a:pPr marL="742950" lvl="2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Nujnost</a:t>
            </a:r>
            <a:r>
              <a:rPr lang="en-US" dirty="0">
                <a:latin typeface="Poppins" pitchFamily="2" charset="77"/>
                <a:cs typeface="Poppins" pitchFamily="2" charset="77"/>
              </a:rPr>
              <a:t> se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določi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podlagi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pravil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25962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D2278-B34C-E221-B835-8D82389DB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F362-1159-0759-4754-864B0B298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sz="2400" dirty="0"/>
              <a:t>Prepoznava atributov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57BCFA0-6791-0E5B-674C-D544DDD3A439}"/>
              </a:ext>
            </a:extLst>
          </p:cNvPr>
          <p:cNvGraphicFramePr/>
          <p:nvPr/>
        </p:nvGraphicFramePr>
        <p:xfrm>
          <a:off x="666306" y="3912782"/>
          <a:ext cx="7492410" cy="83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69D0329-8D5C-38B2-3A89-31E5C9C300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4380" y="1055078"/>
            <a:ext cx="2459620" cy="2613346"/>
          </a:xfrm>
          <a:prstGeom prst="rect">
            <a:avLst/>
          </a:prstGeom>
        </p:spPr>
      </p:pic>
      <p:sp>
        <p:nvSpPr>
          <p:cNvPr id="4" name="Text 5">
            <a:extLst>
              <a:ext uri="{FF2B5EF4-FFF2-40B4-BE49-F238E27FC236}">
                <a16:creationId xmlns:a16="http://schemas.microsoft.com/office/drawing/2014/main" id="{CCE7622E-793D-68B8-E643-6D5A2A038EFB}"/>
              </a:ext>
            </a:extLst>
          </p:cNvPr>
          <p:cNvSpPr txBox="1"/>
          <p:nvPr/>
        </p:nvSpPr>
        <p:spPr>
          <a:xfrm>
            <a:off x="720000" y="1016878"/>
            <a:ext cx="5057346" cy="2651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Poppins" pitchFamily="2" charset="77"/>
                <a:cs typeface="Poppins" pitchFamily="2" charset="77"/>
              </a:rPr>
              <a:t>Preizkušenih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več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dirty="0" err="1">
                <a:latin typeface="Poppins" pitchFamily="2" charset="77"/>
                <a:cs typeface="Poppins" pitchFamily="2" charset="77"/>
              </a:rPr>
              <a:t>modelov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UI</a:t>
            </a: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Najboljše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je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delovala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slovenska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različica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modela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ModernBERT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Umetna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podatkovna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zbirka</a:t>
            </a:r>
            <a:r>
              <a:rPr lang="en-US" dirty="0">
                <a:latin typeface="Poppins" pitchFamily="2" charset="77"/>
                <a:cs typeface="Poppins" pitchFamily="2" charset="77"/>
              </a:rPr>
              <a:t>: </a:t>
            </a:r>
          </a:p>
          <a:p>
            <a:pPr marL="742950" lvl="2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Zgodovinski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dogodki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označeni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z GPT 5.2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modelom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742950" lvl="1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Sintetično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generirani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dogodki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za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uravnoteženje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zbirke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742950" lvl="1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Pri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končni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klasifikaciji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pomembnosti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se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uporabljajo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pravila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glede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tip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dogodka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ter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prepoznane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atribute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endParaRPr lang="en-US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45809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6DE5F-994E-6385-3784-E6ACB29FB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D5ECF-9AE8-9C03-7F14-271C8584B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sz="2400" dirty="0"/>
              <a:t>Priprava poročila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4DDD818-2EB6-A987-3DD6-46A47373F0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7521903"/>
              </p:ext>
            </p:extLst>
          </p:nvPr>
        </p:nvGraphicFramePr>
        <p:xfrm>
          <a:off x="666306" y="3912782"/>
          <a:ext cx="7492410" cy="83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5">
            <a:extLst>
              <a:ext uri="{FF2B5EF4-FFF2-40B4-BE49-F238E27FC236}">
                <a16:creationId xmlns:a16="http://schemas.microsoft.com/office/drawing/2014/main" id="{3E4DA1F2-7DBE-7DBA-E7FC-E03350D80C78}"/>
              </a:ext>
            </a:extLst>
          </p:cNvPr>
          <p:cNvSpPr txBox="1"/>
          <p:nvPr/>
        </p:nvSpPr>
        <p:spPr>
          <a:xfrm>
            <a:off x="666306" y="1118433"/>
            <a:ext cx="3365163" cy="2491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00"/>
              </a:lnSpc>
              <a:spcAft>
                <a:spcPts val="800"/>
              </a:spcAft>
              <a:buSzPct val="100000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Osnovna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ideja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Napišemo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poziv</a:t>
            </a:r>
            <a:r>
              <a:rPr lang="en-US" dirty="0">
                <a:latin typeface="Poppins" pitchFamily="2" charset="77"/>
                <a:cs typeface="Poppins" pitchFamily="2" charset="77"/>
              </a:rPr>
              <a:t>,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kamor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vključimo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podatke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o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dogodkih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Bolj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kot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izboljšujemo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poziv</a:t>
            </a:r>
            <a:r>
              <a:rPr lang="en-US" dirty="0">
                <a:latin typeface="Poppins" pitchFamily="2" charset="77"/>
                <a:cs typeface="Poppins" pitchFamily="2" charset="77"/>
              </a:rPr>
              <a:t>,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daljši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postane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in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lažje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se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kakšen</a:t>
            </a:r>
            <a:r>
              <a:rPr lang="en-US" dirty="0">
                <a:latin typeface="Poppins" pitchFamily="2" charset="77"/>
                <a:cs typeface="Poppins" pitchFamily="2" charset="77"/>
              </a:rPr>
              <a:t> del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pozabi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Kompleksni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pozivi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zahtevajo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tudi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večje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modele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Začnejo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se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pojavljati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napake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in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izmišljeni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podatki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B8AD38-DDD1-9176-6E4B-693D721B82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6727" y="974569"/>
            <a:ext cx="4143232" cy="233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772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ACB15-6E00-B035-7DB6-C52A68A61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9F9A6-1E45-6E15-E3C4-30A3035A1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sz="2400" dirty="0"/>
              <a:t>Priprava poročila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1A89C76-D439-D3E4-31C0-D0FF713A5BE1}"/>
              </a:ext>
            </a:extLst>
          </p:cNvPr>
          <p:cNvGraphicFramePr/>
          <p:nvPr/>
        </p:nvGraphicFramePr>
        <p:xfrm>
          <a:off x="666306" y="3912782"/>
          <a:ext cx="7492410" cy="83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5">
            <a:extLst>
              <a:ext uri="{FF2B5EF4-FFF2-40B4-BE49-F238E27FC236}">
                <a16:creationId xmlns:a16="http://schemas.microsoft.com/office/drawing/2014/main" id="{C9F21AE1-CFB5-7AB6-C033-B6ECC9259F5C}"/>
              </a:ext>
            </a:extLst>
          </p:cNvPr>
          <p:cNvSpPr txBox="1"/>
          <p:nvPr/>
        </p:nvSpPr>
        <p:spPr>
          <a:xfrm>
            <a:off x="761564" y="1277461"/>
            <a:ext cx="3810436" cy="204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00"/>
              </a:lnSpc>
              <a:spcAft>
                <a:spcPts val="800"/>
              </a:spcAft>
              <a:buSzPct val="100000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Dve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stopnji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generiranja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Ekstrakcija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in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normalizacija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pomembnih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dogodkov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Font typeface="+mj-lt"/>
              <a:buAutoNum type="arabicPeriod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Razvrščanje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dogodkov</a:t>
            </a:r>
            <a:r>
              <a:rPr lang="en-US" dirty="0">
                <a:latin typeface="Poppins" pitchFamily="2" charset="77"/>
                <a:cs typeface="Poppins" pitchFamily="2" charset="77"/>
              </a:rPr>
              <a:t> in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sestava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besedila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1600"/>
              </a:lnSpc>
              <a:spcAft>
                <a:spcPts val="800"/>
              </a:spcAft>
              <a:buSzPct val="100000"/>
            </a:pP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4BA6DE-C2B4-6F18-D7A2-8FF1DB56CC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08" y="146120"/>
            <a:ext cx="2719011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945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05C1D-68D2-F6A6-1A6D-717EE7589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F8F36-F0FA-6976-CFDB-21EF03CA4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sz="2400" dirty="0"/>
              <a:t>Izbira modela za generiranje besedila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D955AB4-2E78-D2CA-250C-445D515D49CB}"/>
              </a:ext>
            </a:extLst>
          </p:cNvPr>
          <p:cNvGraphicFramePr/>
          <p:nvPr/>
        </p:nvGraphicFramePr>
        <p:xfrm>
          <a:off x="666306" y="3912782"/>
          <a:ext cx="7492410" cy="83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5">
            <a:extLst>
              <a:ext uri="{FF2B5EF4-FFF2-40B4-BE49-F238E27FC236}">
                <a16:creationId xmlns:a16="http://schemas.microsoft.com/office/drawing/2014/main" id="{3DB3B3E6-5D37-EE7B-0AE5-6AC56F7DF589}"/>
              </a:ext>
            </a:extLst>
          </p:cNvPr>
          <p:cNvSpPr txBox="1"/>
          <p:nvPr/>
        </p:nvSpPr>
        <p:spPr>
          <a:xfrm>
            <a:off x="761564" y="1277461"/>
            <a:ext cx="6128334" cy="204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00"/>
              </a:lnSpc>
              <a:spcAft>
                <a:spcPts val="800"/>
              </a:spcAft>
              <a:buSzPct val="100000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Uporabili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smo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dva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modela</a:t>
            </a:r>
            <a:r>
              <a:rPr lang="en-US" dirty="0">
                <a:latin typeface="Poppins" pitchFamily="2" charset="77"/>
                <a:cs typeface="Poppins" pitchFamily="2" charset="77"/>
              </a:rPr>
              <a:t>:</a:t>
            </a: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Komercialni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model: GPT 5.1</a:t>
            </a: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Lokalni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model: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Prilagojeni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GaMS3-12B</a:t>
            </a:r>
          </a:p>
        </p:txBody>
      </p:sp>
    </p:spTree>
    <p:extLst>
      <p:ext uri="{BB962C8B-B14F-4D97-AF65-F5344CB8AC3E}">
        <p14:creationId xmlns:p14="http://schemas.microsoft.com/office/powerpoint/2010/main" val="1351889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B457D-BA22-BF4A-C20D-E8D6B5CD3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0DEEF-F4C5-561A-A02D-0E15C468E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sz="2400" dirty="0"/>
              <a:t>Podatki za prilagajanje modela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2CAC9DE-C2C7-75D2-99FF-EB3B23462A96}"/>
              </a:ext>
            </a:extLst>
          </p:cNvPr>
          <p:cNvGraphicFramePr/>
          <p:nvPr/>
        </p:nvGraphicFramePr>
        <p:xfrm>
          <a:off x="666306" y="3912782"/>
          <a:ext cx="7492410" cy="83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hape 2">
            <a:extLst>
              <a:ext uri="{FF2B5EF4-FFF2-40B4-BE49-F238E27FC236}">
                <a16:creationId xmlns:a16="http://schemas.microsoft.com/office/drawing/2014/main" id="{6A524F3E-A62C-022B-9404-6C007C1D522F}"/>
              </a:ext>
            </a:extLst>
          </p:cNvPr>
          <p:cNvSpPr/>
          <p:nvPr/>
        </p:nvSpPr>
        <p:spPr>
          <a:xfrm>
            <a:off x="436506" y="955108"/>
            <a:ext cx="3795709" cy="2852963"/>
          </a:xfrm>
          <a:prstGeom prst="roundRect">
            <a:avLst>
              <a:gd name="adj" fmla="val 3000"/>
            </a:avLst>
          </a:prstGeom>
          <a:solidFill>
            <a:srgbClr val="F7F7F7"/>
          </a:solidFill>
          <a:ln/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SI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F1C9184-E912-C761-C343-4092BC00419A}"/>
              </a:ext>
            </a:extLst>
          </p:cNvPr>
          <p:cNvSpPr txBox="1"/>
          <p:nvPr/>
        </p:nvSpPr>
        <p:spPr>
          <a:xfrm>
            <a:off x="685132" y="1142339"/>
            <a:ext cx="3658356" cy="387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11111"/>
                </a:solidFill>
                <a:latin typeface="Poppins" pitchFamily="2" charset="77"/>
                <a:ea typeface="Cambria" pitchFamily="34" charset="-122"/>
                <a:cs typeface="Poppins" pitchFamily="2" charset="77"/>
              </a:rPr>
              <a:t>Zgodovinski</a:t>
            </a:r>
            <a:r>
              <a:rPr lang="en-US" sz="2000" b="1" dirty="0">
                <a:solidFill>
                  <a:srgbClr val="111111"/>
                </a:solidFill>
                <a:latin typeface="Poppins" pitchFamily="2" charset="77"/>
                <a:ea typeface="Cambria" pitchFamily="34" charset="-122"/>
                <a:cs typeface="Poppins" pitchFamily="2" charset="77"/>
              </a:rPr>
              <a:t> </a:t>
            </a:r>
            <a:r>
              <a:rPr lang="en-US" sz="2000" b="1" dirty="0" err="1">
                <a:solidFill>
                  <a:srgbClr val="111111"/>
                </a:solidFill>
                <a:latin typeface="Poppins" pitchFamily="2" charset="77"/>
                <a:ea typeface="Cambria" pitchFamily="34" charset="-122"/>
                <a:cs typeface="Poppins" pitchFamily="2" charset="77"/>
              </a:rPr>
              <a:t>podatki</a:t>
            </a:r>
            <a:endParaRPr lang="en-US" sz="20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7C18B5F9-C2FE-66BD-8409-ED61E047BD1F}"/>
              </a:ext>
            </a:extLst>
          </p:cNvPr>
          <p:cNvSpPr txBox="1"/>
          <p:nvPr/>
        </p:nvSpPr>
        <p:spPr>
          <a:xfrm>
            <a:off x="685132" y="1675184"/>
            <a:ext cx="3505956" cy="204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Zgodovinska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prometna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poročila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ts val="1600"/>
              </a:lnSpc>
              <a:spcAft>
                <a:spcPts val="800"/>
              </a:spcAft>
              <a:buSzPct val="10000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Podatki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o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zgodovinskih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dogodkih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niso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povsem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ustrezali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poročilom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7A97B350-D4DB-275C-15D1-F6D4B5D69CF4}"/>
              </a:ext>
            </a:extLst>
          </p:cNvPr>
          <p:cNvSpPr/>
          <p:nvPr/>
        </p:nvSpPr>
        <p:spPr>
          <a:xfrm>
            <a:off x="4551742" y="955108"/>
            <a:ext cx="3795709" cy="2852964"/>
          </a:xfrm>
          <a:prstGeom prst="roundRect">
            <a:avLst>
              <a:gd name="adj" fmla="val 3000"/>
            </a:avLst>
          </a:prstGeom>
          <a:solidFill>
            <a:srgbClr val="F7F7F7"/>
          </a:solidFill>
          <a:ln/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SI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E9ED69DC-3ADE-6C13-0AFE-02F320AA6FA0}"/>
              </a:ext>
            </a:extLst>
          </p:cNvPr>
          <p:cNvSpPr txBox="1"/>
          <p:nvPr/>
        </p:nvSpPr>
        <p:spPr>
          <a:xfrm>
            <a:off x="4800368" y="1142339"/>
            <a:ext cx="3422392" cy="387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 err="1">
                <a:solidFill>
                  <a:srgbClr val="111111"/>
                </a:solidFill>
                <a:latin typeface="Poppins" pitchFamily="2" charset="77"/>
                <a:ea typeface="Cambria" pitchFamily="34" charset="-122"/>
                <a:cs typeface="Poppins" pitchFamily="2" charset="77"/>
              </a:rPr>
              <a:t>Generirani</a:t>
            </a:r>
            <a:r>
              <a:rPr lang="en-US" sz="1800" b="1" dirty="0">
                <a:solidFill>
                  <a:srgbClr val="111111"/>
                </a:solidFill>
                <a:latin typeface="Poppins" pitchFamily="2" charset="77"/>
                <a:ea typeface="Cambria" pitchFamily="34" charset="-122"/>
                <a:cs typeface="Poppins" pitchFamily="2" charset="77"/>
              </a:rPr>
              <a:t> </a:t>
            </a:r>
            <a:r>
              <a:rPr lang="en-US" sz="1800" b="1" dirty="0" err="1">
                <a:solidFill>
                  <a:srgbClr val="111111"/>
                </a:solidFill>
                <a:latin typeface="Poppins" pitchFamily="2" charset="77"/>
                <a:ea typeface="Cambria" pitchFamily="34" charset="-122"/>
                <a:cs typeface="Poppins" pitchFamily="2" charset="77"/>
              </a:rPr>
              <a:t>podatki</a:t>
            </a:r>
            <a:endParaRPr lang="en-US" sz="1800" b="1" dirty="0">
              <a:solidFill>
                <a:srgbClr val="111111"/>
              </a:solidFill>
              <a:latin typeface="Poppins" pitchFamily="2" charset="77"/>
              <a:ea typeface="Cambria" pitchFamily="34" charset="-122"/>
              <a:cs typeface="Poppins" pitchFamily="2" charset="77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8534008D-678B-9744-14B9-B941EFB0A1CF}"/>
              </a:ext>
            </a:extLst>
          </p:cNvPr>
          <p:cNvSpPr txBox="1"/>
          <p:nvPr/>
        </p:nvSpPr>
        <p:spPr>
          <a:xfrm>
            <a:off x="4800368" y="1675184"/>
            <a:ext cx="3422392" cy="204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Nekaj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mesecev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smo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cevovod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poganjali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z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modelom</a:t>
            </a:r>
            <a:r>
              <a:rPr lang="en-US" dirty="0">
                <a:latin typeface="Poppins" pitchFamily="2" charset="77"/>
                <a:cs typeface="Poppins" pitchFamily="2" charset="77"/>
              </a:rPr>
              <a:t> GPT</a:t>
            </a: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Nato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smo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uporabili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vhode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in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izhode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za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prilagajanje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modela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GaMS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01304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7EEED-6E1F-207F-6134-F11796557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6288F-66D1-38A3-29EE-2BCD67CCE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sz="2400" dirty="0"/>
              <a:t>Primerjava modelov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7E64951-7211-B4CC-198E-1E47042D9217}"/>
              </a:ext>
            </a:extLst>
          </p:cNvPr>
          <p:cNvGraphicFramePr/>
          <p:nvPr/>
        </p:nvGraphicFramePr>
        <p:xfrm>
          <a:off x="666306" y="3912782"/>
          <a:ext cx="7492410" cy="83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5">
            <a:extLst>
              <a:ext uri="{FF2B5EF4-FFF2-40B4-BE49-F238E27FC236}">
                <a16:creationId xmlns:a16="http://schemas.microsoft.com/office/drawing/2014/main" id="{D1D69720-07A4-5801-CF0E-E0862DBE0CD1}"/>
              </a:ext>
            </a:extLst>
          </p:cNvPr>
          <p:cNvSpPr txBox="1"/>
          <p:nvPr/>
        </p:nvSpPr>
        <p:spPr>
          <a:xfrm>
            <a:off x="761564" y="1277461"/>
            <a:ext cx="3318512" cy="204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00"/>
              </a:lnSpc>
              <a:spcAft>
                <a:spcPts val="800"/>
              </a:spcAft>
              <a:buSzPct val="100000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Ročni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pregled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poročil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generiranih</a:t>
            </a:r>
            <a:r>
              <a:rPr lang="en-US" dirty="0">
                <a:latin typeface="Poppins" pitchFamily="2" charset="77"/>
                <a:cs typeface="Poppins" pitchFamily="2" charset="77"/>
              </a:rPr>
              <a:t> z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različnimi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modeli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Kot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jezikovno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najboljši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se je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izkazal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GaMS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Privzeto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uporabljamo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GaMS</a:t>
            </a:r>
            <a:r>
              <a:rPr lang="en-US" dirty="0">
                <a:latin typeface="Poppins" pitchFamily="2" charset="77"/>
                <a:cs typeface="Poppins" pitchFamily="2" charset="77"/>
              </a:rPr>
              <a:t> model s fallback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GPT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5F52BD0-CC03-478B-7F9A-606F3CBD95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3948" y="47960"/>
            <a:ext cx="4128488" cy="378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033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ED622-FDA6-F202-1B6E-995FB20E4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182DA-CADE-A133-CB6E-F9DC96F7D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sz="2400" dirty="0"/>
              <a:t>Primerjava uporabljenih modelov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9B1748B-290A-BFA0-70A8-7ACC36801F0C}"/>
              </a:ext>
            </a:extLst>
          </p:cNvPr>
          <p:cNvGraphicFramePr/>
          <p:nvPr/>
        </p:nvGraphicFramePr>
        <p:xfrm>
          <a:off x="666306" y="3912782"/>
          <a:ext cx="7492410" cy="83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1674CA-82EA-2A9B-D421-327107A4A7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689737"/>
              </p:ext>
            </p:extLst>
          </p:nvPr>
        </p:nvGraphicFramePr>
        <p:xfrm>
          <a:off x="942753" y="1017725"/>
          <a:ext cx="6939516" cy="26670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13172">
                  <a:extLst>
                    <a:ext uri="{9D8B030D-6E8A-4147-A177-3AD203B41FA5}">
                      <a16:colId xmlns:a16="http://schemas.microsoft.com/office/drawing/2014/main" val="648545551"/>
                    </a:ext>
                  </a:extLst>
                </a:gridCol>
                <a:gridCol w="1700028">
                  <a:extLst>
                    <a:ext uri="{9D8B030D-6E8A-4147-A177-3AD203B41FA5}">
                      <a16:colId xmlns:a16="http://schemas.microsoft.com/office/drawing/2014/main" val="1418800621"/>
                    </a:ext>
                  </a:extLst>
                </a:gridCol>
                <a:gridCol w="2926316">
                  <a:extLst>
                    <a:ext uri="{9D8B030D-6E8A-4147-A177-3AD203B41FA5}">
                      <a16:colId xmlns:a16="http://schemas.microsoft.com/office/drawing/2014/main" val="2293304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I"/>
                        <a:t>GPT</a:t>
                      </a:r>
                      <a:r>
                        <a:rPr lang="sl-SI" dirty="0"/>
                        <a:t> (Open AI)</a:t>
                      </a:r>
                      <a:endParaRPr lang="en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I" dirty="0"/>
                        <a:t>GaMS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753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I" dirty="0"/>
                        <a:t>Slovnična kakovost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I" dirty="0"/>
                        <a:t>Slabša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I" dirty="0"/>
                        <a:t>Boljša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896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I" dirty="0"/>
                        <a:t>Strošek obratovanja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I" dirty="0"/>
                        <a:t>~ 400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I" dirty="0"/>
                        <a:t>~ 40* 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95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I" dirty="0"/>
                        <a:t>Predpogoji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I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I" dirty="0"/>
                        <a:t>Učenje + strojna oprema (~800 EUR)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85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I" dirty="0"/>
                        <a:t>Uveljavljanje sprememb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I" dirty="0"/>
                        <a:t>Potrebno samo spremeniti poziv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I" dirty="0"/>
                        <a:t>Potrebno ponovno učenje*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74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SI" dirty="0"/>
                        <a:t>Zasebnost podatkov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I" dirty="0"/>
                        <a:t>Podatki se pošiljajo OpenAI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I" dirty="0"/>
                        <a:t>Podatki se v celoti obdelujejo lokalno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141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34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06138-BB14-F0FF-B925-545777176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808DD-CD23-5D09-7BDF-943704C8B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sz="2400" dirty="0"/>
              <a:t>Prikaz poročila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C4C3DE1-B68E-432A-6CA6-4310535F31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695673"/>
              </p:ext>
            </p:extLst>
          </p:nvPr>
        </p:nvGraphicFramePr>
        <p:xfrm>
          <a:off x="666306" y="3912782"/>
          <a:ext cx="7492410" cy="83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5">
            <a:extLst>
              <a:ext uri="{FF2B5EF4-FFF2-40B4-BE49-F238E27FC236}">
                <a16:creationId xmlns:a16="http://schemas.microsoft.com/office/drawing/2014/main" id="{BF4FFDC1-4B3D-B17F-E13F-26E8812378C6}"/>
              </a:ext>
            </a:extLst>
          </p:cNvPr>
          <p:cNvSpPr txBox="1"/>
          <p:nvPr/>
        </p:nvSpPr>
        <p:spPr>
          <a:xfrm>
            <a:off x="513906" y="1204988"/>
            <a:ext cx="2762694" cy="204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00"/>
              </a:lnSpc>
              <a:spcAft>
                <a:spcPts val="800"/>
              </a:spcAft>
              <a:buSzPct val="100000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Spletna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aplikacija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Angular</a:t>
            </a: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Posodabljanje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v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živo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(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brez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osveževanja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strani</a:t>
            </a:r>
            <a:r>
              <a:rPr lang="en-US" dirty="0">
                <a:latin typeface="Poppins" pitchFamily="2" charset="77"/>
                <a:cs typeface="Poppins" pitchFamily="2" charset="77"/>
              </a:rPr>
              <a:t>)</a:t>
            </a: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Urednik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lahko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besedilo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popravi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in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označi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napake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Popravki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se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shranjujejo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za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kasnejše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izboljšave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sistema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Image 1" descr="unpacked/ppt/media/image4.png">
            <a:extLst>
              <a:ext uri="{FF2B5EF4-FFF2-40B4-BE49-F238E27FC236}">
                <a16:creationId xmlns:a16="http://schemas.microsoft.com/office/drawing/2014/main" id="{4C750049-B60A-6AD4-0F1A-6557E9B7C8B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429000" y="102782"/>
            <a:ext cx="5603240" cy="333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369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69A781E-B5CE-476C-E0B2-F386460E9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513C610-DCB4-0863-A123-2A3E3E7DA5FE}"/>
              </a:ext>
            </a:extLst>
          </p:cNvPr>
          <p:cNvGraphicFramePr/>
          <p:nvPr/>
        </p:nvGraphicFramePr>
        <p:xfrm>
          <a:off x="666306" y="3912782"/>
          <a:ext cx="7492410" cy="83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 1" descr="unpacked/ppt/media/image4.png">
            <a:extLst>
              <a:ext uri="{FF2B5EF4-FFF2-40B4-BE49-F238E27FC236}">
                <a16:creationId xmlns:a16="http://schemas.microsoft.com/office/drawing/2014/main" id="{94176F2C-1BAF-64BB-0E36-D714C1092A0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00050" y="85725"/>
            <a:ext cx="8343900" cy="4972050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47D08FF-4FFB-580A-B238-E0132F7CBA0B}"/>
              </a:ext>
            </a:extLst>
          </p:cNvPr>
          <p:cNvSpPr/>
          <p:nvPr/>
        </p:nvSpPr>
        <p:spPr>
          <a:xfrm>
            <a:off x="311150" y="241300"/>
            <a:ext cx="2254250" cy="4507909"/>
          </a:xfrm>
          <a:prstGeom prst="roundRect">
            <a:avLst>
              <a:gd name="adj" fmla="val 314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9D061B-2166-F633-78ED-15D0992B3A96}"/>
              </a:ext>
            </a:extLst>
          </p:cNvPr>
          <p:cNvSpPr txBox="1"/>
          <p:nvPr/>
        </p:nvSpPr>
        <p:spPr>
          <a:xfrm>
            <a:off x="311150" y="-66477"/>
            <a:ext cx="1822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I" b="1" dirty="0"/>
              <a:t>Nujna obvestila</a:t>
            </a:r>
          </a:p>
        </p:txBody>
      </p:sp>
    </p:spTree>
    <p:extLst>
      <p:ext uri="{BB962C8B-B14F-4D97-AF65-F5344CB8AC3E}">
        <p14:creationId xmlns:p14="http://schemas.microsoft.com/office/powerpoint/2010/main" val="13348045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941B336-886D-94F2-A680-C8376B05D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B5B57D9-1CC2-722A-E6E5-0E0F19982289}"/>
              </a:ext>
            </a:extLst>
          </p:cNvPr>
          <p:cNvGraphicFramePr/>
          <p:nvPr/>
        </p:nvGraphicFramePr>
        <p:xfrm>
          <a:off x="666306" y="3912782"/>
          <a:ext cx="7492410" cy="83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 1" descr="unpacked/ppt/media/image4.png">
            <a:extLst>
              <a:ext uri="{FF2B5EF4-FFF2-40B4-BE49-F238E27FC236}">
                <a16:creationId xmlns:a16="http://schemas.microsoft.com/office/drawing/2014/main" id="{0816BE65-9AF1-AAE8-C5A9-69336271C8B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00050" y="85725"/>
            <a:ext cx="8343900" cy="4972050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FBD026E-C856-1800-5884-090F56C408E9}"/>
              </a:ext>
            </a:extLst>
          </p:cNvPr>
          <p:cNvSpPr/>
          <p:nvPr/>
        </p:nvSpPr>
        <p:spPr>
          <a:xfrm>
            <a:off x="2533650" y="317795"/>
            <a:ext cx="4210050" cy="3924005"/>
          </a:xfrm>
          <a:prstGeom prst="roundRect">
            <a:avLst>
              <a:gd name="adj" fmla="val 314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619F0B-B079-88A3-4658-99B4A7D053C0}"/>
              </a:ext>
            </a:extLst>
          </p:cNvPr>
          <p:cNvSpPr txBox="1"/>
          <p:nvPr/>
        </p:nvSpPr>
        <p:spPr>
          <a:xfrm>
            <a:off x="2533650" y="47872"/>
            <a:ext cx="2406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I" b="1" dirty="0"/>
              <a:t>Trenutno aktivno poročilo</a:t>
            </a:r>
          </a:p>
        </p:txBody>
      </p:sp>
    </p:spTree>
    <p:extLst>
      <p:ext uri="{BB962C8B-B14F-4D97-AF65-F5344CB8AC3E}">
        <p14:creationId xmlns:p14="http://schemas.microsoft.com/office/powerpoint/2010/main" val="21932951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51B58B8-717E-238F-5275-B6C386BEC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2D38088-6D46-8CCC-368A-48A3D3C1893D}"/>
              </a:ext>
            </a:extLst>
          </p:cNvPr>
          <p:cNvGraphicFramePr/>
          <p:nvPr/>
        </p:nvGraphicFramePr>
        <p:xfrm>
          <a:off x="666306" y="3912782"/>
          <a:ext cx="7492410" cy="83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 1" descr="unpacked/ppt/media/image4.png">
            <a:extLst>
              <a:ext uri="{FF2B5EF4-FFF2-40B4-BE49-F238E27FC236}">
                <a16:creationId xmlns:a16="http://schemas.microsoft.com/office/drawing/2014/main" id="{CC9DC80C-CE4C-A67A-8742-0B3403E0010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00050" y="85725"/>
            <a:ext cx="8343900" cy="497205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50E62E4-872B-1CEE-AA6A-819C1D91516E}"/>
              </a:ext>
            </a:extLst>
          </p:cNvPr>
          <p:cNvSpPr/>
          <p:nvPr/>
        </p:nvSpPr>
        <p:spPr>
          <a:xfrm>
            <a:off x="6743700" y="307175"/>
            <a:ext cx="2038350" cy="4315625"/>
          </a:xfrm>
          <a:prstGeom prst="roundRect">
            <a:avLst>
              <a:gd name="adj" fmla="val 314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D6DC29-EF26-7127-7BC2-6927915679CE}"/>
              </a:ext>
            </a:extLst>
          </p:cNvPr>
          <p:cNvSpPr txBox="1"/>
          <p:nvPr/>
        </p:nvSpPr>
        <p:spPr>
          <a:xfrm>
            <a:off x="6743700" y="10018"/>
            <a:ext cx="2019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I" b="1" dirty="0"/>
              <a:t>Zgodovina poročil</a:t>
            </a:r>
          </a:p>
        </p:txBody>
      </p:sp>
    </p:spTree>
    <p:extLst>
      <p:ext uri="{BB962C8B-B14F-4D97-AF65-F5344CB8AC3E}">
        <p14:creationId xmlns:p14="http://schemas.microsoft.com/office/powerpoint/2010/main" val="3482227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67349-624F-75A0-40FB-6A897F234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F183C0C-E177-DC5C-72A5-F2F6FF448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933" y="280560"/>
            <a:ext cx="6542140" cy="458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689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05D7F3B-F094-7CB2-EEF6-04BCACCE4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464E9DC-1944-A825-4CA0-86FB839FF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63" y="754746"/>
            <a:ext cx="4120950" cy="28483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48782D-0773-ED12-C9A4-649C01BEB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9914" y="598494"/>
            <a:ext cx="4027990" cy="300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282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58A48-620D-09B2-7E9E-FF3403128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EB615-793E-8933-85B2-0B1F77D18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sz="2400" dirty="0"/>
              <a:t>Rezultati</a:t>
            </a:r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5B81D7CF-40B7-B490-AE6B-9A9D188CEFC8}"/>
              </a:ext>
            </a:extLst>
          </p:cNvPr>
          <p:cNvSpPr txBox="1"/>
          <p:nvPr/>
        </p:nvSpPr>
        <p:spPr>
          <a:xfrm>
            <a:off x="720000" y="1230387"/>
            <a:ext cx="6826694" cy="34680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Sistem</a:t>
            </a:r>
            <a:r>
              <a:rPr lang="en-US" dirty="0">
                <a:latin typeface="Poppins" pitchFamily="2" charset="77"/>
                <a:cs typeface="Poppins" pitchFamily="2" charset="77"/>
              </a:rPr>
              <a:t> se v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praksi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že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uporablja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</a:p>
          <a:p>
            <a:pPr marL="742950" lvl="2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od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konca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julija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zaposleni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lahko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namesto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priprave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poročil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opravljajo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druge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aktivnosti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742950" lvl="1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Generiranje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poročila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z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lokalnim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modelom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traja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približno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30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sekund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742950" lvl="1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Sistem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dnevno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generira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med 200 in 300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poročil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Razvoj</a:t>
            </a:r>
            <a:r>
              <a:rPr lang="en-US" dirty="0">
                <a:latin typeface="Poppins" pitchFamily="2" charset="77"/>
                <a:cs typeface="Poppins" pitchFamily="2" charset="77"/>
              </a:rPr>
              <a:t> Sistema</a:t>
            </a:r>
          </a:p>
          <a:p>
            <a:pPr marL="742950" lvl="1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Prvi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korak</a:t>
            </a:r>
            <a:r>
              <a:rPr lang="en-US" dirty="0">
                <a:latin typeface="Poppins" pitchFamily="2" charset="77"/>
                <a:cs typeface="Poppins" pitchFamily="2" charset="77"/>
              </a:rPr>
              <a:t>: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vse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komercialnih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modelih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742950" lvl="1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Drugi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korak</a:t>
            </a:r>
            <a:r>
              <a:rPr lang="en-US" dirty="0">
                <a:latin typeface="Poppins" pitchFamily="2" charset="77"/>
                <a:cs typeface="Poppins" pitchFamily="2" charset="77"/>
              </a:rPr>
              <a:t>: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Ugotovili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smo</a:t>
            </a:r>
            <a:r>
              <a:rPr lang="en-US" dirty="0">
                <a:latin typeface="Poppins" pitchFamily="2" charset="77"/>
                <a:cs typeface="Poppins" pitchFamily="2" charset="77"/>
              </a:rPr>
              <a:t>, da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klasifikacija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zahteva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veliko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klicev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457200" lvl="2">
              <a:lnSpc>
                <a:spcPts val="1600"/>
              </a:lnSpc>
              <a:spcAft>
                <a:spcPts val="800"/>
              </a:spcAft>
              <a:buSzPct val="100000"/>
            </a:pPr>
            <a:r>
              <a:rPr lang="en-US" dirty="0">
                <a:latin typeface="Poppins" pitchFamily="2" charset="77"/>
                <a:cs typeface="Poppins" pitchFamily="2" charset="77"/>
              </a:rPr>
              <a:t>	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Klasifikacijo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smo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naredili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z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lokalnim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modelom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742950" lvl="1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Tretji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korak</a:t>
            </a:r>
            <a:r>
              <a:rPr lang="en-US" dirty="0">
                <a:latin typeface="Poppins" pitchFamily="2" charset="77"/>
                <a:cs typeface="Poppins" pitchFamily="2" charset="77"/>
              </a:rPr>
              <a:t>: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Testirali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smo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tudi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uporabo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prilagojenega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modela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GaMS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</a:p>
          <a:p>
            <a:pPr marL="457200" lvl="1">
              <a:lnSpc>
                <a:spcPts val="1600"/>
              </a:lnSpc>
              <a:spcAft>
                <a:spcPts val="800"/>
              </a:spcAft>
              <a:buSzPct val="100000"/>
            </a:pPr>
            <a:r>
              <a:rPr lang="en-US" dirty="0">
                <a:latin typeface="Poppins" pitchFamily="2" charset="77"/>
                <a:cs typeface="Poppins" pitchFamily="2" charset="77"/>
              </a:rPr>
              <a:t>	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Izkazalo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se je, da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lahko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lokalni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model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deluje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bolje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kot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komercjalni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1600"/>
              </a:lnSpc>
              <a:spcAft>
                <a:spcPts val="800"/>
              </a:spcAft>
              <a:buSzPct val="100000"/>
            </a:pPr>
            <a:endParaRPr lang="en-US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188985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A685B-E8EB-3C86-316C-148E7C31F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81E85-F423-C31C-785E-CD092CCCE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sz="2400" dirty="0"/>
              <a:t>Glavne ugotovitve</a:t>
            </a:r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70B93691-A716-CFFC-622B-CCFDB985CDEF}"/>
              </a:ext>
            </a:extLst>
          </p:cNvPr>
          <p:cNvSpPr txBox="1"/>
          <p:nvPr/>
        </p:nvSpPr>
        <p:spPr>
          <a:xfrm>
            <a:off x="720000" y="1230387"/>
            <a:ext cx="6826694" cy="34680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00"/>
              </a:lnSpc>
              <a:spcAft>
                <a:spcPts val="800"/>
              </a:spcAft>
              <a:buSzPct val="100000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Naučili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smo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se:</a:t>
            </a: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Arhitektura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cevovoda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ima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velik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vpliv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končno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kvaliteto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Ločitev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generiranja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poročil</a:t>
            </a:r>
            <a:r>
              <a:rPr lang="en-US" dirty="0">
                <a:latin typeface="Poppins" pitchFamily="2" charset="77"/>
                <a:cs typeface="Poppins" pitchFamily="2" charset="77"/>
              </a:rPr>
              <a:t> v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dva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koraka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je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zelo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pomagala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Pravila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(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npr</a:t>
            </a:r>
            <a:r>
              <a:rPr lang="en-US" dirty="0">
                <a:latin typeface="Poppins" pitchFamily="2" charset="77"/>
                <a:cs typeface="Poppins" pitchFamily="2" charset="77"/>
              </a:rPr>
              <a:t>.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katere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dogodke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vključiti</a:t>
            </a:r>
            <a:r>
              <a:rPr lang="en-US" dirty="0">
                <a:latin typeface="Poppins" pitchFamily="2" charset="77"/>
                <a:cs typeface="Poppins" pitchFamily="2" charset="77"/>
              </a:rPr>
              <a:t>) je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boljše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implementirati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v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kodi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kot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jih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opisovati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v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ukaznem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pozivu</a:t>
            </a:r>
            <a:r>
              <a:rPr lang="en-US" dirty="0">
                <a:latin typeface="Poppins" pitchFamily="2" charset="77"/>
                <a:cs typeface="Poppins" pitchFamily="2" charset="77"/>
              </a:rPr>
              <a:t> (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če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je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možno</a:t>
            </a:r>
            <a:r>
              <a:rPr lang="en-US" dirty="0">
                <a:latin typeface="Poppins" pitchFamily="2" charset="77"/>
                <a:cs typeface="Poppins" pitchFamily="2" charset="77"/>
              </a:rPr>
              <a:t>)</a:t>
            </a: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Lokalni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model je v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našem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primeru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bolj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smiselen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kot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komercialni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1600"/>
              </a:lnSpc>
              <a:spcAft>
                <a:spcPts val="800"/>
              </a:spcAft>
              <a:buSzPct val="100000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Nadaljnje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delo</a:t>
            </a:r>
            <a:r>
              <a:rPr lang="en-US" dirty="0">
                <a:latin typeface="Poppins" pitchFamily="2" charset="77"/>
                <a:cs typeface="Poppins" pitchFamily="2" charset="77"/>
              </a:rPr>
              <a:t>:</a:t>
            </a: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Izboljšave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podlagi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povratnih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informacij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Dodatno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prilagajanje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modela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popravljenih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poročilih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Poppins" pitchFamily="2" charset="77"/>
                <a:cs typeface="Poppins" pitchFamily="2" charset="77"/>
              </a:rPr>
              <a:t>Avtomatska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pretvorba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besedila</a:t>
            </a:r>
            <a:r>
              <a:rPr lang="en-US" dirty="0">
                <a:latin typeface="Poppins" pitchFamily="2" charset="77"/>
                <a:cs typeface="Poppins" pitchFamily="2" charset="77"/>
              </a:rPr>
              <a:t> v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govor</a:t>
            </a:r>
            <a:r>
              <a:rPr lang="en-US" dirty="0">
                <a:latin typeface="Poppins" pitchFamily="2" charset="77"/>
                <a:cs typeface="Poppins" pitchFamily="2" charset="77"/>
              </a:rPr>
              <a:t> za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uporabo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ponoči</a:t>
            </a:r>
            <a:r>
              <a:rPr lang="en-US" dirty="0">
                <a:latin typeface="Poppins" pitchFamily="2" charset="77"/>
                <a:cs typeface="Poppins" pitchFamily="2" charset="77"/>
              </a:rPr>
              <a:t>, ko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ni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radijskih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voditeljev</a:t>
            </a:r>
            <a:endParaRPr lang="en-US" dirty="0">
              <a:latin typeface="Poppins" pitchFamily="2" charset="77"/>
              <a:cs typeface="Poppins" pitchFamily="2" charset="77"/>
            </a:endParaRPr>
          </a:p>
          <a:p>
            <a:pPr marL="285750" indent="-285750">
              <a:lnSpc>
                <a:spcPts val="1600"/>
              </a:lnSpc>
              <a:spcAft>
                <a:spcPts val="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Podpora za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druge</a:t>
            </a:r>
            <a:r>
              <a:rPr lang="en-US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dirty="0" err="1">
                <a:latin typeface="Poppins" pitchFamily="2" charset="77"/>
                <a:cs typeface="Poppins" pitchFamily="2" charset="77"/>
              </a:rPr>
              <a:t>jezike</a:t>
            </a:r>
            <a:endParaRPr lang="en-US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67436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7D8D79-17A0-57EA-8116-B57C63D69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0" y="266403"/>
            <a:ext cx="7704000" cy="48283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208919-07F9-0A20-DC88-ACD4E15E6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I" dirty="0"/>
              <a:t>Arhitektura</a:t>
            </a:r>
          </a:p>
        </p:txBody>
      </p:sp>
    </p:spTree>
    <p:extLst>
      <p:ext uri="{BB962C8B-B14F-4D97-AF65-F5344CB8AC3E}">
        <p14:creationId xmlns:p14="http://schemas.microsoft.com/office/powerpoint/2010/main" val="2035343462"/>
      </p:ext>
    </p:extLst>
  </p:cSld>
  <p:clrMapOvr>
    <a:masterClrMapping/>
  </p:clrMapOvr>
</p:sld>
</file>

<file path=ppt/theme/theme1.xml><?xml version="1.0" encoding="utf-8"?>
<a:theme xmlns:a="http://schemas.openxmlformats.org/drawingml/2006/main" name="Clean and Neat Style Portfolio by Slidesgo">
  <a:themeElements>
    <a:clrScheme name="Custom 1">
      <a:dk1>
        <a:srgbClr val="191919"/>
      </a:dk1>
      <a:lt1>
        <a:srgbClr val="FFFFFF"/>
      </a:lt1>
      <a:dk2>
        <a:srgbClr val="FADA54"/>
      </a:dk2>
      <a:lt2>
        <a:srgbClr val="D9D9D9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1023</Words>
  <Application>Microsoft Macintosh PowerPoint</Application>
  <PresentationFormat>On-screen Show (16:9)</PresentationFormat>
  <Paragraphs>208</Paragraphs>
  <Slides>26</Slides>
  <Notes>1</Notes>
  <HiddenSlides>5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Cambria</vt:lpstr>
      <vt:lpstr>Calibri</vt:lpstr>
      <vt:lpstr>Poppins</vt:lpstr>
      <vt:lpstr>Clean and Neat Style Portfolio by Slidesgo</vt:lpstr>
      <vt:lpstr>Samodejna priprava prometnih poročil za radijsko poročanje z uporabo LLM</vt:lpstr>
      <vt:lpstr>Cilj projekta</vt:lpstr>
      <vt:lpstr>Motivacija</vt:lpstr>
      <vt:lpstr>Kako se lotiti avtomatske priprave poročila?</vt:lpstr>
      <vt:lpstr>Glavni koraki cevovoda</vt:lpstr>
      <vt:lpstr>Pridobivanje prometnih informacij</vt:lpstr>
      <vt:lpstr>Priprava zgodovinskih podatkov</vt:lpstr>
      <vt:lpstr>Klasifikacija nujnosti dogodka</vt:lpstr>
      <vt:lpstr>Klasifikacija nujnosti dogodka</vt:lpstr>
      <vt:lpstr>Lasten klasifikator</vt:lpstr>
      <vt:lpstr>Prepoznava atributov</vt:lpstr>
      <vt:lpstr>Priprava poročila</vt:lpstr>
      <vt:lpstr>Priprava poročila</vt:lpstr>
      <vt:lpstr>Izbira modela za generiranje besedila</vt:lpstr>
      <vt:lpstr>Podatki za prilagajanje modela</vt:lpstr>
      <vt:lpstr>Primerjava modelov</vt:lpstr>
      <vt:lpstr>Primerjava uporabljenih modelov</vt:lpstr>
      <vt:lpstr>Prikaz poročila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Rezultati</vt:lpstr>
      <vt:lpstr>Glavne ugotovitve</vt:lpstr>
      <vt:lpstr>Arhitektura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Slavko Žitnik</cp:lastModifiedBy>
  <cp:revision>18</cp:revision>
  <dcterms:modified xsi:type="dcterms:W3CDTF">2026-10-12T07:16:49Z</dcterms:modified>
</cp:coreProperties>
</file>